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7" r:id="rId7"/>
    <p:sldId id="268" r:id="rId8"/>
    <p:sldId id="269" r:id="rId9"/>
    <p:sldId id="258" r:id="rId10"/>
    <p:sldId id="260" r:id="rId11"/>
    <p:sldId id="261" r:id="rId12"/>
    <p:sldId id="26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62" autoAdjust="0"/>
    <p:restoredTop sz="95274" autoAdjust="0"/>
  </p:normalViewPr>
  <p:slideViewPr>
    <p:cSldViewPr>
      <p:cViewPr varScale="1">
        <p:scale>
          <a:sx n="84" d="100"/>
          <a:sy n="84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1" d="100"/>
          <a:sy n="101" d="100"/>
        </p:scale>
        <p:origin x="1842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2F89CD5A-1831-4DC0-9195-F8BC54E562A6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A850423A-8BCE-448E-A97B-03A88B2B12C1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854802EC-CF9F-4AE3-9B40-B01A31CE7788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01F2A70B-78F2-4DCF-B53B-C990D2FAFB8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 latinLnBrk="0">
              <a:defRPr lang="pt-BR" sz="5400"/>
            </a:lvl1pPr>
          </a:lstStyle>
          <a:p>
            <a:r>
              <a:rPr lang="pt-BR" noProof="0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ha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ha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pt-BR"/>
            </a:lvl5pPr>
            <a:lvl6pPr marL="1956816" latinLnBrk="0">
              <a:defRPr lang="pt-BR"/>
            </a:lvl6pPr>
            <a:lvl7pPr marL="1956816" latinLnBrk="0">
              <a:defRPr lang="pt-BR"/>
            </a:lvl7pPr>
            <a:lvl8pPr marL="1956816" latinLnBrk="0">
              <a:defRPr lang="pt-BR"/>
            </a:lvl8pPr>
            <a:lvl9pPr marL="1956816" latinLnBrk="0">
              <a:defRPr lang="pt-BR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65F2D-A096-4FD5-BD83-797F6E0C1C72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ha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73233" y="274640"/>
            <a:ext cx="1028968" cy="5901747"/>
          </a:xfrm>
        </p:spPr>
        <p:txBody>
          <a:bodyPr vert="eaVert"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 latinLnBrk="0">
              <a:defRPr lang="pt-BR"/>
            </a:lvl5pPr>
            <a:lvl6pPr latinLnBrk="0">
              <a:defRPr lang="pt-BR"/>
            </a:lvl6pPr>
            <a:lvl7pPr latinLnBrk="0">
              <a:defRPr lang="pt-BR"/>
            </a:lvl7pPr>
            <a:lvl8pPr latinLnBrk="0">
              <a:defRPr lang="pt-BR" baseline="0"/>
            </a:lvl8pPr>
            <a:lvl9pPr latinLnBrk="0">
              <a:defRPr lang="pt-BR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D1C6A9-EE6A-4780-8FCE-4F20EFD8D41A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ha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pt-BR"/>
            </a:lvl2pPr>
            <a:lvl3pPr marL="777240" latinLnBrk="0">
              <a:defRPr lang="pt-BR"/>
            </a:lvl3pPr>
            <a:lvl4pPr marL="1005840" latinLnBrk="0">
              <a:defRPr lang="pt-BR"/>
            </a:lvl4pPr>
            <a:lvl5pPr marL="1234440" latinLnBrk="0">
              <a:defRPr lang="pt-BR"/>
            </a:lvl5pPr>
            <a:lvl6pPr marL="1463040" latinLnBrk="0">
              <a:defRPr lang="pt-BR" baseline="0"/>
            </a:lvl6pPr>
            <a:lvl7pPr marL="1691640" latinLnBrk="0">
              <a:defRPr lang="pt-BR" baseline="0"/>
            </a:lvl7pPr>
            <a:lvl8pPr marL="1920240" latinLnBrk="0">
              <a:defRPr lang="pt-BR" baseline="0"/>
            </a:lvl8pPr>
            <a:lvl9pPr marL="2148840" latinLnBrk="0">
              <a:defRPr lang="pt-BR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6DE052-B9FE-4956-B39E-0CFB4A212035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ha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 latinLnBrk="0">
              <a:defRPr lang="pt-BR" sz="4400" b="0" cap="none" baseline="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699F8-C4FC-48E5-BA27-425104BB4F74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ha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 baseline="0"/>
            </a:lvl7pPr>
            <a:lvl8pPr marL="1956816" latinLnBrk="0">
              <a:defRPr lang="pt-BR" sz="1600" baseline="0"/>
            </a:lvl8pPr>
            <a:lvl9pPr marL="1956816" latinLnBrk="0">
              <a:defRPr lang="pt-BR" sz="1600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/>
            </a:lvl7pPr>
            <a:lvl8pPr marL="1956816" latinLnBrk="0">
              <a:defRPr lang="pt-BR" sz="1600" baseline="0"/>
            </a:lvl8pPr>
            <a:lvl9pPr marL="1956816" latinLnBrk="0">
              <a:defRPr lang="pt-BR" sz="1600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43EE65-E307-45F3-986F-88E625972388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ha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pt-BR" sz="2400" b="0"/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 baseline="0"/>
            </a:lvl7pPr>
            <a:lvl8pPr marL="1956816" latinLnBrk="0">
              <a:defRPr lang="pt-BR" sz="1600" baseline="0"/>
            </a:lvl8pPr>
            <a:lvl9pPr marL="1956816" latinLnBrk="0">
              <a:defRPr lang="pt-BR" sz="1600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pt-BR" sz="2400" b="0"/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marL="1956816"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/>
            </a:lvl7pPr>
            <a:lvl8pPr marL="1956816" latinLnBrk="0">
              <a:defRPr lang="pt-BR" sz="1600"/>
            </a:lvl8pPr>
            <a:lvl9pPr marL="1956816" latinLnBrk="0">
              <a:defRPr lang="pt-BR"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5F6F60-E19F-415B-B493-7696EA6A1BCD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ha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C0B1C-FC4B-46DA-958E-71E71332DE93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BF38EE-0305-4714-B48C-0C264EDC3538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quadro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 latinLnBrk="0">
              <a:defRPr lang="pt-BR" sz="3200" b="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latinLnBrk="0">
              <a:defRPr lang="pt-BR" sz="1600"/>
            </a:lvl6pPr>
            <a:lvl7pPr latinLnBrk="0">
              <a:defRPr lang="pt-BR" sz="1600" baseline="0"/>
            </a:lvl7pPr>
            <a:lvl8pPr latinLnBrk="0">
              <a:defRPr lang="pt-BR" sz="1600" baseline="0"/>
            </a:lvl8pPr>
            <a:lvl9pPr latinLnBrk="0">
              <a:defRPr lang="pt-BR" sz="1600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pt-BR" sz="16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764EF-E11C-4CF3-A97A-A032911788B2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quadro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 latinLnBrk="0">
              <a:defRPr lang="pt-BR" sz="3200" b="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pt-BR" sz="24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pt-BR" sz="16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1F5944-B68E-420C-BCE9-A1D94A6D9546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53ED-8EB4-421A-86DA-2AC5937C1338}" type="datetime1">
              <a:rPr lang="pt-BR" smtClean="0"/>
              <a:pPr/>
              <a:t>28/11/2014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Gerenciamento do Google Groups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George Maia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d.keepcalm-o-matic.co.uk/i/keep-calm-and-m%C3%A3os-%C3%A0-obra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7422" y="876300"/>
            <a:ext cx="4429156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643174" y="1905000"/>
            <a:ext cx="5358720" cy="4267200"/>
          </a:xfrm>
        </p:spPr>
        <p:txBody>
          <a:bodyPr/>
          <a:lstStyle/>
          <a:p>
            <a:pPr>
              <a:buNone/>
            </a:pPr>
            <a:r>
              <a:rPr lang="pt-BR" sz="2800" b="1" dirty="0" smtClean="0"/>
              <a:t>George Maia</a:t>
            </a:r>
          </a:p>
          <a:p>
            <a:pPr>
              <a:buNone/>
            </a:pPr>
            <a:r>
              <a:rPr dirty="0" smtClean="0"/>
              <a:t>Profissional de TI &amp; Gestão desde 1997</a:t>
            </a:r>
          </a:p>
          <a:p>
            <a:pPr>
              <a:buNone/>
            </a:pPr>
            <a:endParaRPr dirty="0" smtClean="0"/>
          </a:p>
          <a:p>
            <a:pPr>
              <a:buNone/>
            </a:pPr>
            <a:r>
              <a:rPr dirty="0" smtClean="0"/>
              <a:t>http://about.me/georgemaia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" y="1908341"/>
            <a:ext cx="1814849" cy="2020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Linkedin</a:t>
            </a:r>
          </a:p>
          <a:p>
            <a:r>
              <a:rPr dirty="0" smtClean="0"/>
              <a:t>Facebook</a:t>
            </a:r>
          </a:p>
          <a:p>
            <a:r>
              <a:rPr dirty="0" smtClean="0"/>
              <a:t>Email</a:t>
            </a:r>
          </a:p>
          <a:p>
            <a:r>
              <a:rPr dirty="0" smtClean="0"/>
              <a:t>Celular</a:t>
            </a:r>
          </a:p>
          <a:p>
            <a:r>
              <a:rPr dirty="0" smtClean="0"/>
              <a:t>Instagram</a:t>
            </a:r>
          </a:p>
          <a:p>
            <a:r>
              <a:rPr dirty="0" smtClean="0"/>
              <a:t>Flickr</a:t>
            </a:r>
          </a:p>
          <a:p>
            <a:r>
              <a:rPr lang="pt-BR" dirty="0" smtClean="0"/>
              <a:t>G</a:t>
            </a:r>
            <a:r>
              <a:rPr dirty="0" smtClean="0"/>
              <a:t>oogle +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00496" y="2051825"/>
            <a:ext cx="4002092" cy="339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 vocês?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7287545" cy="952496"/>
          </a:xfrm>
        </p:spPr>
        <p:txBody>
          <a:bodyPr/>
          <a:lstStyle/>
          <a:p>
            <a:r>
              <a:rPr dirty="0" smtClean="0"/>
              <a:t>O </a:t>
            </a:r>
            <a:r>
              <a:rPr dirty="0" smtClean="0"/>
              <a:t>que </a:t>
            </a:r>
            <a:r>
              <a:rPr dirty="0" smtClean="0"/>
              <a:t>esperam aprender do Google Groups?</a:t>
            </a:r>
            <a:endParaRPr lang="pt-BR" dirty="0"/>
          </a:p>
        </p:txBody>
      </p:sp>
      <p:pic>
        <p:nvPicPr>
          <p:cNvPr id="8" name="Espaço Reservado para Conteúdo 7" descr="seneca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5851" y="3143248"/>
            <a:ext cx="6686595" cy="2786082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ao Google Groups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42108" y="1905000"/>
            <a:ext cx="6858916" cy="3095636"/>
          </a:xfrm>
        </p:spPr>
        <p:txBody>
          <a:bodyPr>
            <a:normAutofit/>
          </a:bodyPr>
          <a:lstStyle/>
          <a:p>
            <a:pPr marL="177800" indent="12700" algn="just">
              <a:buNone/>
            </a:pPr>
            <a:r>
              <a:rPr lang="en-US" b="1" dirty="0" smtClean="0"/>
              <a:t>Google Groups</a:t>
            </a:r>
            <a:r>
              <a:rPr lang="en-US" dirty="0" smtClean="0"/>
              <a:t> é um serviço do Google para gerenciar grupos de discussão para pessoas com interesses em comum.</a:t>
            </a:r>
          </a:p>
          <a:p>
            <a:pPr marL="177800" indent="12700" algn="just">
              <a:buNone/>
            </a:pPr>
            <a:r>
              <a:rPr lang="en-US" dirty="0" smtClean="0"/>
              <a:t>Endereço: </a:t>
            </a:r>
          </a:p>
          <a:p>
            <a:pPr marL="177800" indent="12700" algn="ctr">
              <a:buNone/>
            </a:pPr>
            <a:r>
              <a:rPr lang="en-US" b="1" dirty="0" smtClean="0"/>
              <a:t>http://groups.google.com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117" t="13827" r="1117" b="6615"/>
          <a:stretch>
            <a:fillRect/>
          </a:stretch>
        </p:blipFill>
        <p:spPr bwMode="auto">
          <a:xfrm>
            <a:off x="3071802" y="4143380"/>
            <a:ext cx="321160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posso fazer?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Manter um forum de discussões com a participação de todos os participantes;</a:t>
            </a:r>
          </a:p>
          <a:p>
            <a:pPr marL="5334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Criar um forum de notícias moderado, onde só as pessoas autorizadas poderão postar mensagens;</a:t>
            </a:r>
          </a:p>
          <a:p>
            <a:pPr marL="5334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Acompanhar e gerenciar pedidos de colegas de trabalho ou alunos;</a:t>
            </a:r>
          </a:p>
          <a:p>
            <a:pPr marL="5334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Organizar encontros, reuniões ou eventos sociais com os membros do grupo;</a:t>
            </a:r>
          </a:p>
          <a:p>
            <a:pPr marL="5334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Ler as interações do grupo via email ou pelo site do Google Groups;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Gerenciamento de Membros;</a:t>
            </a:r>
          </a:p>
          <a:p>
            <a:r>
              <a:rPr dirty="0" smtClean="0"/>
              <a:t>Gerenciamento de Mensagens.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Case de lista de emails já implementada;</a:t>
            </a:r>
          </a:p>
          <a:p>
            <a:r>
              <a:rPr dirty="0" smtClean="0"/>
              <a:t>Criação de uma nova lista de emails.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negro 16x9">
  <a:themeElements>
    <a:clrScheme name="Quadro Negro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lang="pt-BR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lang="pt-BR"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FormuláriodeBibliotecadeDocumentos</Display>
  <Edit>FormuláriodeBibliotecadeDocumentos</Edit>
  <New>FormuláriodeBibliotecadeDocumentos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4CB80-51E5-47C8-B45D-3834AA25DD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174</Words>
  <Application>Microsoft Office PowerPoint</Application>
  <PresentationFormat>Apresentação na tela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Quadro negro 16x9</vt:lpstr>
      <vt:lpstr>Gerenciamento do Google Groups</vt:lpstr>
      <vt:lpstr>Quem sou?</vt:lpstr>
      <vt:lpstr>Contatos</vt:lpstr>
      <vt:lpstr>E vocês? </vt:lpstr>
      <vt:lpstr>Introdução ao Google Groups</vt:lpstr>
      <vt:lpstr>O que é?</vt:lpstr>
      <vt:lpstr>O que posso fazer?</vt:lpstr>
      <vt:lpstr>Principais Funções</vt:lpstr>
      <vt:lpstr>Próximos Passos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cp:lastModifiedBy>Admin</cp:lastModifiedBy>
  <cp:revision>11</cp:revision>
  <dcterms:created xsi:type="dcterms:W3CDTF">2013-04-05T19:59:21Z</dcterms:created>
  <dcterms:modified xsi:type="dcterms:W3CDTF">2014-11-28T11:54:30Z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