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81DB2A-A388-477D-810E-426F35306E9A}" type="datetimeFigureOut">
              <a:rPr lang="pt-BR" smtClean="0"/>
              <a:pPr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35990B-50E1-4808-ABBD-803F132F40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Melhoramento de Processos e Documentação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Processo: Empréstimo de livro na Biblioteca do ILP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Acesso do cidadão a material para empréstimo pela Biblioteca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Atores Envolvidos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Cidadão</a:t>
            </a:r>
          </a:p>
          <a:p>
            <a:r>
              <a:rPr lang="pt-BR" dirty="0" smtClean="0"/>
              <a:t>Bibliotecário</a:t>
            </a:r>
          </a:p>
          <a:p>
            <a:r>
              <a:rPr lang="pt-BR" dirty="0" smtClean="0"/>
              <a:t>Secretaria Escolar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Diretrizes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Garantir a saída e retorno do material;</a:t>
            </a:r>
          </a:p>
          <a:p>
            <a:r>
              <a:rPr lang="pt-BR" dirty="0" smtClean="0"/>
              <a:t>Preservar a integridade física dos mesmos;</a:t>
            </a:r>
          </a:p>
          <a:p>
            <a:r>
              <a:rPr lang="pt-BR" dirty="0" smtClean="0"/>
              <a:t>Garantir a devolução dos materiais emprestados;</a:t>
            </a:r>
          </a:p>
          <a:p>
            <a:r>
              <a:rPr lang="pt-BR" dirty="0" smtClean="0"/>
              <a:t>Organizar o local fixo do material, nas prateleiras.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 dos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pt-BR" dirty="0" smtClean="0"/>
              <a:t>Bibliotecário</a:t>
            </a:r>
          </a:p>
          <a:p>
            <a:pPr lvl="1"/>
            <a:r>
              <a:rPr lang="pt-BR" dirty="0" smtClean="0"/>
              <a:t>Recepcionar o cidadão que visa o empréstimo do material;</a:t>
            </a:r>
          </a:p>
          <a:p>
            <a:pPr lvl="1"/>
            <a:r>
              <a:rPr lang="pt-BR" dirty="0" smtClean="0"/>
              <a:t>Verificar a existência do mesmo para empréstimo;</a:t>
            </a:r>
          </a:p>
          <a:p>
            <a:pPr lvl="1"/>
            <a:r>
              <a:rPr lang="pt-BR" dirty="0" smtClean="0"/>
              <a:t>Verificar se o cidadão possui cadastro, caso não tenha, é encaminhado para a Secretaria Escolar a fim de realizar o procedimento, caso já tenha, é verificado se o mesmo tem alguma pendência;</a:t>
            </a:r>
          </a:p>
          <a:p>
            <a:pPr lvl="1"/>
            <a:r>
              <a:rPr lang="pt-BR" smtClean="0"/>
              <a:t>Emitir </a:t>
            </a:r>
            <a:r>
              <a:rPr lang="pt-BR" dirty="0" smtClean="0"/>
              <a:t>comprovante de retirada com data de retorno.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 dos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pt-BR" dirty="0" smtClean="0"/>
              <a:t>Secretaria Escolar</a:t>
            </a:r>
          </a:p>
          <a:p>
            <a:pPr lvl="1"/>
            <a:r>
              <a:rPr lang="pt-BR" dirty="0" smtClean="0"/>
              <a:t>Cadastrar o cidadão;</a:t>
            </a:r>
          </a:p>
          <a:p>
            <a:pPr lvl="1"/>
            <a:r>
              <a:rPr lang="pt-BR" dirty="0" smtClean="0"/>
              <a:t>Caso tenha pendência, punir com multas os inadimplentes;</a:t>
            </a:r>
          </a:p>
          <a:p>
            <a:pPr lvl="1"/>
            <a:r>
              <a:rPr lang="pt-BR" dirty="0" smtClean="0"/>
              <a:t>Acompanhar o bom funcionamento da Biblioteca;</a:t>
            </a:r>
          </a:p>
          <a:p>
            <a:pPr lvl="1"/>
            <a:r>
              <a:rPr lang="pt-BR" dirty="0" smtClean="0"/>
              <a:t>Avaliar os funcionários.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 dos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pt-BR" dirty="0" smtClean="0"/>
              <a:t>Cidadão</a:t>
            </a:r>
          </a:p>
          <a:p>
            <a:pPr lvl="1"/>
            <a:r>
              <a:rPr lang="pt-BR" dirty="0" smtClean="0"/>
              <a:t>Solicitar material para empréstimo;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714488"/>
            <a:ext cx="7524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</TotalTime>
  <Words>172</Words>
  <Application>Microsoft Macintosh PowerPoint</Application>
  <PresentationFormat>Apresentação na tela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Mediano</vt:lpstr>
      <vt:lpstr>Melhoramento de Processos e Documentação</vt:lpstr>
      <vt:lpstr>Objetivo</vt:lpstr>
      <vt:lpstr>Atores Envolvidos</vt:lpstr>
      <vt:lpstr>Diretrizes Gerais</vt:lpstr>
      <vt:lpstr>Procedimento dos Atores</vt:lpstr>
      <vt:lpstr>Procedimento dos Atores</vt:lpstr>
      <vt:lpstr>Procedimento dos Atores</vt:lpstr>
      <vt:lpstr>Fluxograma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</cp:revision>
  <dcterms:created xsi:type="dcterms:W3CDTF">2015-05-18T13:13:17Z</dcterms:created>
  <dcterms:modified xsi:type="dcterms:W3CDTF">2015-05-28T11:03:31Z</dcterms:modified>
</cp:coreProperties>
</file>