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3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FB8E8-048B-4BB9-ACC9-229458515AF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493464C-F5CB-452C-9629-60481FA1DB58}">
      <dgm:prSet phldrT="[Texto]"/>
      <dgm:spPr/>
      <dgm:t>
        <a:bodyPr/>
        <a:lstStyle/>
        <a:p>
          <a:r>
            <a:rPr lang="pt-BR"/>
            <a:t>Diretoria do PROCON</a:t>
          </a:r>
        </a:p>
      </dgm:t>
    </dgm:pt>
    <dgm:pt modelId="{514DB596-BFA5-437B-8EBC-960C609C238E}" type="parTrans" cxnId="{5AA64DFE-EA74-47DB-A24D-85BB28F0B149}">
      <dgm:prSet/>
      <dgm:spPr/>
      <dgm:t>
        <a:bodyPr/>
        <a:lstStyle/>
        <a:p>
          <a:endParaRPr lang="pt-BR"/>
        </a:p>
      </dgm:t>
    </dgm:pt>
    <dgm:pt modelId="{0AA70B31-EAB5-41CF-AA74-03680657CC22}" type="sibTrans" cxnId="{5AA64DFE-EA74-47DB-A24D-85BB28F0B149}">
      <dgm:prSet/>
      <dgm:spPr/>
      <dgm:t>
        <a:bodyPr/>
        <a:lstStyle/>
        <a:p>
          <a:endParaRPr lang="pt-BR"/>
        </a:p>
      </dgm:t>
    </dgm:pt>
    <dgm:pt modelId="{27621B90-9D3E-45C3-99DF-83462E87AA3D}" type="asst">
      <dgm:prSet phldrT="[Texto]"/>
      <dgm:spPr/>
      <dgm:t>
        <a:bodyPr/>
        <a:lstStyle/>
        <a:p>
          <a:r>
            <a:rPr lang="pt-BR"/>
            <a:t>Grupo Auxiliar Administrativo de Recursos Humanos</a:t>
          </a:r>
        </a:p>
      </dgm:t>
    </dgm:pt>
    <dgm:pt modelId="{BC2776CA-416F-4DF9-9FD6-F28B6BC8DFDD}" type="parTrans" cxnId="{65D5C22F-C06A-4492-8C5F-51D5C9433F83}">
      <dgm:prSet/>
      <dgm:spPr/>
      <dgm:t>
        <a:bodyPr/>
        <a:lstStyle/>
        <a:p>
          <a:endParaRPr lang="pt-BR"/>
        </a:p>
      </dgm:t>
    </dgm:pt>
    <dgm:pt modelId="{893F2DD1-1019-4CC6-9EB6-E09DB27BDD07}" type="sibTrans" cxnId="{65D5C22F-C06A-4492-8C5F-51D5C9433F83}">
      <dgm:prSet/>
      <dgm:spPr/>
      <dgm:t>
        <a:bodyPr/>
        <a:lstStyle/>
        <a:p>
          <a:endParaRPr lang="pt-BR"/>
        </a:p>
      </dgm:t>
    </dgm:pt>
    <dgm:pt modelId="{DC629DAC-747C-4839-8F85-0638E4065D40}">
      <dgm:prSet phldrT="[Texto]"/>
      <dgm:spPr/>
      <dgm:t>
        <a:bodyPr/>
        <a:lstStyle/>
        <a:p>
          <a:r>
            <a:rPr lang="pt-BR"/>
            <a:t>Divisão de Atendimento</a:t>
          </a:r>
        </a:p>
      </dgm:t>
    </dgm:pt>
    <dgm:pt modelId="{3C6F041D-BBB7-4C49-B5C2-CED8BF59D892}" type="parTrans" cxnId="{34098883-F5A1-4565-B46A-D0B1127C0D39}">
      <dgm:prSet/>
      <dgm:spPr/>
      <dgm:t>
        <a:bodyPr/>
        <a:lstStyle/>
        <a:p>
          <a:endParaRPr lang="pt-BR"/>
        </a:p>
      </dgm:t>
    </dgm:pt>
    <dgm:pt modelId="{BAFAFE4B-CCD4-4D47-BAF3-1C500F408318}" type="sibTrans" cxnId="{34098883-F5A1-4565-B46A-D0B1127C0D39}">
      <dgm:prSet/>
      <dgm:spPr/>
      <dgm:t>
        <a:bodyPr/>
        <a:lstStyle/>
        <a:p>
          <a:endParaRPr lang="pt-BR"/>
        </a:p>
      </dgm:t>
    </dgm:pt>
    <dgm:pt modelId="{B2FB3516-28FB-4F3B-9238-DB0388DFB106}">
      <dgm:prSet phldrT="[Texto]"/>
      <dgm:spPr/>
      <dgm:t>
        <a:bodyPr/>
        <a:lstStyle/>
        <a:p>
          <a:r>
            <a:rPr lang="pt-BR"/>
            <a:t>Divisão de Fiscalização</a:t>
          </a:r>
        </a:p>
      </dgm:t>
    </dgm:pt>
    <dgm:pt modelId="{3E228B16-E118-4A78-B311-DF4247EF54E8}" type="parTrans" cxnId="{BA3F7AA6-5F6A-4A71-AD2E-9048944AC1F9}">
      <dgm:prSet/>
      <dgm:spPr/>
      <dgm:t>
        <a:bodyPr/>
        <a:lstStyle/>
        <a:p>
          <a:endParaRPr lang="pt-BR"/>
        </a:p>
      </dgm:t>
    </dgm:pt>
    <dgm:pt modelId="{300BEB32-8A57-4AEC-ACF4-8AE2B1336C04}" type="sibTrans" cxnId="{BA3F7AA6-5F6A-4A71-AD2E-9048944AC1F9}">
      <dgm:prSet/>
      <dgm:spPr/>
      <dgm:t>
        <a:bodyPr/>
        <a:lstStyle/>
        <a:p>
          <a:endParaRPr lang="pt-BR"/>
        </a:p>
      </dgm:t>
    </dgm:pt>
    <dgm:pt modelId="{CAD92682-B39E-4B8A-825D-6AA97E534185}">
      <dgm:prSet phldrT="[Texto]"/>
      <dgm:spPr/>
      <dgm:t>
        <a:bodyPr/>
        <a:lstStyle/>
        <a:p>
          <a:r>
            <a:rPr lang="pt-BR" dirty="0"/>
            <a:t>Divisão de Estudos, Orientação, 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Pesuisas </a:t>
          </a:r>
          <a:r>
            <a:rPr lang="pt-BR" dirty="0"/>
            <a:t>e Divulgação</a:t>
          </a:r>
        </a:p>
      </dgm:t>
    </dgm:pt>
    <dgm:pt modelId="{7A910AD0-913C-401F-8576-1F32B2F1570B}" type="parTrans" cxnId="{04A5D9EB-D3A1-4FBA-B113-B7834B76AF2B}">
      <dgm:prSet/>
      <dgm:spPr/>
      <dgm:t>
        <a:bodyPr/>
        <a:lstStyle/>
        <a:p>
          <a:endParaRPr lang="pt-BR"/>
        </a:p>
      </dgm:t>
    </dgm:pt>
    <dgm:pt modelId="{57E2F043-26E2-49F3-969C-AEB7500A6F70}" type="sibTrans" cxnId="{04A5D9EB-D3A1-4FBA-B113-B7834B76AF2B}">
      <dgm:prSet/>
      <dgm:spPr/>
      <dgm:t>
        <a:bodyPr/>
        <a:lstStyle/>
        <a:p>
          <a:endParaRPr lang="pt-BR"/>
        </a:p>
      </dgm:t>
    </dgm:pt>
    <dgm:pt modelId="{45C412EA-DC89-4B83-A1D5-415FC45A0477}" type="asst">
      <dgm:prSet/>
      <dgm:spPr/>
      <dgm:t>
        <a:bodyPr/>
        <a:lstStyle/>
        <a:p>
          <a:r>
            <a:rPr lang="pt-BR"/>
            <a:t>Grupo Auxiliar Orçamentário Financeiro e de Planejamento</a:t>
          </a:r>
        </a:p>
      </dgm:t>
    </dgm:pt>
    <dgm:pt modelId="{0B831FD1-8A93-499A-92F2-F738CF4F3E80}" type="parTrans" cxnId="{28407D21-9E04-46F9-A814-F8304F4C72AF}">
      <dgm:prSet/>
      <dgm:spPr/>
      <dgm:t>
        <a:bodyPr/>
        <a:lstStyle/>
        <a:p>
          <a:endParaRPr lang="pt-BR"/>
        </a:p>
      </dgm:t>
    </dgm:pt>
    <dgm:pt modelId="{B779C814-0E86-4877-8553-3782BABE934E}" type="sibTrans" cxnId="{28407D21-9E04-46F9-A814-F8304F4C72AF}">
      <dgm:prSet/>
      <dgm:spPr/>
      <dgm:t>
        <a:bodyPr/>
        <a:lstStyle/>
        <a:p>
          <a:endParaRPr lang="pt-BR"/>
        </a:p>
      </dgm:t>
    </dgm:pt>
    <dgm:pt modelId="{B9D0D967-9B91-4E68-9680-220E2DD59531}">
      <dgm:prSet/>
      <dgm:spPr/>
      <dgm:t>
        <a:bodyPr/>
        <a:lstStyle/>
        <a:p>
          <a:r>
            <a:rPr lang="pt-BR"/>
            <a:t>Divisão Jurídica</a:t>
          </a:r>
        </a:p>
      </dgm:t>
    </dgm:pt>
    <dgm:pt modelId="{B0BDF459-765A-41E1-B1A6-ACB8DEA59C56}" type="parTrans" cxnId="{D9BF9027-98B1-4C1F-8ADF-A54837778B0D}">
      <dgm:prSet/>
      <dgm:spPr/>
      <dgm:t>
        <a:bodyPr/>
        <a:lstStyle/>
        <a:p>
          <a:endParaRPr lang="pt-BR"/>
        </a:p>
      </dgm:t>
    </dgm:pt>
    <dgm:pt modelId="{8D09944C-8927-42A7-81D7-1FDA1756FED8}" type="sibTrans" cxnId="{D9BF9027-98B1-4C1F-8ADF-A54837778B0D}">
      <dgm:prSet/>
      <dgm:spPr/>
      <dgm:t>
        <a:bodyPr/>
        <a:lstStyle/>
        <a:p>
          <a:endParaRPr lang="pt-BR"/>
        </a:p>
      </dgm:t>
    </dgm:pt>
    <dgm:pt modelId="{83046298-A570-40FA-9A0A-3B4FF7C822BA}">
      <dgm:prSet/>
      <dgm:spPr/>
      <dgm:t>
        <a:bodyPr/>
        <a:lstStyle/>
        <a:p>
          <a:r>
            <a:rPr lang="pt-BR"/>
            <a:t>Divisão de Sistematização e Informações</a:t>
          </a:r>
        </a:p>
      </dgm:t>
    </dgm:pt>
    <dgm:pt modelId="{5E1D7520-7B02-4030-B8D7-4571DBA3B9E6}" type="parTrans" cxnId="{760E9A70-4B24-483C-85FA-AB02692FDB9D}">
      <dgm:prSet/>
      <dgm:spPr/>
      <dgm:t>
        <a:bodyPr/>
        <a:lstStyle/>
        <a:p>
          <a:endParaRPr lang="pt-BR"/>
        </a:p>
      </dgm:t>
    </dgm:pt>
    <dgm:pt modelId="{5DEAC61D-00EC-4525-AF03-14448F93DE4E}" type="sibTrans" cxnId="{760E9A70-4B24-483C-85FA-AB02692FDB9D}">
      <dgm:prSet/>
      <dgm:spPr/>
      <dgm:t>
        <a:bodyPr/>
        <a:lstStyle/>
        <a:p>
          <a:endParaRPr lang="pt-BR"/>
        </a:p>
      </dgm:t>
    </dgm:pt>
    <dgm:pt modelId="{2949EB88-4DF5-4F31-AEBC-791B63CE0957}">
      <dgm:prSet/>
      <dgm:spPr/>
      <dgm:t>
        <a:bodyPr/>
        <a:lstStyle/>
        <a:p>
          <a:r>
            <a:rPr lang="pt-BR"/>
            <a:t>Seção de Recepção e Atendimento</a:t>
          </a:r>
        </a:p>
      </dgm:t>
    </dgm:pt>
    <dgm:pt modelId="{1AEB2FD2-E372-443C-85D6-93D533EDA622}" type="parTrans" cxnId="{80B6B140-01A2-495B-B2D2-CB0EDE1D9F39}">
      <dgm:prSet/>
      <dgm:spPr/>
      <dgm:t>
        <a:bodyPr/>
        <a:lstStyle/>
        <a:p>
          <a:endParaRPr lang="pt-BR"/>
        </a:p>
      </dgm:t>
    </dgm:pt>
    <dgm:pt modelId="{BF44F152-AB29-4771-AC4E-2C2066F2EADE}" type="sibTrans" cxnId="{80B6B140-01A2-495B-B2D2-CB0EDE1D9F39}">
      <dgm:prSet/>
      <dgm:spPr/>
      <dgm:t>
        <a:bodyPr/>
        <a:lstStyle/>
        <a:p>
          <a:endParaRPr lang="pt-BR"/>
        </a:p>
      </dgm:t>
    </dgm:pt>
    <dgm:pt modelId="{52A70DA2-8AE2-45B9-B016-5BAEF11EB909}">
      <dgm:prSet/>
      <dgm:spPr/>
      <dgm:t>
        <a:bodyPr/>
        <a:lstStyle/>
        <a:p>
          <a:r>
            <a:rPr lang="pt-BR"/>
            <a:t>Seção de Conciliação e Reclamações</a:t>
          </a:r>
        </a:p>
      </dgm:t>
    </dgm:pt>
    <dgm:pt modelId="{6F6D3A0C-8797-4472-9AA0-09E1ADD290C1}" type="parTrans" cxnId="{7DDF364B-069C-43BF-A6D1-ADB6CEA0C606}">
      <dgm:prSet/>
      <dgm:spPr/>
      <dgm:t>
        <a:bodyPr/>
        <a:lstStyle/>
        <a:p>
          <a:endParaRPr lang="pt-BR"/>
        </a:p>
      </dgm:t>
    </dgm:pt>
    <dgm:pt modelId="{12A9BEB8-E67A-4434-951C-40634136A3FA}" type="sibTrans" cxnId="{7DDF364B-069C-43BF-A6D1-ADB6CEA0C606}">
      <dgm:prSet/>
      <dgm:spPr/>
      <dgm:t>
        <a:bodyPr/>
        <a:lstStyle/>
        <a:p>
          <a:endParaRPr lang="pt-BR"/>
        </a:p>
      </dgm:t>
    </dgm:pt>
    <dgm:pt modelId="{0B101097-2BE9-4E94-ACC0-DC0A875060C0}">
      <dgm:prSet/>
      <dgm:spPr/>
      <dgm:t>
        <a:bodyPr/>
        <a:lstStyle/>
        <a:p>
          <a:r>
            <a:rPr lang="pt-BR"/>
            <a:t>Seção de Inspeção</a:t>
          </a:r>
        </a:p>
      </dgm:t>
    </dgm:pt>
    <dgm:pt modelId="{72C83D3C-9814-42A6-868F-BCD787A1A375}" type="parTrans" cxnId="{D121F9C8-B27C-4EBC-BAC1-DDE121BD6C5D}">
      <dgm:prSet/>
      <dgm:spPr/>
      <dgm:t>
        <a:bodyPr/>
        <a:lstStyle/>
        <a:p>
          <a:endParaRPr lang="pt-BR"/>
        </a:p>
      </dgm:t>
    </dgm:pt>
    <dgm:pt modelId="{BDD5AA4B-7724-48E5-8379-708FC3C06522}" type="sibTrans" cxnId="{D121F9C8-B27C-4EBC-BAC1-DDE121BD6C5D}">
      <dgm:prSet/>
      <dgm:spPr/>
      <dgm:t>
        <a:bodyPr/>
        <a:lstStyle/>
        <a:p>
          <a:endParaRPr lang="pt-BR"/>
        </a:p>
      </dgm:t>
    </dgm:pt>
    <dgm:pt modelId="{A5BF7DA7-00B3-41AF-9BFF-F9A449D6B0D2}">
      <dgm:prSet/>
      <dgm:spPr/>
      <dgm:t>
        <a:bodyPr/>
        <a:lstStyle/>
        <a:p>
          <a:r>
            <a:rPr lang="pt-BR"/>
            <a:t>Seção de Diligências Especiais</a:t>
          </a:r>
        </a:p>
      </dgm:t>
    </dgm:pt>
    <dgm:pt modelId="{3B973145-A3EB-4450-806A-2517BFA37B32}" type="parTrans" cxnId="{E00694D8-0A22-40C8-80B1-47E2E4299C99}">
      <dgm:prSet/>
      <dgm:spPr/>
      <dgm:t>
        <a:bodyPr/>
        <a:lstStyle/>
        <a:p>
          <a:endParaRPr lang="pt-BR"/>
        </a:p>
      </dgm:t>
    </dgm:pt>
    <dgm:pt modelId="{A6B3A988-816A-4BD8-B0DB-5F236A7EC27E}" type="sibTrans" cxnId="{E00694D8-0A22-40C8-80B1-47E2E4299C99}">
      <dgm:prSet/>
      <dgm:spPr/>
      <dgm:t>
        <a:bodyPr/>
        <a:lstStyle/>
        <a:p>
          <a:endParaRPr lang="pt-BR"/>
        </a:p>
      </dgm:t>
    </dgm:pt>
    <dgm:pt modelId="{459B74D6-091C-4D70-A925-23AF9518189B}">
      <dgm:prSet/>
      <dgm:spPr/>
      <dgm:t>
        <a:bodyPr/>
        <a:lstStyle/>
        <a:p>
          <a:r>
            <a:rPr lang="pt-BR"/>
            <a:t>Seção de Estudos e Projetos</a:t>
          </a:r>
        </a:p>
      </dgm:t>
    </dgm:pt>
    <dgm:pt modelId="{75B016CA-E099-4F15-B5C8-427313512953}" type="parTrans" cxnId="{F242D990-4E7F-4F82-8404-A9501468C25D}">
      <dgm:prSet/>
      <dgm:spPr/>
      <dgm:t>
        <a:bodyPr/>
        <a:lstStyle/>
        <a:p>
          <a:endParaRPr lang="pt-BR"/>
        </a:p>
      </dgm:t>
    </dgm:pt>
    <dgm:pt modelId="{8F7482EC-011E-421B-9487-B3C42D27A148}" type="sibTrans" cxnId="{F242D990-4E7F-4F82-8404-A9501468C25D}">
      <dgm:prSet/>
      <dgm:spPr/>
      <dgm:t>
        <a:bodyPr/>
        <a:lstStyle/>
        <a:p>
          <a:endParaRPr lang="pt-BR"/>
        </a:p>
      </dgm:t>
    </dgm:pt>
    <dgm:pt modelId="{2DB0CE65-ACB1-49CE-8D98-F4A75435748B}">
      <dgm:prSet/>
      <dgm:spPr/>
      <dgm:t>
        <a:bodyPr/>
        <a:lstStyle/>
        <a:p>
          <a:r>
            <a:rPr lang="pt-BR"/>
            <a:t>Seção de Integração e Comunicação</a:t>
          </a:r>
        </a:p>
      </dgm:t>
    </dgm:pt>
    <dgm:pt modelId="{03031B86-2BA8-4A5E-9155-FA80C2F17993}" type="parTrans" cxnId="{0A954B0C-56C9-4DAD-B4E1-AE5A51CEC404}">
      <dgm:prSet/>
      <dgm:spPr/>
      <dgm:t>
        <a:bodyPr/>
        <a:lstStyle/>
        <a:p>
          <a:endParaRPr lang="pt-BR"/>
        </a:p>
      </dgm:t>
    </dgm:pt>
    <dgm:pt modelId="{977A6A60-1762-4C00-BB77-792A1A537FD9}" type="sibTrans" cxnId="{0A954B0C-56C9-4DAD-B4E1-AE5A51CEC404}">
      <dgm:prSet/>
      <dgm:spPr/>
      <dgm:t>
        <a:bodyPr/>
        <a:lstStyle/>
        <a:p>
          <a:endParaRPr lang="pt-BR"/>
        </a:p>
      </dgm:t>
    </dgm:pt>
    <dgm:pt modelId="{074FA075-FD8B-468A-A174-780E6D0260C0}">
      <dgm:prSet/>
      <dgm:spPr/>
      <dgm:t>
        <a:bodyPr/>
        <a:lstStyle/>
        <a:p>
          <a:r>
            <a:rPr lang="pt-BR"/>
            <a:t>Seção de Análise, Instrução e Apoio Jurídico</a:t>
          </a:r>
        </a:p>
      </dgm:t>
    </dgm:pt>
    <dgm:pt modelId="{83220188-FAE3-480C-84C5-3197C18D2C94}" type="parTrans" cxnId="{DC032E30-0A56-4E38-AD53-58AC7FD6B2A6}">
      <dgm:prSet/>
      <dgm:spPr/>
      <dgm:t>
        <a:bodyPr/>
        <a:lstStyle/>
        <a:p>
          <a:endParaRPr lang="pt-BR"/>
        </a:p>
      </dgm:t>
    </dgm:pt>
    <dgm:pt modelId="{A374DD8F-6CAD-404F-9D57-B3B4C2C654E9}" type="sibTrans" cxnId="{DC032E30-0A56-4E38-AD53-58AC7FD6B2A6}">
      <dgm:prSet/>
      <dgm:spPr/>
      <dgm:t>
        <a:bodyPr/>
        <a:lstStyle/>
        <a:p>
          <a:endParaRPr lang="pt-BR"/>
        </a:p>
      </dgm:t>
    </dgm:pt>
    <dgm:pt modelId="{1660FFF6-56DA-4986-A957-E937CE209612}">
      <dgm:prSet/>
      <dgm:spPr/>
      <dgm:t>
        <a:bodyPr/>
        <a:lstStyle/>
        <a:p>
          <a:r>
            <a:rPr lang="pt-BR"/>
            <a:t>Seção de Orientação e Controle de Processos</a:t>
          </a:r>
        </a:p>
      </dgm:t>
    </dgm:pt>
    <dgm:pt modelId="{4427736C-25E1-4366-AA7D-D7B7F9C4E109}" type="parTrans" cxnId="{849477D9-4754-4722-BBE0-CE9B97C231BF}">
      <dgm:prSet/>
      <dgm:spPr/>
      <dgm:t>
        <a:bodyPr/>
        <a:lstStyle/>
        <a:p>
          <a:endParaRPr lang="pt-BR"/>
        </a:p>
      </dgm:t>
    </dgm:pt>
    <dgm:pt modelId="{2E6DC1EC-704C-42B2-ABE6-840F5C3B9E09}" type="sibTrans" cxnId="{849477D9-4754-4722-BBE0-CE9B97C231BF}">
      <dgm:prSet/>
      <dgm:spPr/>
      <dgm:t>
        <a:bodyPr/>
        <a:lstStyle/>
        <a:p>
          <a:endParaRPr lang="pt-BR"/>
        </a:p>
      </dgm:t>
    </dgm:pt>
    <dgm:pt modelId="{FF2FDB9C-4337-493A-BAD1-EA6AEE8D0E33}">
      <dgm:prSet/>
      <dgm:spPr/>
      <dgm:t>
        <a:bodyPr/>
        <a:lstStyle/>
        <a:p>
          <a:r>
            <a:rPr lang="pt-BR"/>
            <a:t>Seção de Informatização</a:t>
          </a:r>
        </a:p>
      </dgm:t>
    </dgm:pt>
    <dgm:pt modelId="{059149F8-1BC0-4F45-92ED-79BE78EA7D87}" type="parTrans" cxnId="{DCAE9B18-03BA-49D3-8A3E-CF716DBE1B77}">
      <dgm:prSet/>
      <dgm:spPr/>
      <dgm:t>
        <a:bodyPr/>
        <a:lstStyle/>
        <a:p>
          <a:endParaRPr lang="pt-BR"/>
        </a:p>
      </dgm:t>
    </dgm:pt>
    <dgm:pt modelId="{42194AA7-D6D4-44EC-95B2-C799E323CFB5}" type="sibTrans" cxnId="{DCAE9B18-03BA-49D3-8A3E-CF716DBE1B77}">
      <dgm:prSet/>
      <dgm:spPr/>
      <dgm:t>
        <a:bodyPr/>
        <a:lstStyle/>
        <a:p>
          <a:endParaRPr lang="pt-BR"/>
        </a:p>
      </dgm:t>
    </dgm:pt>
    <dgm:pt modelId="{E92646AE-F7A5-42FA-AB99-0ACFDEFC8CC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Seção de Cadastro e Informações</a:t>
          </a:r>
        </a:p>
      </dgm:t>
    </dgm:pt>
    <dgm:pt modelId="{33F7B4E5-DB8A-4B33-AFED-E8241A3E2312}" type="parTrans" cxnId="{57F70C7E-D0B9-42BA-B572-6BB04BFC8683}">
      <dgm:prSet/>
      <dgm:spPr/>
      <dgm:t>
        <a:bodyPr/>
        <a:lstStyle/>
        <a:p>
          <a:endParaRPr lang="pt-BR"/>
        </a:p>
      </dgm:t>
    </dgm:pt>
    <dgm:pt modelId="{E663CC2C-0C9E-471F-8706-AFE3AB0FCC9B}" type="sibTrans" cxnId="{57F70C7E-D0B9-42BA-B572-6BB04BFC8683}">
      <dgm:prSet/>
      <dgm:spPr/>
      <dgm:t>
        <a:bodyPr/>
        <a:lstStyle/>
        <a:p>
          <a:endParaRPr lang="pt-BR"/>
        </a:p>
      </dgm:t>
    </dgm:pt>
    <dgm:pt modelId="{E67EC663-A589-414B-817E-B49EB96E2B6D}" type="pres">
      <dgm:prSet presAssocID="{A14FB8E8-048B-4BB9-ACC9-229458515A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69F8409-F511-400D-BC6B-33367688AFC7}" type="pres">
      <dgm:prSet presAssocID="{4493464C-F5CB-452C-9629-60481FA1DB58}" presName="hierRoot1" presStyleCnt="0">
        <dgm:presLayoutVars>
          <dgm:hierBranch val="init"/>
        </dgm:presLayoutVars>
      </dgm:prSet>
      <dgm:spPr/>
    </dgm:pt>
    <dgm:pt modelId="{C8B3259B-586C-4A5A-AF89-EC1249559B1A}" type="pres">
      <dgm:prSet presAssocID="{4493464C-F5CB-452C-9629-60481FA1DB58}" presName="rootComposite1" presStyleCnt="0"/>
      <dgm:spPr/>
    </dgm:pt>
    <dgm:pt modelId="{AE8ECC16-CBC8-4FB3-83EF-79F5BCA19690}" type="pres">
      <dgm:prSet presAssocID="{4493464C-F5CB-452C-9629-60481FA1DB5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A38B70-DC88-4B93-B931-78EB0E3FE09E}" type="pres">
      <dgm:prSet presAssocID="{4493464C-F5CB-452C-9629-60481FA1DB5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B63B19F1-DA77-4454-B3E1-33587D7A2CAF}" type="pres">
      <dgm:prSet presAssocID="{4493464C-F5CB-452C-9629-60481FA1DB58}" presName="hierChild2" presStyleCnt="0"/>
      <dgm:spPr/>
    </dgm:pt>
    <dgm:pt modelId="{3A9A61CC-B0A9-4EFF-AB3F-A0D1C5B3EA2D}" type="pres">
      <dgm:prSet presAssocID="{3C6F041D-BBB7-4C49-B5C2-CED8BF59D892}" presName="Name37" presStyleLbl="parChTrans1D2" presStyleIdx="0" presStyleCnt="7"/>
      <dgm:spPr/>
      <dgm:t>
        <a:bodyPr/>
        <a:lstStyle/>
        <a:p>
          <a:endParaRPr lang="pt-BR"/>
        </a:p>
      </dgm:t>
    </dgm:pt>
    <dgm:pt modelId="{673A889D-ED01-4943-90C4-964DC2F61999}" type="pres">
      <dgm:prSet presAssocID="{DC629DAC-747C-4839-8F85-0638E4065D40}" presName="hierRoot2" presStyleCnt="0">
        <dgm:presLayoutVars>
          <dgm:hierBranch val="init"/>
        </dgm:presLayoutVars>
      </dgm:prSet>
      <dgm:spPr/>
    </dgm:pt>
    <dgm:pt modelId="{008AF597-E636-446C-997C-EC18490CF4A7}" type="pres">
      <dgm:prSet presAssocID="{DC629DAC-747C-4839-8F85-0638E4065D40}" presName="rootComposite" presStyleCnt="0"/>
      <dgm:spPr/>
    </dgm:pt>
    <dgm:pt modelId="{1C729717-BB17-4D55-B052-2FD1FDA559FD}" type="pres">
      <dgm:prSet presAssocID="{DC629DAC-747C-4839-8F85-0638E4065D4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BB159A-AB1E-40E3-873C-E9A1B08F54AA}" type="pres">
      <dgm:prSet presAssocID="{DC629DAC-747C-4839-8F85-0638E4065D40}" presName="rootConnector" presStyleLbl="node2" presStyleIdx="0" presStyleCnt="5"/>
      <dgm:spPr/>
      <dgm:t>
        <a:bodyPr/>
        <a:lstStyle/>
        <a:p>
          <a:endParaRPr lang="pt-BR"/>
        </a:p>
      </dgm:t>
    </dgm:pt>
    <dgm:pt modelId="{BF27068D-B1BF-4FA6-B226-B02FBC2FDDC8}" type="pres">
      <dgm:prSet presAssocID="{DC629DAC-747C-4839-8F85-0638E4065D40}" presName="hierChild4" presStyleCnt="0"/>
      <dgm:spPr/>
    </dgm:pt>
    <dgm:pt modelId="{85D33938-1A07-4B20-9A79-86A32D575FB3}" type="pres">
      <dgm:prSet presAssocID="{1AEB2FD2-E372-443C-85D6-93D533EDA622}" presName="Name37" presStyleLbl="parChTrans1D3" presStyleIdx="0" presStyleCnt="5"/>
      <dgm:spPr/>
      <dgm:t>
        <a:bodyPr/>
        <a:lstStyle/>
        <a:p>
          <a:endParaRPr lang="pt-BR"/>
        </a:p>
      </dgm:t>
    </dgm:pt>
    <dgm:pt modelId="{331569B3-3A6C-4614-98F0-062B36C541CC}" type="pres">
      <dgm:prSet presAssocID="{2949EB88-4DF5-4F31-AEBC-791B63CE0957}" presName="hierRoot2" presStyleCnt="0">
        <dgm:presLayoutVars>
          <dgm:hierBranch val="init"/>
        </dgm:presLayoutVars>
      </dgm:prSet>
      <dgm:spPr/>
    </dgm:pt>
    <dgm:pt modelId="{78620EC6-7D47-4C38-BAA9-470EF3EFD4C3}" type="pres">
      <dgm:prSet presAssocID="{2949EB88-4DF5-4F31-AEBC-791B63CE0957}" presName="rootComposite" presStyleCnt="0"/>
      <dgm:spPr/>
    </dgm:pt>
    <dgm:pt modelId="{F12C4305-9086-4D5C-B21B-CAC478FA6302}" type="pres">
      <dgm:prSet presAssocID="{2949EB88-4DF5-4F31-AEBC-791B63CE0957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8507C-3B9F-4795-A5AA-616E759CE659}" type="pres">
      <dgm:prSet presAssocID="{2949EB88-4DF5-4F31-AEBC-791B63CE0957}" presName="rootConnector" presStyleLbl="node3" presStyleIdx="0" presStyleCnt="5"/>
      <dgm:spPr/>
      <dgm:t>
        <a:bodyPr/>
        <a:lstStyle/>
        <a:p>
          <a:endParaRPr lang="pt-BR"/>
        </a:p>
      </dgm:t>
    </dgm:pt>
    <dgm:pt modelId="{D4A98986-8409-4297-AB39-EADB925B37D7}" type="pres">
      <dgm:prSet presAssocID="{2949EB88-4DF5-4F31-AEBC-791B63CE0957}" presName="hierChild4" presStyleCnt="0"/>
      <dgm:spPr/>
    </dgm:pt>
    <dgm:pt modelId="{ED5E4DE0-D57B-4CF5-A6E4-8FDB565ACA77}" type="pres">
      <dgm:prSet presAssocID="{6F6D3A0C-8797-4472-9AA0-09E1ADD290C1}" presName="Name37" presStyleLbl="parChTrans1D4" presStyleIdx="0" presStyleCnt="5"/>
      <dgm:spPr/>
      <dgm:t>
        <a:bodyPr/>
        <a:lstStyle/>
        <a:p>
          <a:endParaRPr lang="pt-BR"/>
        </a:p>
      </dgm:t>
    </dgm:pt>
    <dgm:pt modelId="{C2B8F1E0-DDE2-4235-8AC3-4D8E7C225A18}" type="pres">
      <dgm:prSet presAssocID="{52A70DA2-8AE2-45B9-B016-5BAEF11EB909}" presName="hierRoot2" presStyleCnt="0">
        <dgm:presLayoutVars>
          <dgm:hierBranch val="init"/>
        </dgm:presLayoutVars>
      </dgm:prSet>
      <dgm:spPr/>
    </dgm:pt>
    <dgm:pt modelId="{A0AD0BA8-D944-4B08-8BBB-D2EBAA5D6807}" type="pres">
      <dgm:prSet presAssocID="{52A70DA2-8AE2-45B9-B016-5BAEF11EB909}" presName="rootComposite" presStyleCnt="0"/>
      <dgm:spPr/>
    </dgm:pt>
    <dgm:pt modelId="{35BE9E34-40CF-4C25-B7EF-4643B46F615D}" type="pres">
      <dgm:prSet presAssocID="{52A70DA2-8AE2-45B9-B016-5BAEF11EB909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A5C6E3-E92D-4663-9F08-A26120ED7283}" type="pres">
      <dgm:prSet presAssocID="{52A70DA2-8AE2-45B9-B016-5BAEF11EB909}" presName="rootConnector" presStyleLbl="node4" presStyleIdx="0" presStyleCnt="5"/>
      <dgm:spPr/>
      <dgm:t>
        <a:bodyPr/>
        <a:lstStyle/>
        <a:p>
          <a:endParaRPr lang="pt-BR"/>
        </a:p>
      </dgm:t>
    </dgm:pt>
    <dgm:pt modelId="{865E3B8A-7D43-44CC-9A16-475CE6E71AE2}" type="pres">
      <dgm:prSet presAssocID="{52A70DA2-8AE2-45B9-B016-5BAEF11EB909}" presName="hierChild4" presStyleCnt="0"/>
      <dgm:spPr/>
    </dgm:pt>
    <dgm:pt modelId="{F4A2E8C3-975E-4C6D-96B6-BA95D4F9D30A}" type="pres">
      <dgm:prSet presAssocID="{52A70DA2-8AE2-45B9-B016-5BAEF11EB909}" presName="hierChild5" presStyleCnt="0"/>
      <dgm:spPr/>
    </dgm:pt>
    <dgm:pt modelId="{2F623D5E-BA38-460E-BB89-E0B36291876B}" type="pres">
      <dgm:prSet presAssocID="{2949EB88-4DF5-4F31-AEBC-791B63CE0957}" presName="hierChild5" presStyleCnt="0"/>
      <dgm:spPr/>
    </dgm:pt>
    <dgm:pt modelId="{6606AE6E-9C96-464D-97DE-D85AC0F933F8}" type="pres">
      <dgm:prSet presAssocID="{DC629DAC-747C-4839-8F85-0638E4065D40}" presName="hierChild5" presStyleCnt="0"/>
      <dgm:spPr/>
    </dgm:pt>
    <dgm:pt modelId="{BB50B8FC-562A-4FEE-A302-C675261E0B98}" type="pres">
      <dgm:prSet presAssocID="{3E228B16-E118-4A78-B311-DF4247EF54E8}" presName="Name37" presStyleLbl="parChTrans1D2" presStyleIdx="1" presStyleCnt="7"/>
      <dgm:spPr/>
      <dgm:t>
        <a:bodyPr/>
        <a:lstStyle/>
        <a:p>
          <a:endParaRPr lang="pt-BR"/>
        </a:p>
      </dgm:t>
    </dgm:pt>
    <dgm:pt modelId="{F34B1C6F-84A4-4BE5-AAE7-3A91752C056C}" type="pres">
      <dgm:prSet presAssocID="{B2FB3516-28FB-4F3B-9238-DB0388DFB106}" presName="hierRoot2" presStyleCnt="0">
        <dgm:presLayoutVars>
          <dgm:hierBranch val="init"/>
        </dgm:presLayoutVars>
      </dgm:prSet>
      <dgm:spPr/>
    </dgm:pt>
    <dgm:pt modelId="{F013F929-B768-466B-984F-51C31FDFF706}" type="pres">
      <dgm:prSet presAssocID="{B2FB3516-28FB-4F3B-9238-DB0388DFB106}" presName="rootComposite" presStyleCnt="0"/>
      <dgm:spPr/>
    </dgm:pt>
    <dgm:pt modelId="{605F5F9B-264F-4F77-8CED-0ED1697B0E36}" type="pres">
      <dgm:prSet presAssocID="{B2FB3516-28FB-4F3B-9238-DB0388DFB10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11891C-7FA1-4108-90D9-885AD36A826C}" type="pres">
      <dgm:prSet presAssocID="{B2FB3516-28FB-4F3B-9238-DB0388DFB106}" presName="rootConnector" presStyleLbl="node2" presStyleIdx="1" presStyleCnt="5"/>
      <dgm:spPr/>
      <dgm:t>
        <a:bodyPr/>
        <a:lstStyle/>
        <a:p>
          <a:endParaRPr lang="pt-BR"/>
        </a:p>
      </dgm:t>
    </dgm:pt>
    <dgm:pt modelId="{ABC7A259-4F00-4E42-8068-CD14EC330D73}" type="pres">
      <dgm:prSet presAssocID="{B2FB3516-28FB-4F3B-9238-DB0388DFB106}" presName="hierChild4" presStyleCnt="0"/>
      <dgm:spPr/>
    </dgm:pt>
    <dgm:pt modelId="{0E883DF8-16E6-4EE2-8D14-5A5B6106F773}" type="pres">
      <dgm:prSet presAssocID="{72C83D3C-9814-42A6-868F-BCD787A1A375}" presName="Name37" presStyleLbl="parChTrans1D3" presStyleIdx="1" presStyleCnt="5"/>
      <dgm:spPr/>
      <dgm:t>
        <a:bodyPr/>
        <a:lstStyle/>
        <a:p>
          <a:endParaRPr lang="pt-BR"/>
        </a:p>
      </dgm:t>
    </dgm:pt>
    <dgm:pt modelId="{FC5AAB2B-9AA4-44AA-B77D-F9EA1C0FCE3C}" type="pres">
      <dgm:prSet presAssocID="{0B101097-2BE9-4E94-ACC0-DC0A875060C0}" presName="hierRoot2" presStyleCnt="0">
        <dgm:presLayoutVars>
          <dgm:hierBranch val="init"/>
        </dgm:presLayoutVars>
      </dgm:prSet>
      <dgm:spPr/>
    </dgm:pt>
    <dgm:pt modelId="{ACB6D73B-D65F-4A3A-8604-B03D7A8AA46F}" type="pres">
      <dgm:prSet presAssocID="{0B101097-2BE9-4E94-ACC0-DC0A875060C0}" presName="rootComposite" presStyleCnt="0"/>
      <dgm:spPr/>
    </dgm:pt>
    <dgm:pt modelId="{76350DE9-B8E2-4509-BB92-2B28FCFD595C}" type="pres">
      <dgm:prSet presAssocID="{0B101097-2BE9-4E94-ACC0-DC0A875060C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035266-0878-4926-880A-2FD5D07F6820}" type="pres">
      <dgm:prSet presAssocID="{0B101097-2BE9-4E94-ACC0-DC0A875060C0}" presName="rootConnector" presStyleLbl="node3" presStyleIdx="1" presStyleCnt="5"/>
      <dgm:spPr/>
      <dgm:t>
        <a:bodyPr/>
        <a:lstStyle/>
        <a:p>
          <a:endParaRPr lang="pt-BR"/>
        </a:p>
      </dgm:t>
    </dgm:pt>
    <dgm:pt modelId="{417F42AE-9DC3-4EB4-8DD2-F2A766C48ECF}" type="pres">
      <dgm:prSet presAssocID="{0B101097-2BE9-4E94-ACC0-DC0A875060C0}" presName="hierChild4" presStyleCnt="0"/>
      <dgm:spPr/>
    </dgm:pt>
    <dgm:pt modelId="{10517ECF-1ABC-467E-9961-2E261AF0960E}" type="pres">
      <dgm:prSet presAssocID="{3B973145-A3EB-4450-806A-2517BFA37B32}" presName="Name37" presStyleLbl="parChTrans1D4" presStyleIdx="1" presStyleCnt="5"/>
      <dgm:spPr/>
      <dgm:t>
        <a:bodyPr/>
        <a:lstStyle/>
        <a:p>
          <a:endParaRPr lang="pt-BR"/>
        </a:p>
      </dgm:t>
    </dgm:pt>
    <dgm:pt modelId="{92C50C94-D461-4AAD-A0E6-962903811B25}" type="pres">
      <dgm:prSet presAssocID="{A5BF7DA7-00B3-41AF-9BFF-F9A449D6B0D2}" presName="hierRoot2" presStyleCnt="0">
        <dgm:presLayoutVars>
          <dgm:hierBranch val="init"/>
        </dgm:presLayoutVars>
      </dgm:prSet>
      <dgm:spPr/>
    </dgm:pt>
    <dgm:pt modelId="{2A4480FF-3D9B-4667-A6DF-6542370853CA}" type="pres">
      <dgm:prSet presAssocID="{A5BF7DA7-00B3-41AF-9BFF-F9A449D6B0D2}" presName="rootComposite" presStyleCnt="0"/>
      <dgm:spPr/>
    </dgm:pt>
    <dgm:pt modelId="{C062E500-2FE0-42BA-B12C-1E4B1405E347}" type="pres">
      <dgm:prSet presAssocID="{A5BF7DA7-00B3-41AF-9BFF-F9A449D6B0D2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BD247E-BE2C-4990-8C27-C314AD78026C}" type="pres">
      <dgm:prSet presAssocID="{A5BF7DA7-00B3-41AF-9BFF-F9A449D6B0D2}" presName="rootConnector" presStyleLbl="node4" presStyleIdx="1" presStyleCnt="5"/>
      <dgm:spPr/>
      <dgm:t>
        <a:bodyPr/>
        <a:lstStyle/>
        <a:p>
          <a:endParaRPr lang="pt-BR"/>
        </a:p>
      </dgm:t>
    </dgm:pt>
    <dgm:pt modelId="{6EB8D362-7C2A-4F06-88C1-7146B071D90C}" type="pres">
      <dgm:prSet presAssocID="{A5BF7DA7-00B3-41AF-9BFF-F9A449D6B0D2}" presName="hierChild4" presStyleCnt="0"/>
      <dgm:spPr/>
    </dgm:pt>
    <dgm:pt modelId="{08C88FBE-5D86-4617-BE37-E2ABB73DC4B4}" type="pres">
      <dgm:prSet presAssocID="{A5BF7DA7-00B3-41AF-9BFF-F9A449D6B0D2}" presName="hierChild5" presStyleCnt="0"/>
      <dgm:spPr/>
    </dgm:pt>
    <dgm:pt modelId="{237BDF1B-0DC7-4899-84CE-AB22BE4C045F}" type="pres">
      <dgm:prSet presAssocID="{0B101097-2BE9-4E94-ACC0-DC0A875060C0}" presName="hierChild5" presStyleCnt="0"/>
      <dgm:spPr/>
    </dgm:pt>
    <dgm:pt modelId="{B14B2917-129D-4C27-B323-31A9B2A68710}" type="pres">
      <dgm:prSet presAssocID="{B2FB3516-28FB-4F3B-9238-DB0388DFB106}" presName="hierChild5" presStyleCnt="0"/>
      <dgm:spPr/>
    </dgm:pt>
    <dgm:pt modelId="{67E0E215-EFE7-48DB-BBCE-3E703CCA9E98}" type="pres">
      <dgm:prSet presAssocID="{7A910AD0-913C-401F-8576-1F32B2F1570B}" presName="Name37" presStyleLbl="parChTrans1D2" presStyleIdx="2" presStyleCnt="7"/>
      <dgm:spPr/>
      <dgm:t>
        <a:bodyPr/>
        <a:lstStyle/>
        <a:p>
          <a:endParaRPr lang="pt-BR"/>
        </a:p>
      </dgm:t>
    </dgm:pt>
    <dgm:pt modelId="{C0ED2098-7671-4ACC-B258-82CE45D0B645}" type="pres">
      <dgm:prSet presAssocID="{CAD92682-B39E-4B8A-825D-6AA97E534185}" presName="hierRoot2" presStyleCnt="0">
        <dgm:presLayoutVars>
          <dgm:hierBranch val="init"/>
        </dgm:presLayoutVars>
      </dgm:prSet>
      <dgm:spPr/>
    </dgm:pt>
    <dgm:pt modelId="{3619AACE-F760-4162-A604-92DBD578CCE3}" type="pres">
      <dgm:prSet presAssocID="{CAD92682-B39E-4B8A-825D-6AA97E534185}" presName="rootComposite" presStyleCnt="0"/>
      <dgm:spPr/>
    </dgm:pt>
    <dgm:pt modelId="{6D1A375C-7218-4540-ABD1-77EE89D86AFE}" type="pres">
      <dgm:prSet presAssocID="{CAD92682-B39E-4B8A-825D-6AA97E53418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737D90-529B-42CB-80FE-8869B5BED888}" type="pres">
      <dgm:prSet presAssocID="{CAD92682-B39E-4B8A-825D-6AA97E534185}" presName="rootConnector" presStyleLbl="node2" presStyleIdx="2" presStyleCnt="5"/>
      <dgm:spPr/>
      <dgm:t>
        <a:bodyPr/>
        <a:lstStyle/>
        <a:p>
          <a:endParaRPr lang="pt-BR"/>
        </a:p>
      </dgm:t>
    </dgm:pt>
    <dgm:pt modelId="{861EEA9A-AFA8-4A5E-A71D-D6C71C006CF2}" type="pres">
      <dgm:prSet presAssocID="{CAD92682-B39E-4B8A-825D-6AA97E534185}" presName="hierChild4" presStyleCnt="0"/>
      <dgm:spPr/>
    </dgm:pt>
    <dgm:pt modelId="{1686DA10-F7C3-4236-85B6-B9D0A1FD4B77}" type="pres">
      <dgm:prSet presAssocID="{75B016CA-E099-4F15-B5C8-427313512953}" presName="Name37" presStyleLbl="parChTrans1D3" presStyleIdx="2" presStyleCnt="5"/>
      <dgm:spPr/>
      <dgm:t>
        <a:bodyPr/>
        <a:lstStyle/>
        <a:p>
          <a:endParaRPr lang="pt-BR"/>
        </a:p>
      </dgm:t>
    </dgm:pt>
    <dgm:pt modelId="{81BDAB39-88BD-4D03-9A06-E65C33B48052}" type="pres">
      <dgm:prSet presAssocID="{459B74D6-091C-4D70-A925-23AF9518189B}" presName="hierRoot2" presStyleCnt="0">
        <dgm:presLayoutVars>
          <dgm:hierBranch val="init"/>
        </dgm:presLayoutVars>
      </dgm:prSet>
      <dgm:spPr/>
    </dgm:pt>
    <dgm:pt modelId="{B515A8E4-945D-4DE4-AD10-4226670465A5}" type="pres">
      <dgm:prSet presAssocID="{459B74D6-091C-4D70-A925-23AF9518189B}" presName="rootComposite" presStyleCnt="0"/>
      <dgm:spPr/>
    </dgm:pt>
    <dgm:pt modelId="{9057BAC1-839D-49DA-9959-5EA925BB556F}" type="pres">
      <dgm:prSet presAssocID="{459B74D6-091C-4D70-A925-23AF9518189B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F6EE75-A148-4716-8ACA-BC6C1747B239}" type="pres">
      <dgm:prSet presAssocID="{459B74D6-091C-4D70-A925-23AF9518189B}" presName="rootConnector" presStyleLbl="node3" presStyleIdx="2" presStyleCnt="5"/>
      <dgm:spPr/>
      <dgm:t>
        <a:bodyPr/>
        <a:lstStyle/>
        <a:p>
          <a:endParaRPr lang="pt-BR"/>
        </a:p>
      </dgm:t>
    </dgm:pt>
    <dgm:pt modelId="{2C02984E-2DBD-49F1-867A-1CD392CD14A1}" type="pres">
      <dgm:prSet presAssocID="{459B74D6-091C-4D70-A925-23AF9518189B}" presName="hierChild4" presStyleCnt="0"/>
      <dgm:spPr/>
    </dgm:pt>
    <dgm:pt modelId="{57F04451-9A0B-4308-9A04-F07A537672E6}" type="pres">
      <dgm:prSet presAssocID="{03031B86-2BA8-4A5E-9155-FA80C2F17993}" presName="Name37" presStyleLbl="parChTrans1D4" presStyleIdx="2" presStyleCnt="5"/>
      <dgm:spPr/>
      <dgm:t>
        <a:bodyPr/>
        <a:lstStyle/>
        <a:p>
          <a:endParaRPr lang="pt-BR"/>
        </a:p>
      </dgm:t>
    </dgm:pt>
    <dgm:pt modelId="{89DFBE83-31D8-4F48-9DAA-45A72E9EFD5C}" type="pres">
      <dgm:prSet presAssocID="{2DB0CE65-ACB1-49CE-8D98-F4A75435748B}" presName="hierRoot2" presStyleCnt="0">
        <dgm:presLayoutVars>
          <dgm:hierBranch val="init"/>
        </dgm:presLayoutVars>
      </dgm:prSet>
      <dgm:spPr/>
    </dgm:pt>
    <dgm:pt modelId="{5B0C4A0B-335E-4A95-9F04-B2E4E98A2D93}" type="pres">
      <dgm:prSet presAssocID="{2DB0CE65-ACB1-49CE-8D98-F4A75435748B}" presName="rootComposite" presStyleCnt="0"/>
      <dgm:spPr/>
    </dgm:pt>
    <dgm:pt modelId="{83F2A42D-64A9-44C8-8077-20C511237CBC}" type="pres">
      <dgm:prSet presAssocID="{2DB0CE65-ACB1-49CE-8D98-F4A75435748B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481EC96-B588-4990-92DC-207E5E1EFBA2}" type="pres">
      <dgm:prSet presAssocID="{2DB0CE65-ACB1-49CE-8D98-F4A75435748B}" presName="rootConnector" presStyleLbl="node4" presStyleIdx="2" presStyleCnt="5"/>
      <dgm:spPr/>
      <dgm:t>
        <a:bodyPr/>
        <a:lstStyle/>
        <a:p>
          <a:endParaRPr lang="pt-BR"/>
        </a:p>
      </dgm:t>
    </dgm:pt>
    <dgm:pt modelId="{AE160E59-08F1-4E1D-B2E2-B227E79EBAA8}" type="pres">
      <dgm:prSet presAssocID="{2DB0CE65-ACB1-49CE-8D98-F4A75435748B}" presName="hierChild4" presStyleCnt="0"/>
      <dgm:spPr/>
    </dgm:pt>
    <dgm:pt modelId="{706B7F91-86FD-4C42-9837-27D0A117DCCA}" type="pres">
      <dgm:prSet presAssocID="{2DB0CE65-ACB1-49CE-8D98-F4A75435748B}" presName="hierChild5" presStyleCnt="0"/>
      <dgm:spPr/>
    </dgm:pt>
    <dgm:pt modelId="{1B26689C-5EB6-4FF8-9347-B2F83B3D39CC}" type="pres">
      <dgm:prSet presAssocID="{459B74D6-091C-4D70-A925-23AF9518189B}" presName="hierChild5" presStyleCnt="0"/>
      <dgm:spPr/>
    </dgm:pt>
    <dgm:pt modelId="{E86CF1DA-1F68-44A3-9A5E-D0FAAA086B3A}" type="pres">
      <dgm:prSet presAssocID="{CAD92682-B39E-4B8A-825D-6AA97E534185}" presName="hierChild5" presStyleCnt="0"/>
      <dgm:spPr/>
    </dgm:pt>
    <dgm:pt modelId="{941ECF92-9D32-4CC0-9DEF-6D5A5A4F0A40}" type="pres">
      <dgm:prSet presAssocID="{B0BDF459-765A-41E1-B1A6-ACB8DEA59C56}" presName="Name37" presStyleLbl="parChTrans1D2" presStyleIdx="3" presStyleCnt="7"/>
      <dgm:spPr/>
      <dgm:t>
        <a:bodyPr/>
        <a:lstStyle/>
        <a:p>
          <a:endParaRPr lang="pt-BR"/>
        </a:p>
      </dgm:t>
    </dgm:pt>
    <dgm:pt modelId="{897E7200-762F-4D95-B7C9-28B2801864CB}" type="pres">
      <dgm:prSet presAssocID="{B9D0D967-9B91-4E68-9680-220E2DD59531}" presName="hierRoot2" presStyleCnt="0">
        <dgm:presLayoutVars>
          <dgm:hierBranch val="init"/>
        </dgm:presLayoutVars>
      </dgm:prSet>
      <dgm:spPr/>
    </dgm:pt>
    <dgm:pt modelId="{B6302701-D2B0-4EDE-8C48-6BDBE53CFEEF}" type="pres">
      <dgm:prSet presAssocID="{B9D0D967-9B91-4E68-9680-220E2DD59531}" presName="rootComposite" presStyleCnt="0"/>
      <dgm:spPr/>
    </dgm:pt>
    <dgm:pt modelId="{114CC27B-5285-4E35-BE3C-FB899B5AE2D1}" type="pres">
      <dgm:prSet presAssocID="{B9D0D967-9B91-4E68-9680-220E2DD595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E704C9-865D-46E5-8880-EB04EBA882B0}" type="pres">
      <dgm:prSet presAssocID="{B9D0D967-9B91-4E68-9680-220E2DD59531}" presName="rootConnector" presStyleLbl="node2" presStyleIdx="3" presStyleCnt="5"/>
      <dgm:spPr/>
      <dgm:t>
        <a:bodyPr/>
        <a:lstStyle/>
        <a:p>
          <a:endParaRPr lang="pt-BR"/>
        </a:p>
      </dgm:t>
    </dgm:pt>
    <dgm:pt modelId="{0477C956-D7B2-4872-A2E1-5705ED83C612}" type="pres">
      <dgm:prSet presAssocID="{B9D0D967-9B91-4E68-9680-220E2DD59531}" presName="hierChild4" presStyleCnt="0"/>
      <dgm:spPr/>
    </dgm:pt>
    <dgm:pt modelId="{E3C47257-32AB-4A64-B7D9-2E6680DBB9C8}" type="pres">
      <dgm:prSet presAssocID="{83220188-FAE3-480C-84C5-3197C18D2C94}" presName="Name37" presStyleLbl="parChTrans1D3" presStyleIdx="3" presStyleCnt="5"/>
      <dgm:spPr/>
      <dgm:t>
        <a:bodyPr/>
        <a:lstStyle/>
        <a:p>
          <a:endParaRPr lang="pt-BR"/>
        </a:p>
      </dgm:t>
    </dgm:pt>
    <dgm:pt modelId="{3C3255B0-8E96-45EF-A084-A99364C04412}" type="pres">
      <dgm:prSet presAssocID="{074FA075-FD8B-468A-A174-780E6D0260C0}" presName="hierRoot2" presStyleCnt="0">
        <dgm:presLayoutVars>
          <dgm:hierBranch val="init"/>
        </dgm:presLayoutVars>
      </dgm:prSet>
      <dgm:spPr/>
    </dgm:pt>
    <dgm:pt modelId="{CFA88FC1-93F4-49D0-98DF-1E3DB1BF78BA}" type="pres">
      <dgm:prSet presAssocID="{074FA075-FD8B-468A-A174-780E6D0260C0}" presName="rootComposite" presStyleCnt="0"/>
      <dgm:spPr/>
    </dgm:pt>
    <dgm:pt modelId="{628720FC-015E-47EE-BBDD-F10223DDFD17}" type="pres">
      <dgm:prSet presAssocID="{074FA075-FD8B-468A-A174-780E6D0260C0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3C5E5C-5B77-42AD-A42D-BF20A9296C4E}" type="pres">
      <dgm:prSet presAssocID="{074FA075-FD8B-468A-A174-780E6D0260C0}" presName="rootConnector" presStyleLbl="node3" presStyleIdx="3" presStyleCnt="5"/>
      <dgm:spPr/>
      <dgm:t>
        <a:bodyPr/>
        <a:lstStyle/>
        <a:p>
          <a:endParaRPr lang="pt-BR"/>
        </a:p>
      </dgm:t>
    </dgm:pt>
    <dgm:pt modelId="{8A971D64-83F4-4ABD-A230-1AC05064108F}" type="pres">
      <dgm:prSet presAssocID="{074FA075-FD8B-468A-A174-780E6D0260C0}" presName="hierChild4" presStyleCnt="0"/>
      <dgm:spPr/>
    </dgm:pt>
    <dgm:pt modelId="{11CEE82B-CC7C-4484-91E8-7D49275759A9}" type="pres">
      <dgm:prSet presAssocID="{4427736C-25E1-4366-AA7D-D7B7F9C4E109}" presName="Name37" presStyleLbl="parChTrans1D4" presStyleIdx="3" presStyleCnt="5"/>
      <dgm:spPr/>
      <dgm:t>
        <a:bodyPr/>
        <a:lstStyle/>
        <a:p>
          <a:endParaRPr lang="pt-BR"/>
        </a:p>
      </dgm:t>
    </dgm:pt>
    <dgm:pt modelId="{123FCB50-6785-4B2C-AAF5-FBCAB783FD7F}" type="pres">
      <dgm:prSet presAssocID="{1660FFF6-56DA-4986-A957-E937CE209612}" presName="hierRoot2" presStyleCnt="0">
        <dgm:presLayoutVars>
          <dgm:hierBranch val="init"/>
        </dgm:presLayoutVars>
      </dgm:prSet>
      <dgm:spPr/>
    </dgm:pt>
    <dgm:pt modelId="{B7B99DB9-1634-46B9-8EEC-963D579DFE07}" type="pres">
      <dgm:prSet presAssocID="{1660FFF6-56DA-4986-A957-E937CE209612}" presName="rootComposite" presStyleCnt="0"/>
      <dgm:spPr/>
    </dgm:pt>
    <dgm:pt modelId="{0A6D9C44-086B-4D6E-8880-819E01ED76B3}" type="pres">
      <dgm:prSet presAssocID="{1660FFF6-56DA-4986-A957-E937CE209612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887E67-36D9-4D28-879E-F54F47CB7934}" type="pres">
      <dgm:prSet presAssocID="{1660FFF6-56DA-4986-A957-E937CE209612}" presName="rootConnector" presStyleLbl="node4" presStyleIdx="3" presStyleCnt="5"/>
      <dgm:spPr/>
      <dgm:t>
        <a:bodyPr/>
        <a:lstStyle/>
        <a:p>
          <a:endParaRPr lang="pt-BR"/>
        </a:p>
      </dgm:t>
    </dgm:pt>
    <dgm:pt modelId="{40AD9904-2BD6-499C-97C5-7478BB47A407}" type="pres">
      <dgm:prSet presAssocID="{1660FFF6-56DA-4986-A957-E937CE209612}" presName="hierChild4" presStyleCnt="0"/>
      <dgm:spPr/>
    </dgm:pt>
    <dgm:pt modelId="{1376AC75-8CC7-410B-A53C-7551015764D1}" type="pres">
      <dgm:prSet presAssocID="{1660FFF6-56DA-4986-A957-E937CE209612}" presName="hierChild5" presStyleCnt="0"/>
      <dgm:spPr/>
    </dgm:pt>
    <dgm:pt modelId="{23862C20-C3CD-4C55-AD02-888C456D3D2E}" type="pres">
      <dgm:prSet presAssocID="{074FA075-FD8B-468A-A174-780E6D0260C0}" presName="hierChild5" presStyleCnt="0"/>
      <dgm:spPr/>
    </dgm:pt>
    <dgm:pt modelId="{935B1813-A422-4005-8E49-98B2F9ED9E67}" type="pres">
      <dgm:prSet presAssocID="{B9D0D967-9B91-4E68-9680-220E2DD59531}" presName="hierChild5" presStyleCnt="0"/>
      <dgm:spPr/>
    </dgm:pt>
    <dgm:pt modelId="{C0B396FA-7EC4-40D5-862F-947670CE816E}" type="pres">
      <dgm:prSet presAssocID="{5E1D7520-7B02-4030-B8D7-4571DBA3B9E6}" presName="Name37" presStyleLbl="parChTrans1D2" presStyleIdx="4" presStyleCnt="7"/>
      <dgm:spPr/>
      <dgm:t>
        <a:bodyPr/>
        <a:lstStyle/>
        <a:p>
          <a:endParaRPr lang="pt-BR"/>
        </a:p>
      </dgm:t>
    </dgm:pt>
    <dgm:pt modelId="{0CD58FC6-A226-42C8-B9B3-D82164B4420E}" type="pres">
      <dgm:prSet presAssocID="{83046298-A570-40FA-9A0A-3B4FF7C822BA}" presName="hierRoot2" presStyleCnt="0">
        <dgm:presLayoutVars>
          <dgm:hierBranch val="init"/>
        </dgm:presLayoutVars>
      </dgm:prSet>
      <dgm:spPr/>
    </dgm:pt>
    <dgm:pt modelId="{556EDDE5-34CA-4B6A-B241-D1B2404DF839}" type="pres">
      <dgm:prSet presAssocID="{83046298-A570-40FA-9A0A-3B4FF7C822BA}" presName="rootComposite" presStyleCnt="0"/>
      <dgm:spPr/>
    </dgm:pt>
    <dgm:pt modelId="{9D8022FB-1FAA-4003-8529-281E38D04491}" type="pres">
      <dgm:prSet presAssocID="{83046298-A570-40FA-9A0A-3B4FF7C822B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86F796-C89A-40E3-9BBF-42A9D7712D89}" type="pres">
      <dgm:prSet presAssocID="{83046298-A570-40FA-9A0A-3B4FF7C822BA}" presName="rootConnector" presStyleLbl="node2" presStyleIdx="4" presStyleCnt="5"/>
      <dgm:spPr/>
      <dgm:t>
        <a:bodyPr/>
        <a:lstStyle/>
        <a:p>
          <a:endParaRPr lang="pt-BR"/>
        </a:p>
      </dgm:t>
    </dgm:pt>
    <dgm:pt modelId="{1091A6E9-3573-41DE-83CC-B4F0C68A4C11}" type="pres">
      <dgm:prSet presAssocID="{83046298-A570-40FA-9A0A-3B4FF7C822BA}" presName="hierChild4" presStyleCnt="0"/>
      <dgm:spPr/>
    </dgm:pt>
    <dgm:pt modelId="{AC86E03E-085E-489B-90EE-E8FF607876F7}" type="pres">
      <dgm:prSet presAssocID="{059149F8-1BC0-4F45-92ED-79BE78EA7D87}" presName="Name37" presStyleLbl="parChTrans1D3" presStyleIdx="4" presStyleCnt="5"/>
      <dgm:spPr/>
      <dgm:t>
        <a:bodyPr/>
        <a:lstStyle/>
        <a:p>
          <a:endParaRPr lang="pt-BR"/>
        </a:p>
      </dgm:t>
    </dgm:pt>
    <dgm:pt modelId="{618CA2FC-A929-477B-AA50-BF335E4E5CCF}" type="pres">
      <dgm:prSet presAssocID="{FF2FDB9C-4337-493A-BAD1-EA6AEE8D0E33}" presName="hierRoot2" presStyleCnt="0">
        <dgm:presLayoutVars>
          <dgm:hierBranch val="init"/>
        </dgm:presLayoutVars>
      </dgm:prSet>
      <dgm:spPr/>
    </dgm:pt>
    <dgm:pt modelId="{5611E5ED-E6A1-404C-9940-D82BFFA2F75F}" type="pres">
      <dgm:prSet presAssocID="{FF2FDB9C-4337-493A-BAD1-EA6AEE8D0E33}" presName="rootComposite" presStyleCnt="0"/>
      <dgm:spPr/>
    </dgm:pt>
    <dgm:pt modelId="{195840AE-E9D6-4ED8-A191-72DBBC2F0F34}" type="pres">
      <dgm:prSet presAssocID="{FF2FDB9C-4337-493A-BAD1-EA6AEE8D0E33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BBA88A-C7CD-428F-BF37-777372EC88E1}" type="pres">
      <dgm:prSet presAssocID="{FF2FDB9C-4337-493A-BAD1-EA6AEE8D0E33}" presName="rootConnector" presStyleLbl="node3" presStyleIdx="4" presStyleCnt="5"/>
      <dgm:spPr/>
      <dgm:t>
        <a:bodyPr/>
        <a:lstStyle/>
        <a:p>
          <a:endParaRPr lang="pt-BR"/>
        </a:p>
      </dgm:t>
    </dgm:pt>
    <dgm:pt modelId="{46BA95B9-3D8C-49BD-8300-96AB0FEBBAE5}" type="pres">
      <dgm:prSet presAssocID="{FF2FDB9C-4337-493A-BAD1-EA6AEE8D0E33}" presName="hierChild4" presStyleCnt="0"/>
      <dgm:spPr/>
    </dgm:pt>
    <dgm:pt modelId="{D0123D10-FA10-4657-B058-8519C11C4942}" type="pres">
      <dgm:prSet presAssocID="{33F7B4E5-DB8A-4B33-AFED-E8241A3E2312}" presName="Name37" presStyleLbl="parChTrans1D4" presStyleIdx="4" presStyleCnt="5"/>
      <dgm:spPr/>
      <dgm:t>
        <a:bodyPr/>
        <a:lstStyle/>
        <a:p>
          <a:endParaRPr lang="pt-BR"/>
        </a:p>
      </dgm:t>
    </dgm:pt>
    <dgm:pt modelId="{1CC1EF87-DC30-4AD7-A10C-A736FF8EADC2}" type="pres">
      <dgm:prSet presAssocID="{E92646AE-F7A5-42FA-AB99-0ACFDEFC8CC3}" presName="hierRoot2" presStyleCnt="0">
        <dgm:presLayoutVars>
          <dgm:hierBranch val="init"/>
        </dgm:presLayoutVars>
      </dgm:prSet>
      <dgm:spPr/>
    </dgm:pt>
    <dgm:pt modelId="{80B9EEF5-0F90-4725-AE57-49693F96673B}" type="pres">
      <dgm:prSet presAssocID="{E92646AE-F7A5-42FA-AB99-0ACFDEFC8CC3}" presName="rootComposite" presStyleCnt="0"/>
      <dgm:spPr/>
    </dgm:pt>
    <dgm:pt modelId="{BE52E795-ED60-48C9-9380-DDCA5B4B0459}" type="pres">
      <dgm:prSet presAssocID="{E92646AE-F7A5-42FA-AB99-0ACFDEFC8CC3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688182-694B-4E20-8B34-7395B20CA87E}" type="pres">
      <dgm:prSet presAssocID="{E92646AE-F7A5-42FA-AB99-0ACFDEFC8CC3}" presName="rootConnector" presStyleLbl="node4" presStyleIdx="4" presStyleCnt="5"/>
      <dgm:spPr/>
      <dgm:t>
        <a:bodyPr/>
        <a:lstStyle/>
        <a:p>
          <a:endParaRPr lang="pt-BR"/>
        </a:p>
      </dgm:t>
    </dgm:pt>
    <dgm:pt modelId="{04DF9B7F-0C9C-4D4B-BEC2-C128907B6823}" type="pres">
      <dgm:prSet presAssocID="{E92646AE-F7A5-42FA-AB99-0ACFDEFC8CC3}" presName="hierChild4" presStyleCnt="0"/>
      <dgm:spPr/>
    </dgm:pt>
    <dgm:pt modelId="{08A2E7A1-6A47-4DA0-9781-519A90E9EC5C}" type="pres">
      <dgm:prSet presAssocID="{E92646AE-F7A5-42FA-AB99-0ACFDEFC8CC3}" presName="hierChild5" presStyleCnt="0"/>
      <dgm:spPr/>
    </dgm:pt>
    <dgm:pt modelId="{97E6EE4E-DB40-411B-B6DD-F0D2A89A3540}" type="pres">
      <dgm:prSet presAssocID="{FF2FDB9C-4337-493A-BAD1-EA6AEE8D0E33}" presName="hierChild5" presStyleCnt="0"/>
      <dgm:spPr/>
    </dgm:pt>
    <dgm:pt modelId="{A3BF20B4-3271-48AA-A783-5D2A3AA17EC3}" type="pres">
      <dgm:prSet presAssocID="{83046298-A570-40FA-9A0A-3B4FF7C822BA}" presName="hierChild5" presStyleCnt="0"/>
      <dgm:spPr/>
    </dgm:pt>
    <dgm:pt modelId="{F5F3D86C-F21A-44AE-A988-A836256B0FEF}" type="pres">
      <dgm:prSet presAssocID="{4493464C-F5CB-452C-9629-60481FA1DB58}" presName="hierChild3" presStyleCnt="0"/>
      <dgm:spPr/>
    </dgm:pt>
    <dgm:pt modelId="{9261A1C8-174C-4153-AB89-2426A4D65796}" type="pres">
      <dgm:prSet presAssocID="{BC2776CA-416F-4DF9-9FD6-F28B6BC8DFDD}" presName="Name111" presStyleLbl="parChTrans1D2" presStyleIdx="5" presStyleCnt="7"/>
      <dgm:spPr/>
      <dgm:t>
        <a:bodyPr/>
        <a:lstStyle/>
        <a:p>
          <a:endParaRPr lang="pt-BR"/>
        </a:p>
      </dgm:t>
    </dgm:pt>
    <dgm:pt modelId="{96AA3927-33E4-4F5A-A0EB-E5BA9879B321}" type="pres">
      <dgm:prSet presAssocID="{27621B90-9D3E-45C3-99DF-83462E87AA3D}" presName="hierRoot3" presStyleCnt="0">
        <dgm:presLayoutVars>
          <dgm:hierBranch val="init"/>
        </dgm:presLayoutVars>
      </dgm:prSet>
      <dgm:spPr/>
    </dgm:pt>
    <dgm:pt modelId="{050191A1-B555-41A2-9E0F-2D64907E6848}" type="pres">
      <dgm:prSet presAssocID="{27621B90-9D3E-45C3-99DF-83462E87AA3D}" presName="rootComposite3" presStyleCnt="0"/>
      <dgm:spPr/>
    </dgm:pt>
    <dgm:pt modelId="{13C1824E-C12A-4A99-8781-4120F4EE7650}" type="pres">
      <dgm:prSet presAssocID="{27621B90-9D3E-45C3-99DF-83462E87AA3D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1A5FA8-B76C-4B5E-B429-585687D743FA}" type="pres">
      <dgm:prSet presAssocID="{27621B90-9D3E-45C3-99DF-83462E87AA3D}" presName="rootConnector3" presStyleLbl="asst1" presStyleIdx="0" presStyleCnt="2"/>
      <dgm:spPr/>
      <dgm:t>
        <a:bodyPr/>
        <a:lstStyle/>
        <a:p>
          <a:endParaRPr lang="pt-BR"/>
        </a:p>
      </dgm:t>
    </dgm:pt>
    <dgm:pt modelId="{A3AE4A2A-19A7-4A9C-9EC2-435CAC1F11C6}" type="pres">
      <dgm:prSet presAssocID="{27621B90-9D3E-45C3-99DF-83462E87AA3D}" presName="hierChild6" presStyleCnt="0"/>
      <dgm:spPr/>
    </dgm:pt>
    <dgm:pt modelId="{731B1B2A-72D6-4363-A775-CB409CD09609}" type="pres">
      <dgm:prSet presAssocID="{27621B90-9D3E-45C3-99DF-83462E87AA3D}" presName="hierChild7" presStyleCnt="0"/>
      <dgm:spPr/>
    </dgm:pt>
    <dgm:pt modelId="{0F98A5B4-BE41-4C0F-8084-17DA5C8F6600}" type="pres">
      <dgm:prSet presAssocID="{0B831FD1-8A93-499A-92F2-F738CF4F3E80}" presName="Name111" presStyleLbl="parChTrans1D2" presStyleIdx="6" presStyleCnt="7"/>
      <dgm:spPr/>
      <dgm:t>
        <a:bodyPr/>
        <a:lstStyle/>
        <a:p>
          <a:endParaRPr lang="pt-BR"/>
        </a:p>
      </dgm:t>
    </dgm:pt>
    <dgm:pt modelId="{2C754224-78C5-4BCE-A86A-F15DC0CDC592}" type="pres">
      <dgm:prSet presAssocID="{45C412EA-DC89-4B83-A1D5-415FC45A0477}" presName="hierRoot3" presStyleCnt="0">
        <dgm:presLayoutVars>
          <dgm:hierBranch val="init"/>
        </dgm:presLayoutVars>
      </dgm:prSet>
      <dgm:spPr/>
    </dgm:pt>
    <dgm:pt modelId="{0525CD18-4F07-4806-84B6-8993534AB4B6}" type="pres">
      <dgm:prSet presAssocID="{45C412EA-DC89-4B83-A1D5-415FC45A0477}" presName="rootComposite3" presStyleCnt="0"/>
      <dgm:spPr/>
    </dgm:pt>
    <dgm:pt modelId="{906290A2-DA73-42E3-8D11-FFC6F941F96F}" type="pres">
      <dgm:prSet presAssocID="{45C412EA-DC89-4B83-A1D5-415FC45A0477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18F7E9-70B8-407B-B96F-79CACBA8CA51}" type="pres">
      <dgm:prSet presAssocID="{45C412EA-DC89-4B83-A1D5-415FC45A0477}" presName="rootConnector3" presStyleLbl="asst1" presStyleIdx="1" presStyleCnt="2"/>
      <dgm:spPr/>
      <dgm:t>
        <a:bodyPr/>
        <a:lstStyle/>
        <a:p>
          <a:endParaRPr lang="pt-BR"/>
        </a:p>
      </dgm:t>
    </dgm:pt>
    <dgm:pt modelId="{41E30C64-EAEC-4A9A-9A86-3F9ACA56235D}" type="pres">
      <dgm:prSet presAssocID="{45C412EA-DC89-4B83-A1D5-415FC45A0477}" presName="hierChild6" presStyleCnt="0"/>
      <dgm:spPr/>
    </dgm:pt>
    <dgm:pt modelId="{9639D7D3-506A-4748-B412-55DF7F11B429}" type="pres">
      <dgm:prSet presAssocID="{45C412EA-DC89-4B83-A1D5-415FC45A0477}" presName="hierChild7" presStyleCnt="0"/>
      <dgm:spPr/>
    </dgm:pt>
  </dgm:ptLst>
  <dgm:cxnLst>
    <dgm:cxn modelId="{D121F9C8-B27C-4EBC-BAC1-DDE121BD6C5D}" srcId="{B2FB3516-28FB-4F3B-9238-DB0388DFB106}" destId="{0B101097-2BE9-4E94-ACC0-DC0A875060C0}" srcOrd="0" destOrd="0" parTransId="{72C83D3C-9814-42A6-868F-BCD787A1A375}" sibTransId="{BDD5AA4B-7724-48E5-8379-708FC3C06522}"/>
    <dgm:cxn modelId="{533C7EC8-C0A7-453B-BA7A-F380C45218D3}" type="presOf" srcId="{4427736C-25E1-4366-AA7D-D7B7F9C4E109}" destId="{11CEE82B-CC7C-4484-91E8-7D49275759A9}" srcOrd="0" destOrd="0" presId="urn:microsoft.com/office/officeart/2005/8/layout/orgChart1"/>
    <dgm:cxn modelId="{C8EB81A5-2F28-4D72-BFA9-01CB16EE37DC}" type="presOf" srcId="{27621B90-9D3E-45C3-99DF-83462E87AA3D}" destId="{ED1A5FA8-B76C-4B5E-B429-585687D743FA}" srcOrd="1" destOrd="0" presId="urn:microsoft.com/office/officeart/2005/8/layout/orgChart1"/>
    <dgm:cxn modelId="{FB8CEB5D-5AEF-4BDD-B27B-F09231D459B1}" type="presOf" srcId="{DC629DAC-747C-4839-8F85-0638E4065D40}" destId="{1C729717-BB17-4D55-B052-2FD1FDA559FD}" srcOrd="0" destOrd="0" presId="urn:microsoft.com/office/officeart/2005/8/layout/orgChart1"/>
    <dgm:cxn modelId="{7DDF364B-069C-43BF-A6D1-ADB6CEA0C606}" srcId="{2949EB88-4DF5-4F31-AEBC-791B63CE0957}" destId="{52A70DA2-8AE2-45B9-B016-5BAEF11EB909}" srcOrd="0" destOrd="0" parTransId="{6F6D3A0C-8797-4472-9AA0-09E1ADD290C1}" sibTransId="{12A9BEB8-E67A-4434-951C-40634136A3FA}"/>
    <dgm:cxn modelId="{0F0E31F9-0AFD-44E0-B516-1A2272C176AC}" type="presOf" srcId="{1660FFF6-56DA-4986-A957-E937CE209612}" destId="{0A6D9C44-086B-4D6E-8880-819E01ED76B3}" srcOrd="0" destOrd="0" presId="urn:microsoft.com/office/officeart/2005/8/layout/orgChart1"/>
    <dgm:cxn modelId="{9755E750-1957-4934-A532-ACD264A4803A}" type="presOf" srcId="{DC629DAC-747C-4839-8F85-0638E4065D40}" destId="{E6BB159A-AB1E-40E3-873C-E9A1B08F54AA}" srcOrd="1" destOrd="0" presId="urn:microsoft.com/office/officeart/2005/8/layout/orgChart1"/>
    <dgm:cxn modelId="{BB16C414-4F4D-4595-A211-7A8A08F51C61}" type="presOf" srcId="{B9D0D967-9B91-4E68-9680-220E2DD59531}" destId="{114CC27B-5285-4E35-BE3C-FB899B5AE2D1}" srcOrd="0" destOrd="0" presId="urn:microsoft.com/office/officeart/2005/8/layout/orgChart1"/>
    <dgm:cxn modelId="{81DD2B65-44C2-414A-A1A2-1CDA5AD4D9E2}" type="presOf" srcId="{45C412EA-DC89-4B83-A1D5-415FC45A0477}" destId="{906290A2-DA73-42E3-8D11-FFC6F941F96F}" srcOrd="0" destOrd="0" presId="urn:microsoft.com/office/officeart/2005/8/layout/orgChart1"/>
    <dgm:cxn modelId="{6C1D45BE-DE90-4C77-BABB-75C66411AE03}" type="presOf" srcId="{83220188-FAE3-480C-84C5-3197C18D2C94}" destId="{E3C47257-32AB-4A64-B7D9-2E6680DBB9C8}" srcOrd="0" destOrd="0" presId="urn:microsoft.com/office/officeart/2005/8/layout/orgChart1"/>
    <dgm:cxn modelId="{17DAFB4E-B884-4931-89AE-45458D892C6D}" type="presOf" srcId="{B0BDF459-765A-41E1-B1A6-ACB8DEA59C56}" destId="{941ECF92-9D32-4CC0-9DEF-6D5A5A4F0A40}" srcOrd="0" destOrd="0" presId="urn:microsoft.com/office/officeart/2005/8/layout/orgChart1"/>
    <dgm:cxn modelId="{65C9C853-DFAA-4B14-9562-25A1CC281066}" type="presOf" srcId="{CAD92682-B39E-4B8A-825D-6AA97E534185}" destId="{DF737D90-529B-42CB-80FE-8869B5BED888}" srcOrd="1" destOrd="0" presId="urn:microsoft.com/office/officeart/2005/8/layout/orgChart1"/>
    <dgm:cxn modelId="{D9BF9027-98B1-4C1F-8ADF-A54837778B0D}" srcId="{4493464C-F5CB-452C-9629-60481FA1DB58}" destId="{B9D0D967-9B91-4E68-9680-220E2DD59531}" srcOrd="5" destOrd="0" parTransId="{B0BDF459-765A-41E1-B1A6-ACB8DEA59C56}" sibTransId="{8D09944C-8927-42A7-81D7-1FDA1756FED8}"/>
    <dgm:cxn modelId="{427FBF0D-B194-4133-ABB4-1917F9A70E4B}" type="presOf" srcId="{3B973145-A3EB-4450-806A-2517BFA37B32}" destId="{10517ECF-1ABC-467E-9961-2E261AF0960E}" srcOrd="0" destOrd="0" presId="urn:microsoft.com/office/officeart/2005/8/layout/orgChart1"/>
    <dgm:cxn modelId="{254122B6-3913-426F-8502-32881AC90BC3}" type="presOf" srcId="{6F6D3A0C-8797-4472-9AA0-09E1ADD290C1}" destId="{ED5E4DE0-D57B-4CF5-A6E4-8FDB565ACA77}" srcOrd="0" destOrd="0" presId="urn:microsoft.com/office/officeart/2005/8/layout/orgChart1"/>
    <dgm:cxn modelId="{104CD8AA-B65A-463E-B230-2D804DD33F7B}" type="presOf" srcId="{27621B90-9D3E-45C3-99DF-83462E87AA3D}" destId="{13C1824E-C12A-4A99-8781-4120F4EE7650}" srcOrd="0" destOrd="0" presId="urn:microsoft.com/office/officeart/2005/8/layout/orgChart1"/>
    <dgm:cxn modelId="{685E49B0-D44C-466A-9236-A86C958E4EDA}" type="presOf" srcId="{1AEB2FD2-E372-443C-85D6-93D533EDA622}" destId="{85D33938-1A07-4B20-9A79-86A32D575FB3}" srcOrd="0" destOrd="0" presId="urn:microsoft.com/office/officeart/2005/8/layout/orgChart1"/>
    <dgm:cxn modelId="{5AA64DFE-EA74-47DB-A24D-85BB28F0B149}" srcId="{A14FB8E8-048B-4BB9-ACC9-229458515AFC}" destId="{4493464C-F5CB-452C-9629-60481FA1DB58}" srcOrd="0" destOrd="0" parTransId="{514DB596-BFA5-437B-8EBC-960C609C238E}" sibTransId="{0AA70B31-EAB5-41CF-AA74-03680657CC22}"/>
    <dgm:cxn modelId="{E48818E8-B7A5-4AC6-868A-7EADBA791CA7}" type="presOf" srcId="{33F7B4E5-DB8A-4B33-AFED-E8241A3E2312}" destId="{D0123D10-FA10-4657-B058-8519C11C4942}" srcOrd="0" destOrd="0" presId="urn:microsoft.com/office/officeart/2005/8/layout/orgChart1"/>
    <dgm:cxn modelId="{6683664B-4476-43FA-8F8F-52003EB58F1B}" type="presOf" srcId="{459B74D6-091C-4D70-A925-23AF9518189B}" destId="{09F6EE75-A148-4716-8ACA-BC6C1747B239}" srcOrd="1" destOrd="0" presId="urn:microsoft.com/office/officeart/2005/8/layout/orgChart1"/>
    <dgm:cxn modelId="{67F90814-7CF3-4F2B-9C58-C03A44ACDE38}" type="presOf" srcId="{3E228B16-E118-4A78-B311-DF4247EF54E8}" destId="{BB50B8FC-562A-4FEE-A302-C675261E0B98}" srcOrd="0" destOrd="0" presId="urn:microsoft.com/office/officeart/2005/8/layout/orgChart1"/>
    <dgm:cxn modelId="{AF164EC9-3B41-4DCB-897F-7CE15FD9E390}" type="presOf" srcId="{0B101097-2BE9-4E94-ACC0-DC0A875060C0}" destId="{76350DE9-B8E2-4509-BB92-2B28FCFD595C}" srcOrd="0" destOrd="0" presId="urn:microsoft.com/office/officeart/2005/8/layout/orgChart1"/>
    <dgm:cxn modelId="{34098883-F5A1-4565-B46A-D0B1127C0D39}" srcId="{4493464C-F5CB-452C-9629-60481FA1DB58}" destId="{DC629DAC-747C-4839-8F85-0638E4065D40}" srcOrd="1" destOrd="0" parTransId="{3C6F041D-BBB7-4C49-B5C2-CED8BF59D892}" sibTransId="{BAFAFE4B-CCD4-4D47-BAF3-1C500F408318}"/>
    <dgm:cxn modelId="{B6C0BB16-E3B1-4DF4-9805-52FD9C8BC055}" type="presOf" srcId="{FF2FDB9C-4337-493A-BAD1-EA6AEE8D0E33}" destId="{04BBA88A-C7CD-428F-BF37-777372EC88E1}" srcOrd="1" destOrd="0" presId="urn:microsoft.com/office/officeart/2005/8/layout/orgChart1"/>
    <dgm:cxn modelId="{80B6B140-01A2-495B-B2D2-CB0EDE1D9F39}" srcId="{DC629DAC-747C-4839-8F85-0638E4065D40}" destId="{2949EB88-4DF5-4F31-AEBC-791B63CE0957}" srcOrd="0" destOrd="0" parTransId="{1AEB2FD2-E372-443C-85D6-93D533EDA622}" sibTransId="{BF44F152-AB29-4771-AC4E-2C2066F2EADE}"/>
    <dgm:cxn modelId="{4B378EB4-2516-4FC1-AD3D-0CA7DAFF5436}" type="presOf" srcId="{B2FB3516-28FB-4F3B-9238-DB0388DFB106}" destId="{605F5F9B-264F-4F77-8CED-0ED1697B0E36}" srcOrd="0" destOrd="0" presId="urn:microsoft.com/office/officeart/2005/8/layout/orgChart1"/>
    <dgm:cxn modelId="{A89BE567-5D51-4985-AB18-7B82A85B9FD6}" type="presOf" srcId="{0B831FD1-8A93-499A-92F2-F738CF4F3E80}" destId="{0F98A5B4-BE41-4C0F-8084-17DA5C8F6600}" srcOrd="0" destOrd="0" presId="urn:microsoft.com/office/officeart/2005/8/layout/orgChart1"/>
    <dgm:cxn modelId="{FF79BFDA-9291-47AA-A8AE-A6FA8523C960}" type="presOf" srcId="{5E1D7520-7B02-4030-B8D7-4571DBA3B9E6}" destId="{C0B396FA-7EC4-40D5-862F-947670CE816E}" srcOrd="0" destOrd="0" presId="urn:microsoft.com/office/officeart/2005/8/layout/orgChart1"/>
    <dgm:cxn modelId="{F242D990-4E7F-4F82-8404-A9501468C25D}" srcId="{CAD92682-B39E-4B8A-825D-6AA97E534185}" destId="{459B74D6-091C-4D70-A925-23AF9518189B}" srcOrd="0" destOrd="0" parTransId="{75B016CA-E099-4F15-B5C8-427313512953}" sibTransId="{8F7482EC-011E-421B-9487-B3C42D27A148}"/>
    <dgm:cxn modelId="{04A5D9EB-D3A1-4FBA-B113-B7834B76AF2B}" srcId="{4493464C-F5CB-452C-9629-60481FA1DB58}" destId="{CAD92682-B39E-4B8A-825D-6AA97E534185}" srcOrd="3" destOrd="0" parTransId="{7A910AD0-913C-401F-8576-1F32B2F1570B}" sibTransId="{57E2F043-26E2-49F3-969C-AEB7500A6F70}"/>
    <dgm:cxn modelId="{453D1BE0-2507-499C-90B7-6C34BD410E30}" type="presOf" srcId="{A5BF7DA7-00B3-41AF-9BFF-F9A449D6B0D2}" destId="{87BD247E-BE2C-4990-8C27-C314AD78026C}" srcOrd="1" destOrd="0" presId="urn:microsoft.com/office/officeart/2005/8/layout/orgChart1"/>
    <dgm:cxn modelId="{83E72A3D-A05C-4AEA-8CA9-27B0EA753C2D}" type="presOf" srcId="{CAD92682-B39E-4B8A-825D-6AA97E534185}" destId="{6D1A375C-7218-4540-ABD1-77EE89D86AFE}" srcOrd="0" destOrd="0" presId="urn:microsoft.com/office/officeart/2005/8/layout/orgChart1"/>
    <dgm:cxn modelId="{27432151-402F-4516-9757-D472C384D226}" type="presOf" srcId="{A14FB8E8-048B-4BB9-ACC9-229458515AFC}" destId="{E67EC663-A589-414B-817E-B49EB96E2B6D}" srcOrd="0" destOrd="0" presId="urn:microsoft.com/office/officeart/2005/8/layout/orgChart1"/>
    <dgm:cxn modelId="{653867CB-D38B-49A6-BE7C-10CAFC83A089}" type="presOf" srcId="{2949EB88-4DF5-4F31-AEBC-791B63CE0957}" destId="{F12C4305-9086-4D5C-B21B-CAC478FA6302}" srcOrd="0" destOrd="0" presId="urn:microsoft.com/office/officeart/2005/8/layout/orgChart1"/>
    <dgm:cxn modelId="{A3FEB5D9-B8DC-4B0F-95F7-802601B31EA4}" type="presOf" srcId="{4493464C-F5CB-452C-9629-60481FA1DB58}" destId="{ADA38B70-DC88-4B93-B931-78EB0E3FE09E}" srcOrd="1" destOrd="0" presId="urn:microsoft.com/office/officeart/2005/8/layout/orgChart1"/>
    <dgm:cxn modelId="{7E1A33FB-81E5-4650-B63F-5EA2BDC96A69}" type="presOf" srcId="{FF2FDB9C-4337-493A-BAD1-EA6AEE8D0E33}" destId="{195840AE-E9D6-4ED8-A191-72DBBC2F0F34}" srcOrd="0" destOrd="0" presId="urn:microsoft.com/office/officeart/2005/8/layout/orgChart1"/>
    <dgm:cxn modelId="{75F08255-4007-43E1-9915-C70523DB682E}" type="presOf" srcId="{72C83D3C-9814-42A6-868F-BCD787A1A375}" destId="{0E883DF8-16E6-4EE2-8D14-5A5B6106F773}" srcOrd="0" destOrd="0" presId="urn:microsoft.com/office/officeart/2005/8/layout/orgChart1"/>
    <dgm:cxn modelId="{A0E53FA2-A241-413C-AECF-A88C4DBAAAF4}" type="presOf" srcId="{2DB0CE65-ACB1-49CE-8D98-F4A75435748B}" destId="{E481EC96-B588-4990-92DC-207E5E1EFBA2}" srcOrd="1" destOrd="0" presId="urn:microsoft.com/office/officeart/2005/8/layout/orgChart1"/>
    <dgm:cxn modelId="{AD8A2619-3201-4E6D-8DFA-1C262D1E4786}" type="presOf" srcId="{2DB0CE65-ACB1-49CE-8D98-F4A75435748B}" destId="{83F2A42D-64A9-44C8-8077-20C511237CBC}" srcOrd="0" destOrd="0" presId="urn:microsoft.com/office/officeart/2005/8/layout/orgChart1"/>
    <dgm:cxn modelId="{9BE324E8-0486-48C2-8BA8-C512D73C08F0}" type="presOf" srcId="{1660FFF6-56DA-4986-A957-E937CE209612}" destId="{8D887E67-36D9-4D28-879E-F54F47CB7934}" srcOrd="1" destOrd="0" presId="urn:microsoft.com/office/officeart/2005/8/layout/orgChart1"/>
    <dgm:cxn modelId="{E00694D8-0A22-40C8-80B1-47E2E4299C99}" srcId="{0B101097-2BE9-4E94-ACC0-DC0A875060C0}" destId="{A5BF7DA7-00B3-41AF-9BFF-F9A449D6B0D2}" srcOrd="0" destOrd="0" parTransId="{3B973145-A3EB-4450-806A-2517BFA37B32}" sibTransId="{A6B3A988-816A-4BD8-B0DB-5F236A7EC27E}"/>
    <dgm:cxn modelId="{57F70C7E-D0B9-42BA-B572-6BB04BFC8683}" srcId="{FF2FDB9C-4337-493A-BAD1-EA6AEE8D0E33}" destId="{E92646AE-F7A5-42FA-AB99-0ACFDEFC8CC3}" srcOrd="0" destOrd="0" parTransId="{33F7B4E5-DB8A-4B33-AFED-E8241A3E2312}" sibTransId="{E663CC2C-0C9E-471F-8706-AFE3AB0FCC9B}"/>
    <dgm:cxn modelId="{AA063554-C07F-45A8-824A-F25DD08FA44C}" type="presOf" srcId="{83046298-A570-40FA-9A0A-3B4FF7C822BA}" destId="{9D8022FB-1FAA-4003-8529-281E38D04491}" srcOrd="0" destOrd="0" presId="urn:microsoft.com/office/officeart/2005/8/layout/orgChart1"/>
    <dgm:cxn modelId="{0BE06DC7-FE09-4D57-9948-FF920C935698}" type="presOf" srcId="{074FA075-FD8B-468A-A174-780E6D0260C0}" destId="{703C5E5C-5B77-42AD-A42D-BF20A9296C4E}" srcOrd="1" destOrd="0" presId="urn:microsoft.com/office/officeart/2005/8/layout/orgChart1"/>
    <dgm:cxn modelId="{15E4F5B1-7977-4E7F-B1C3-E72C1651AAEB}" type="presOf" srcId="{75B016CA-E099-4F15-B5C8-427313512953}" destId="{1686DA10-F7C3-4236-85B6-B9D0A1FD4B77}" srcOrd="0" destOrd="0" presId="urn:microsoft.com/office/officeart/2005/8/layout/orgChart1"/>
    <dgm:cxn modelId="{9BB31291-4790-46CC-A92F-561E15829965}" type="presOf" srcId="{45C412EA-DC89-4B83-A1D5-415FC45A0477}" destId="{6318F7E9-70B8-407B-B96F-79CACBA8CA51}" srcOrd="1" destOrd="0" presId="urn:microsoft.com/office/officeart/2005/8/layout/orgChart1"/>
    <dgm:cxn modelId="{7F78FE02-7381-48B3-BBDD-2C034DE88B3C}" type="presOf" srcId="{E92646AE-F7A5-42FA-AB99-0ACFDEFC8CC3}" destId="{2A688182-694B-4E20-8B34-7395B20CA87E}" srcOrd="1" destOrd="0" presId="urn:microsoft.com/office/officeart/2005/8/layout/orgChart1"/>
    <dgm:cxn modelId="{A8AAB774-59C1-4E1D-96E7-6BC7AD1A1F99}" type="presOf" srcId="{83046298-A570-40FA-9A0A-3B4FF7C822BA}" destId="{F486F796-C89A-40E3-9BBF-42A9D7712D89}" srcOrd="1" destOrd="0" presId="urn:microsoft.com/office/officeart/2005/8/layout/orgChart1"/>
    <dgm:cxn modelId="{BA3F7AA6-5F6A-4A71-AD2E-9048944AC1F9}" srcId="{4493464C-F5CB-452C-9629-60481FA1DB58}" destId="{B2FB3516-28FB-4F3B-9238-DB0388DFB106}" srcOrd="2" destOrd="0" parTransId="{3E228B16-E118-4A78-B311-DF4247EF54E8}" sibTransId="{300BEB32-8A57-4AEC-ACF4-8AE2B1336C04}"/>
    <dgm:cxn modelId="{760E9A70-4B24-483C-85FA-AB02692FDB9D}" srcId="{4493464C-F5CB-452C-9629-60481FA1DB58}" destId="{83046298-A570-40FA-9A0A-3B4FF7C822BA}" srcOrd="6" destOrd="0" parTransId="{5E1D7520-7B02-4030-B8D7-4571DBA3B9E6}" sibTransId="{5DEAC61D-00EC-4525-AF03-14448F93DE4E}"/>
    <dgm:cxn modelId="{129B8013-F2BE-4645-B270-7E2AAFE65657}" type="presOf" srcId="{03031B86-2BA8-4A5E-9155-FA80C2F17993}" destId="{57F04451-9A0B-4308-9A04-F07A537672E6}" srcOrd="0" destOrd="0" presId="urn:microsoft.com/office/officeart/2005/8/layout/orgChart1"/>
    <dgm:cxn modelId="{DC032E30-0A56-4E38-AD53-58AC7FD6B2A6}" srcId="{B9D0D967-9B91-4E68-9680-220E2DD59531}" destId="{074FA075-FD8B-468A-A174-780E6D0260C0}" srcOrd="0" destOrd="0" parTransId="{83220188-FAE3-480C-84C5-3197C18D2C94}" sibTransId="{A374DD8F-6CAD-404F-9D57-B3B4C2C654E9}"/>
    <dgm:cxn modelId="{AC95F7DD-CFC6-4E1D-9F64-C99A1A2D6B40}" type="presOf" srcId="{059149F8-1BC0-4F45-92ED-79BE78EA7D87}" destId="{AC86E03E-085E-489B-90EE-E8FF607876F7}" srcOrd="0" destOrd="0" presId="urn:microsoft.com/office/officeart/2005/8/layout/orgChart1"/>
    <dgm:cxn modelId="{581F8E23-A1C0-43C2-848B-7904F0326673}" type="presOf" srcId="{3C6F041D-BBB7-4C49-B5C2-CED8BF59D892}" destId="{3A9A61CC-B0A9-4EFF-AB3F-A0D1C5B3EA2D}" srcOrd="0" destOrd="0" presId="urn:microsoft.com/office/officeart/2005/8/layout/orgChart1"/>
    <dgm:cxn modelId="{0A954B0C-56C9-4DAD-B4E1-AE5A51CEC404}" srcId="{459B74D6-091C-4D70-A925-23AF9518189B}" destId="{2DB0CE65-ACB1-49CE-8D98-F4A75435748B}" srcOrd="0" destOrd="0" parTransId="{03031B86-2BA8-4A5E-9155-FA80C2F17993}" sibTransId="{977A6A60-1762-4C00-BB77-792A1A537FD9}"/>
    <dgm:cxn modelId="{78142E4A-C26D-4254-85D2-DF3BAC1DFD00}" type="presOf" srcId="{BC2776CA-416F-4DF9-9FD6-F28B6BC8DFDD}" destId="{9261A1C8-174C-4153-AB89-2426A4D65796}" srcOrd="0" destOrd="0" presId="urn:microsoft.com/office/officeart/2005/8/layout/orgChart1"/>
    <dgm:cxn modelId="{7C3BAF12-9D08-4E9B-A7DE-B08ABA35F289}" type="presOf" srcId="{A5BF7DA7-00B3-41AF-9BFF-F9A449D6B0D2}" destId="{C062E500-2FE0-42BA-B12C-1E4B1405E347}" srcOrd="0" destOrd="0" presId="urn:microsoft.com/office/officeart/2005/8/layout/orgChart1"/>
    <dgm:cxn modelId="{182E1419-1F8C-4FA3-B428-04DC484622DD}" type="presOf" srcId="{0B101097-2BE9-4E94-ACC0-DC0A875060C0}" destId="{AB035266-0878-4926-880A-2FD5D07F6820}" srcOrd="1" destOrd="0" presId="urn:microsoft.com/office/officeart/2005/8/layout/orgChart1"/>
    <dgm:cxn modelId="{0D28C7EF-EE47-42E6-B42D-B71838C07B0B}" type="presOf" srcId="{52A70DA2-8AE2-45B9-B016-5BAEF11EB909}" destId="{35BE9E34-40CF-4C25-B7EF-4643B46F615D}" srcOrd="0" destOrd="0" presId="urn:microsoft.com/office/officeart/2005/8/layout/orgChart1"/>
    <dgm:cxn modelId="{8FF4329D-496B-47A0-BE7B-0D5726A408B6}" type="presOf" srcId="{074FA075-FD8B-468A-A174-780E6D0260C0}" destId="{628720FC-015E-47EE-BBDD-F10223DDFD17}" srcOrd="0" destOrd="0" presId="urn:microsoft.com/office/officeart/2005/8/layout/orgChart1"/>
    <dgm:cxn modelId="{3E67551E-2356-42AB-BC2D-1F7252FADDB1}" type="presOf" srcId="{E92646AE-F7A5-42FA-AB99-0ACFDEFC8CC3}" destId="{BE52E795-ED60-48C9-9380-DDCA5B4B0459}" srcOrd="0" destOrd="0" presId="urn:microsoft.com/office/officeart/2005/8/layout/orgChart1"/>
    <dgm:cxn modelId="{65D5C22F-C06A-4492-8C5F-51D5C9433F83}" srcId="{4493464C-F5CB-452C-9629-60481FA1DB58}" destId="{27621B90-9D3E-45C3-99DF-83462E87AA3D}" srcOrd="0" destOrd="0" parTransId="{BC2776CA-416F-4DF9-9FD6-F28B6BC8DFDD}" sibTransId="{893F2DD1-1019-4CC6-9EB6-E09DB27BDD07}"/>
    <dgm:cxn modelId="{F4D5F16A-939D-4830-838A-F3F9F479B1F0}" type="presOf" srcId="{459B74D6-091C-4D70-A925-23AF9518189B}" destId="{9057BAC1-839D-49DA-9959-5EA925BB556F}" srcOrd="0" destOrd="0" presId="urn:microsoft.com/office/officeart/2005/8/layout/orgChart1"/>
    <dgm:cxn modelId="{BF47EEF6-FD2F-4916-A147-C97398D735A2}" type="presOf" srcId="{7A910AD0-913C-401F-8576-1F32B2F1570B}" destId="{67E0E215-EFE7-48DB-BBCE-3E703CCA9E98}" srcOrd="0" destOrd="0" presId="urn:microsoft.com/office/officeart/2005/8/layout/orgChart1"/>
    <dgm:cxn modelId="{BE8F782D-90E4-466C-93D4-3E510C811DDC}" type="presOf" srcId="{2949EB88-4DF5-4F31-AEBC-791B63CE0957}" destId="{C5D8507C-3B9F-4795-A5AA-616E759CE659}" srcOrd="1" destOrd="0" presId="urn:microsoft.com/office/officeart/2005/8/layout/orgChart1"/>
    <dgm:cxn modelId="{FBA4AF9F-B58B-427D-82C1-737C250253F6}" type="presOf" srcId="{4493464C-F5CB-452C-9629-60481FA1DB58}" destId="{AE8ECC16-CBC8-4FB3-83EF-79F5BCA19690}" srcOrd="0" destOrd="0" presId="urn:microsoft.com/office/officeart/2005/8/layout/orgChart1"/>
    <dgm:cxn modelId="{849477D9-4754-4722-BBE0-CE9B97C231BF}" srcId="{074FA075-FD8B-468A-A174-780E6D0260C0}" destId="{1660FFF6-56DA-4986-A957-E937CE209612}" srcOrd="0" destOrd="0" parTransId="{4427736C-25E1-4366-AA7D-D7B7F9C4E109}" sibTransId="{2E6DC1EC-704C-42B2-ABE6-840F5C3B9E09}"/>
    <dgm:cxn modelId="{28407D21-9E04-46F9-A814-F8304F4C72AF}" srcId="{4493464C-F5CB-452C-9629-60481FA1DB58}" destId="{45C412EA-DC89-4B83-A1D5-415FC45A0477}" srcOrd="4" destOrd="0" parTransId="{0B831FD1-8A93-499A-92F2-F738CF4F3E80}" sibTransId="{B779C814-0E86-4877-8553-3782BABE934E}"/>
    <dgm:cxn modelId="{DCAE9B18-03BA-49D3-8A3E-CF716DBE1B77}" srcId="{83046298-A570-40FA-9A0A-3B4FF7C822BA}" destId="{FF2FDB9C-4337-493A-BAD1-EA6AEE8D0E33}" srcOrd="0" destOrd="0" parTransId="{059149F8-1BC0-4F45-92ED-79BE78EA7D87}" sibTransId="{42194AA7-D6D4-44EC-95B2-C799E323CFB5}"/>
    <dgm:cxn modelId="{9CB2650D-D37E-4104-9F27-0FBFB2B85894}" type="presOf" srcId="{B2FB3516-28FB-4F3B-9238-DB0388DFB106}" destId="{2311891C-7FA1-4108-90D9-885AD36A826C}" srcOrd="1" destOrd="0" presId="urn:microsoft.com/office/officeart/2005/8/layout/orgChart1"/>
    <dgm:cxn modelId="{8E29ACC9-6294-4DB3-8CE3-E70986E68982}" type="presOf" srcId="{B9D0D967-9B91-4E68-9680-220E2DD59531}" destId="{1DE704C9-865D-46E5-8880-EB04EBA882B0}" srcOrd="1" destOrd="0" presId="urn:microsoft.com/office/officeart/2005/8/layout/orgChart1"/>
    <dgm:cxn modelId="{A921E0E7-CD67-457E-9878-B1F2CCA968CB}" type="presOf" srcId="{52A70DA2-8AE2-45B9-B016-5BAEF11EB909}" destId="{04A5C6E3-E92D-4663-9F08-A26120ED7283}" srcOrd="1" destOrd="0" presId="urn:microsoft.com/office/officeart/2005/8/layout/orgChart1"/>
    <dgm:cxn modelId="{C2924292-484F-4C0B-B0AB-F7F10519FF42}" type="presParOf" srcId="{E67EC663-A589-414B-817E-B49EB96E2B6D}" destId="{C69F8409-F511-400D-BC6B-33367688AFC7}" srcOrd="0" destOrd="0" presId="urn:microsoft.com/office/officeart/2005/8/layout/orgChart1"/>
    <dgm:cxn modelId="{7C8C7674-A586-445D-AFDF-20D5ACE86D54}" type="presParOf" srcId="{C69F8409-F511-400D-BC6B-33367688AFC7}" destId="{C8B3259B-586C-4A5A-AF89-EC1249559B1A}" srcOrd="0" destOrd="0" presId="urn:microsoft.com/office/officeart/2005/8/layout/orgChart1"/>
    <dgm:cxn modelId="{D4540A52-2149-4AC4-B2A1-AB4976CBE560}" type="presParOf" srcId="{C8B3259B-586C-4A5A-AF89-EC1249559B1A}" destId="{AE8ECC16-CBC8-4FB3-83EF-79F5BCA19690}" srcOrd="0" destOrd="0" presId="urn:microsoft.com/office/officeart/2005/8/layout/orgChart1"/>
    <dgm:cxn modelId="{5AEFD609-6052-49C8-9815-147A6E6C1350}" type="presParOf" srcId="{C8B3259B-586C-4A5A-AF89-EC1249559B1A}" destId="{ADA38B70-DC88-4B93-B931-78EB0E3FE09E}" srcOrd="1" destOrd="0" presId="urn:microsoft.com/office/officeart/2005/8/layout/orgChart1"/>
    <dgm:cxn modelId="{5DD771EC-9E2C-4AF9-9A57-0A6861B8A6F3}" type="presParOf" srcId="{C69F8409-F511-400D-BC6B-33367688AFC7}" destId="{B63B19F1-DA77-4454-B3E1-33587D7A2CAF}" srcOrd="1" destOrd="0" presId="urn:microsoft.com/office/officeart/2005/8/layout/orgChart1"/>
    <dgm:cxn modelId="{410BECAC-6306-4547-98D9-5ED13DB7D1BE}" type="presParOf" srcId="{B63B19F1-DA77-4454-B3E1-33587D7A2CAF}" destId="{3A9A61CC-B0A9-4EFF-AB3F-A0D1C5B3EA2D}" srcOrd="0" destOrd="0" presId="urn:microsoft.com/office/officeart/2005/8/layout/orgChart1"/>
    <dgm:cxn modelId="{810258FA-1087-448B-9DC7-5059B3FCE384}" type="presParOf" srcId="{B63B19F1-DA77-4454-B3E1-33587D7A2CAF}" destId="{673A889D-ED01-4943-90C4-964DC2F61999}" srcOrd="1" destOrd="0" presId="urn:microsoft.com/office/officeart/2005/8/layout/orgChart1"/>
    <dgm:cxn modelId="{421C2F91-4496-4155-8BE8-7E63F9988890}" type="presParOf" srcId="{673A889D-ED01-4943-90C4-964DC2F61999}" destId="{008AF597-E636-446C-997C-EC18490CF4A7}" srcOrd="0" destOrd="0" presId="urn:microsoft.com/office/officeart/2005/8/layout/orgChart1"/>
    <dgm:cxn modelId="{882ABB67-47A8-4386-8D99-7A5F21512F00}" type="presParOf" srcId="{008AF597-E636-446C-997C-EC18490CF4A7}" destId="{1C729717-BB17-4D55-B052-2FD1FDA559FD}" srcOrd="0" destOrd="0" presId="urn:microsoft.com/office/officeart/2005/8/layout/orgChart1"/>
    <dgm:cxn modelId="{4DC0A4DB-AFBC-46F2-933A-9A910E40FB23}" type="presParOf" srcId="{008AF597-E636-446C-997C-EC18490CF4A7}" destId="{E6BB159A-AB1E-40E3-873C-E9A1B08F54AA}" srcOrd="1" destOrd="0" presId="urn:microsoft.com/office/officeart/2005/8/layout/orgChart1"/>
    <dgm:cxn modelId="{88B74DE3-831A-4B33-9703-7FC996A98CC2}" type="presParOf" srcId="{673A889D-ED01-4943-90C4-964DC2F61999}" destId="{BF27068D-B1BF-4FA6-B226-B02FBC2FDDC8}" srcOrd="1" destOrd="0" presId="urn:microsoft.com/office/officeart/2005/8/layout/orgChart1"/>
    <dgm:cxn modelId="{5C94D49E-9B76-4E66-9D92-9EC677670246}" type="presParOf" srcId="{BF27068D-B1BF-4FA6-B226-B02FBC2FDDC8}" destId="{85D33938-1A07-4B20-9A79-86A32D575FB3}" srcOrd="0" destOrd="0" presId="urn:microsoft.com/office/officeart/2005/8/layout/orgChart1"/>
    <dgm:cxn modelId="{81795B05-1AD2-4135-A4FA-EA0C585FAAF9}" type="presParOf" srcId="{BF27068D-B1BF-4FA6-B226-B02FBC2FDDC8}" destId="{331569B3-3A6C-4614-98F0-062B36C541CC}" srcOrd="1" destOrd="0" presId="urn:microsoft.com/office/officeart/2005/8/layout/orgChart1"/>
    <dgm:cxn modelId="{DCBB85AF-CFF3-4632-A337-D033D17668DB}" type="presParOf" srcId="{331569B3-3A6C-4614-98F0-062B36C541CC}" destId="{78620EC6-7D47-4C38-BAA9-470EF3EFD4C3}" srcOrd="0" destOrd="0" presId="urn:microsoft.com/office/officeart/2005/8/layout/orgChart1"/>
    <dgm:cxn modelId="{9D470821-D2D7-4009-B62B-ADEFB3B6DEF6}" type="presParOf" srcId="{78620EC6-7D47-4C38-BAA9-470EF3EFD4C3}" destId="{F12C4305-9086-4D5C-B21B-CAC478FA6302}" srcOrd="0" destOrd="0" presId="urn:microsoft.com/office/officeart/2005/8/layout/orgChart1"/>
    <dgm:cxn modelId="{563AE433-DA97-46B6-9274-DE448734285B}" type="presParOf" srcId="{78620EC6-7D47-4C38-BAA9-470EF3EFD4C3}" destId="{C5D8507C-3B9F-4795-A5AA-616E759CE659}" srcOrd="1" destOrd="0" presId="urn:microsoft.com/office/officeart/2005/8/layout/orgChart1"/>
    <dgm:cxn modelId="{D60DCDEB-6214-4D69-A6ED-9599E8F0B834}" type="presParOf" srcId="{331569B3-3A6C-4614-98F0-062B36C541CC}" destId="{D4A98986-8409-4297-AB39-EADB925B37D7}" srcOrd="1" destOrd="0" presId="urn:microsoft.com/office/officeart/2005/8/layout/orgChart1"/>
    <dgm:cxn modelId="{76F663FA-2A02-4066-AFDC-6AED0B8540A4}" type="presParOf" srcId="{D4A98986-8409-4297-AB39-EADB925B37D7}" destId="{ED5E4DE0-D57B-4CF5-A6E4-8FDB565ACA77}" srcOrd="0" destOrd="0" presId="urn:microsoft.com/office/officeart/2005/8/layout/orgChart1"/>
    <dgm:cxn modelId="{FFDDBD1D-E11B-4FEE-BD76-B51ECAFF8088}" type="presParOf" srcId="{D4A98986-8409-4297-AB39-EADB925B37D7}" destId="{C2B8F1E0-DDE2-4235-8AC3-4D8E7C225A18}" srcOrd="1" destOrd="0" presId="urn:microsoft.com/office/officeart/2005/8/layout/orgChart1"/>
    <dgm:cxn modelId="{D0190D6B-6340-4D22-B0C8-1FF677AE6203}" type="presParOf" srcId="{C2B8F1E0-DDE2-4235-8AC3-4D8E7C225A18}" destId="{A0AD0BA8-D944-4B08-8BBB-D2EBAA5D6807}" srcOrd="0" destOrd="0" presId="urn:microsoft.com/office/officeart/2005/8/layout/orgChart1"/>
    <dgm:cxn modelId="{74F17A9A-5FEA-4328-B80D-42A4BAECF623}" type="presParOf" srcId="{A0AD0BA8-D944-4B08-8BBB-D2EBAA5D6807}" destId="{35BE9E34-40CF-4C25-B7EF-4643B46F615D}" srcOrd="0" destOrd="0" presId="urn:microsoft.com/office/officeart/2005/8/layout/orgChart1"/>
    <dgm:cxn modelId="{CC27D8A7-C99C-4A0B-B795-AE9DDD9D42B9}" type="presParOf" srcId="{A0AD0BA8-D944-4B08-8BBB-D2EBAA5D6807}" destId="{04A5C6E3-E92D-4663-9F08-A26120ED7283}" srcOrd="1" destOrd="0" presId="urn:microsoft.com/office/officeart/2005/8/layout/orgChart1"/>
    <dgm:cxn modelId="{81DE3351-B1CB-4930-8D0D-2EC4C1A8FF09}" type="presParOf" srcId="{C2B8F1E0-DDE2-4235-8AC3-4D8E7C225A18}" destId="{865E3B8A-7D43-44CC-9A16-475CE6E71AE2}" srcOrd="1" destOrd="0" presId="urn:microsoft.com/office/officeart/2005/8/layout/orgChart1"/>
    <dgm:cxn modelId="{D500E48B-209E-48C1-931A-079DFC3160E4}" type="presParOf" srcId="{C2B8F1E0-DDE2-4235-8AC3-4D8E7C225A18}" destId="{F4A2E8C3-975E-4C6D-96B6-BA95D4F9D30A}" srcOrd="2" destOrd="0" presId="urn:microsoft.com/office/officeart/2005/8/layout/orgChart1"/>
    <dgm:cxn modelId="{4EEC22B0-CC17-467E-BBD0-FF3B8E95802B}" type="presParOf" srcId="{331569B3-3A6C-4614-98F0-062B36C541CC}" destId="{2F623D5E-BA38-460E-BB89-E0B36291876B}" srcOrd="2" destOrd="0" presId="urn:microsoft.com/office/officeart/2005/8/layout/orgChart1"/>
    <dgm:cxn modelId="{131F57F1-B3C0-453F-8D55-7008580DF073}" type="presParOf" srcId="{673A889D-ED01-4943-90C4-964DC2F61999}" destId="{6606AE6E-9C96-464D-97DE-D85AC0F933F8}" srcOrd="2" destOrd="0" presId="urn:microsoft.com/office/officeart/2005/8/layout/orgChart1"/>
    <dgm:cxn modelId="{DB124FE1-7ACC-4B77-A477-D1111EB76CFD}" type="presParOf" srcId="{B63B19F1-DA77-4454-B3E1-33587D7A2CAF}" destId="{BB50B8FC-562A-4FEE-A302-C675261E0B98}" srcOrd="2" destOrd="0" presId="urn:microsoft.com/office/officeart/2005/8/layout/orgChart1"/>
    <dgm:cxn modelId="{309B42AC-416E-47CA-AF93-9831BB1597E4}" type="presParOf" srcId="{B63B19F1-DA77-4454-B3E1-33587D7A2CAF}" destId="{F34B1C6F-84A4-4BE5-AAE7-3A91752C056C}" srcOrd="3" destOrd="0" presId="urn:microsoft.com/office/officeart/2005/8/layout/orgChart1"/>
    <dgm:cxn modelId="{3EEE63FD-572A-48FE-9BBD-1117122FBD40}" type="presParOf" srcId="{F34B1C6F-84A4-4BE5-AAE7-3A91752C056C}" destId="{F013F929-B768-466B-984F-51C31FDFF706}" srcOrd="0" destOrd="0" presId="urn:microsoft.com/office/officeart/2005/8/layout/orgChart1"/>
    <dgm:cxn modelId="{E4FAF4A4-EA75-41CC-BE59-64D19C5B79A0}" type="presParOf" srcId="{F013F929-B768-466B-984F-51C31FDFF706}" destId="{605F5F9B-264F-4F77-8CED-0ED1697B0E36}" srcOrd="0" destOrd="0" presId="urn:microsoft.com/office/officeart/2005/8/layout/orgChart1"/>
    <dgm:cxn modelId="{702593D9-91AA-4805-94EC-C2F05941977B}" type="presParOf" srcId="{F013F929-B768-466B-984F-51C31FDFF706}" destId="{2311891C-7FA1-4108-90D9-885AD36A826C}" srcOrd="1" destOrd="0" presId="urn:microsoft.com/office/officeart/2005/8/layout/orgChart1"/>
    <dgm:cxn modelId="{BFF90CA4-6122-4151-9A7D-4BF06E429F71}" type="presParOf" srcId="{F34B1C6F-84A4-4BE5-AAE7-3A91752C056C}" destId="{ABC7A259-4F00-4E42-8068-CD14EC330D73}" srcOrd="1" destOrd="0" presId="urn:microsoft.com/office/officeart/2005/8/layout/orgChart1"/>
    <dgm:cxn modelId="{3387CAA2-5C98-4D44-BAB2-65E15CF14C7C}" type="presParOf" srcId="{ABC7A259-4F00-4E42-8068-CD14EC330D73}" destId="{0E883DF8-16E6-4EE2-8D14-5A5B6106F773}" srcOrd="0" destOrd="0" presId="urn:microsoft.com/office/officeart/2005/8/layout/orgChart1"/>
    <dgm:cxn modelId="{812BD197-90E0-4B30-AA7F-9FFA460BBEF0}" type="presParOf" srcId="{ABC7A259-4F00-4E42-8068-CD14EC330D73}" destId="{FC5AAB2B-9AA4-44AA-B77D-F9EA1C0FCE3C}" srcOrd="1" destOrd="0" presId="urn:microsoft.com/office/officeart/2005/8/layout/orgChart1"/>
    <dgm:cxn modelId="{3967E940-20F0-46CA-8EA0-6476A553FDC9}" type="presParOf" srcId="{FC5AAB2B-9AA4-44AA-B77D-F9EA1C0FCE3C}" destId="{ACB6D73B-D65F-4A3A-8604-B03D7A8AA46F}" srcOrd="0" destOrd="0" presId="urn:microsoft.com/office/officeart/2005/8/layout/orgChart1"/>
    <dgm:cxn modelId="{0AAB9F9A-4513-456D-9A85-ED5B393B5669}" type="presParOf" srcId="{ACB6D73B-D65F-4A3A-8604-B03D7A8AA46F}" destId="{76350DE9-B8E2-4509-BB92-2B28FCFD595C}" srcOrd="0" destOrd="0" presId="urn:microsoft.com/office/officeart/2005/8/layout/orgChart1"/>
    <dgm:cxn modelId="{A8949AAB-0B00-462B-93F9-0BD779D02BDD}" type="presParOf" srcId="{ACB6D73B-D65F-4A3A-8604-B03D7A8AA46F}" destId="{AB035266-0878-4926-880A-2FD5D07F6820}" srcOrd="1" destOrd="0" presId="urn:microsoft.com/office/officeart/2005/8/layout/orgChart1"/>
    <dgm:cxn modelId="{45787AC2-43D9-4B50-8463-060A7FDE6054}" type="presParOf" srcId="{FC5AAB2B-9AA4-44AA-B77D-F9EA1C0FCE3C}" destId="{417F42AE-9DC3-4EB4-8DD2-F2A766C48ECF}" srcOrd="1" destOrd="0" presId="urn:microsoft.com/office/officeart/2005/8/layout/orgChart1"/>
    <dgm:cxn modelId="{B080FC44-10A1-469D-8309-584FD376BD0F}" type="presParOf" srcId="{417F42AE-9DC3-4EB4-8DD2-F2A766C48ECF}" destId="{10517ECF-1ABC-467E-9961-2E261AF0960E}" srcOrd="0" destOrd="0" presId="urn:microsoft.com/office/officeart/2005/8/layout/orgChart1"/>
    <dgm:cxn modelId="{69FDF86C-6671-49D5-BE37-D0066400B0A2}" type="presParOf" srcId="{417F42AE-9DC3-4EB4-8DD2-F2A766C48ECF}" destId="{92C50C94-D461-4AAD-A0E6-962903811B25}" srcOrd="1" destOrd="0" presId="urn:microsoft.com/office/officeart/2005/8/layout/orgChart1"/>
    <dgm:cxn modelId="{78275BF9-0E8C-4F43-9B65-C85B60900B78}" type="presParOf" srcId="{92C50C94-D461-4AAD-A0E6-962903811B25}" destId="{2A4480FF-3D9B-4667-A6DF-6542370853CA}" srcOrd="0" destOrd="0" presId="urn:microsoft.com/office/officeart/2005/8/layout/orgChart1"/>
    <dgm:cxn modelId="{6BB6BF66-AFD1-4FD2-90AF-7D6A220A13DA}" type="presParOf" srcId="{2A4480FF-3D9B-4667-A6DF-6542370853CA}" destId="{C062E500-2FE0-42BA-B12C-1E4B1405E347}" srcOrd="0" destOrd="0" presId="urn:microsoft.com/office/officeart/2005/8/layout/orgChart1"/>
    <dgm:cxn modelId="{52115D11-41FD-495D-B6D9-F78B28733489}" type="presParOf" srcId="{2A4480FF-3D9B-4667-A6DF-6542370853CA}" destId="{87BD247E-BE2C-4990-8C27-C314AD78026C}" srcOrd="1" destOrd="0" presId="urn:microsoft.com/office/officeart/2005/8/layout/orgChart1"/>
    <dgm:cxn modelId="{D8889C1A-A70C-49A9-BE93-5F5246FCCE46}" type="presParOf" srcId="{92C50C94-D461-4AAD-A0E6-962903811B25}" destId="{6EB8D362-7C2A-4F06-88C1-7146B071D90C}" srcOrd="1" destOrd="0" presId="urn:microsoft.com/office/officeart/2005/8/layout/orgChart1"/>
    <dgm:cxn modelId="{F613419B-57C4-4950-A661-F52DDC7B4A77}" type="presParOf" srcId="{92C50C94-D461-4AAD-A0E6-962903811B25}" destId="{08C88FBE-5D86-4617-BE37-E2ABB73DC4B4}" srcOrd="2" destOrd="0" presId="urn:microsoft.com/office/officeart/2005/8/layout/orgChart1"/>
    <dgm:cxn modelId="{2DC37B07-D7AE-46FA-A6B8-1743393E6E32}" type="presParOf" srcId="{FC5AAB2B-9AA4-44AA-B77D-F9EA1C0FCE3C}" destId="{237BDF1B-0DC7-4899-84CE-AB22BE4C045F}" srcOrd="2" destOrd="0" presId="urn:microsoft.com/office/officeart/2005/8/layout/orgChart1"/>
    <dgm:cxn modelId="{90B6BFBD-A2C7-4671-B6CC-73563BD32219}" type="presParOf" srcId="{F34B1C6F-84A4-4BE5-AAE7-3A91752C056C}" destId="{B14B2917-129D-4C27-B323-31A9B2A68710}" srcOrd="2" destOrd="0" presId="urn:microsoft.com/office/officeart/2005/8/layout/orgChart1"/>
    <dgm:cxn modelId="{238FCA5E-BDED-40EA-BC5A-4E2D91DDF92A}" type="presParOf" srcId="{B63B19F1-DA77-4454-B3E1-33587D7A2CAF}" destId="{67E0E215-EFE7-48DB-BBCE-3E703CCA9E98}" srcOrd="4" destOrd="0" presId="urn:microsoft.com/office/officeart/2005/8/layout/orgChart1"/>
    <dgm:cxn modelId="{5B953BC7-D2E5-4785-82EA-FC79DE48359F}" type="presParOf" srcId="{B63B19F1-DA77-4454-B3E1-33587D7A2CAF}" destId="{C0ED2098-7671-4ACC-B258-82CE45D0B645}" srcOrd="5" destOrd="0" presId="urn:microsoft.com/office/officeart/2005/8/layout/orgChart1"/>
    <dgm:cxn modelId="{6D810936-5958-4166-947D-BFF6647FF1FB}" type="presParOf" srcId="{C0ED2098-7671-4ACC-B258-82CE45D0B645}" destId="{3619AACE-F760-4162-A604-92DBD578CCE3}" srcOrd="0" destOrd="0" presId="urn:microsoft.com/office/officeart/2005/8/layout/orgChart1"/>
    <dgm:cxn modelId="{17460AA1-23FC-4B56-A9B1-BB55DC6E2792}" type="presParOf" srcId="{3619AACE-F760-4162-A604-92DBD578CCE3}" destId="{6D1A375C-7218-4540-ABD1-77EE89D86AFE}" srcOrd="0" destOrd="0" presId="urn:microsoft.com/office/officeart/2005/8/layout/orgChart1"/>
    <dgm:cxn modelId="{EEDD5E53-5A21-46E8-B450-E0CDDC03A33C}" type="presParOf" srcId="{3619AACE-F760-4162-A604-92DBD578CCE3}" destId="{DF737D90-529B-42CB-80FE-8869B5BED888}" srcOrd="1" destOrd="0" presId="urn:microsoft.com/office/officeart/2005/8/layout/orgChart1"/>
    <dgm:cxn modelId="{0AF0EC11-1F49-4D8B-AD13-C42E0F6616AC}" type="presParOf" srcId="{C0ED2098-7671-4ACC-B258-82CE45D0B645}" destId="{861EEA9A-AFA8-4A5E-A71D-D6C71C006CF2}" srcOrd="1" destOrd="0" presId="urn:microsoft.com/office/officeart/2005/8/layout/orgChart1"/>
    <dgm:cxn modelId="{94A5B134-129F-4780-907E-F3F75EE9EE3B}" type="presParOf" srcId="{861EEA9A-AFA8-4A5E-A71D-D6C71C006CF2}" destId="{1686DA10-F7C3-4236-85B6-B9D0A1FD4B77}" srcOrd="0" destOrd="0" presId="urn:microsoft.com/office/officeart/2005/8/layout/orgChart1"/>
    <dgm:cxn modelId="{5DDEED12-9766-4658-B9E9-22B94520422E}" type="presParOf" srcId="{861EEA9A-AFA8-4A5E-A71D-D6C71C006CF2}" destId="{81BDAB39-88BD-4D03-9A06-E65C33B48052}" srcOrd="1" destOrd="0" presId="urn:microsoft.com/office/officeart/2005/8/layout/orgChart1"/>
    <dgm:cxn modelId="{F7C1B792-8E91-45E4-963F-C1AB8E0A9B44}" type="presParOf" srcId="{81BDAB39-88BD-4D03-9A06-E65C33B48052}" destId="{B515A8E4-945D-4DE4-AD10-4226670465A5}" srcOrd="0" destOrd="0" presId="urn:microsoft.com/office/officeart/2005/8/layout/orgChart1"/>
    <dgm:cxn modelId="{5D694D55-7778-4AEE-BD80-96FEE7DA4ABB}" type="presParOf" srcId="{B515A8E4-945D-4DE4-AD10-4226670465A5}" destId="{9057BAC1-839D-49DA-9959-5EA925BB556F}" srcOrd="0" destOrd="0" presId="urn:microsoft.com/office/officeart/2005/8/layout/orgChart1"/>
    <dgm:cxn modelId="{1A5429A7-0416-4A86-A669-9160718D9874}" type="presParOf" srcId="{B515A8E4-945D-4DE4-AD10-4226670465A5}" destId="{09F6EE75-A148-4716-8ACA-BC6C1747B239}" srcOrd="1" destOrd="0" presId="urn:microsoft.com/office/officeart/2005/8/layout/orgChart1"/>
    <dgm:cxn modelId="{91C4BE88-AC11-4EA9-A617-2D82713DBCD4}" type="presParOf" srcId="{81BDAB39-88BD-4D03-9A06-E65C33B48052}" destId="{2C02984E-2DBD-49F1-867A-1CD392CD14A1}" srcOrd="1" destOrd="0" presId="urn:microsoft.com/office/officeart/2005/8/layout/orgChart1"/>
    <dgm:cxn modelId="{1136B758-E355-4679-960D-81C4CFD9B0CA}" type="presParOf" srcId="{2C02984E-2DBD-49F1-867A-1CD392CD14A1}" destId="{57F04451-9A0B-4308-9A04-F07A537672E6}" srcOrd="0" destOrd="0" presId="urn:microsoft.com/office/officeart/2005/8/layout/orgChart1"/>
    <dgm:cxn modelId="{436D7491-C991-4926-B071-9987C3BE020D}" type="presParOf" srcId="{2C02984E-2DBD-49F1-867A-1CD392CD14A1}" destId="{89DFBE83-31D8-4F48-9DAA-45A72E9EFD5C}" srcOrd="1" destOrd="0" presId="urn:microsoft.com/office/officeart/2005/8/layout/orgChart1"/>
    <dgm:cxn modelId="{60F62453-7D2E-45CC-B29B-39937538A1B1}" type="presParOf" srcId="{89DFBE83-31D8-4F48-9DAA-45A72E9EFD5C}" destId="{5B0C4A0B-335E-4A95-9F04-B2E4E98A2D93}" srcOrd="0" destOrd="0" presId="urn:microsoft.com/office/officeart/2005/8/layout/orgChart1"/>
    <dgm:cxn modelId="{970528AA-E31A-4909-9E23-54DEEA139A79}" type="presParOf" srcId="{5B0C4A0B-335E-4A95-9F04-B2E4E98A2D93}" destId="{83F2A42D-64A9-44C8-8077-20C511237CBC}" srcOrd="0" destOrd="0" presId="urn:microsoft.com/office/officeart/2005/8/layout/orgChart1"/>
    <dgm:cxn modelId="{A5C1920F-6D62-435F-BA21-48A881698E11}" type="presParOf" srcId="{5B0C4A0B-335E-4A95-9F04-B2E4E98A2D93}" destId="{E481EC96-B588-4990-92DC-207E5E1EFBA2}" srcOrd="1" destOrd="0" presId="urn:microsoft.com/office/officeart/2005/8/layout/orgChart1"/>
    <dgm:cxn modelId="{C014A602-2C81-4509-8DD7-69DBA0271601}" type="presParOf" srcId="{89DFBE83-31D8-4F48-9DAA-45A72E9EFD5C}" destId="{AE160E59-08F1-4E1D-B2E2-B227E79EBAA8}" srcOrd="1" destOrd="0" presId="urn:microsoft.com/office/officeart/2005/8/layout/orgChart1"/>
    <dgm:cxn modelId="{26F935AD-CE04-4EAC-A806-0A6A68B7A6FB}" type="presParOf" srcId="{89DFBE83-31D8-4F48-9DAA-45A72E9EFD5C}" destId="{706B7F91-86FD-4C42-9837-27D0A117DCCA}" srcOrd="2" destOrd="0" presId="urn:microsoft.com/office/officeart/2005/8/layout/orgChart1"/>
    <dgm:cxn modelId="{CBD1F24C-B59F-47BD-9741-83E3724EE5AE}" type="presParOf" srcId="{81BDAB39-88BD-4D03-9A06-E65C33B48052}" destId="{1B26689C-5EB6-4FF8-9347-B2F83B3D39CC}" srcOrd="2" destOrd="0" presId="urn:microsoft.com/office/officeart/2005/8/layout/orgChart1"/>
    <dgm:cxn modelId="{80A6D5EB-1262-4B2F-967A-6A9F1CB5BCFC}" type="presParOf" srcId="{C0ED2098-7671-4ACC-B258-82CE45D0B645}" destId="{E86CF1DA-1F68-44A3-9A5E-D0FAAA086B3A}" srcOrd="2" destOrd="0" presId="urn:microsoft.com/office/officeart/2005/8/layout/orgChart1"/>
    <dgm:cxn modelId="{E39859D2-BFE9-475D-B35A-7DA81A1CA0DE}" type="presParOf" srcId="{B63B19F1-DA77-4454-B3E1-33587D7A2CAF}" destId="{941ECF92-9D32-4CC0-9DEF-6D5A5A4F0A40}" srcOrd="6" destOrd="0" presId="urn:microsoft.com/office/officeart/2005/8/layout/orgChart1"/>
    <dgm:cxn modelId="{56F9D6C0-D1E8-4FEE-BAE5-C88DC3719550}" type="presParOf" srcId="{B63B19F1-DA77-4454-B3E1-33587D7A2CAF}" destId="{897E7200-762F-4D95-B7C9-28B2801864CB}" srcOrd="7" destOrd="0" presId="urn:microsoft.com/office/officeart/2005/8/layout/orgChart1"/>
    <dgm:cxn modelId="{6C3AA134-AB2A-4778-9824-366BA2A15E63}" type="presParOf" srcId="{897E7200-762F-4D95-B7C9-28B2801864CB}" destId="{B6302701-D2B0-4EDE-8C48-6BDBE53CFEEF}" srcOrd="0" destOrd="0" presId="urn:microsoft.com/office/officeart/2005/8/layout/orgChart1"/>
    <dgm:cxn modelId="{8724621B-54DB-4C70-8852-636A9765D03B}" type="presParOf" srcId="{B6302701-D2B0-4EDE-8C48-6BDBE53CFEEF}" destId="{114CC27B-5285-4E35-BE3C-FB899B5AE2D1}" srcOrd="0" destOrd="0" presId="urn:microsoft.com/office/officeart/2005/8/layout/orgChart1"/>
    <dgm:cxn modelId="{452A832E-71F2-4C30-AC5D-BF7BE67A019E}" type="presParOf" srcId="{B6302701-D2B0-4EDE-8C48-6BDBE53CFEEF}" destId="{1DE704C9-865D-46E5-8880-EB04EBA882B0}" srcOrd="1" destOrd="0" presId="urn:microsoft.com/office/officeart/2005/8/layout/orgChart1"/>
    <dgm:cxn modelId="{0329D8DC-8529-41C9-8401-B804F0B13D57}" type="presParOf" srcId="{897E7200-762F-4D95-B7C9-28B2801864CB}" destId="{0477C956-D7B2-4872-A2E1-5705ED83C612}" srcOrd="1" destOrd="0" presId="urn:microsoft.com/office/officeart/2005/8/layout/orgChart1"/>
    <dgm:cxn modelId="{E384D643-F57F-4EAD-8361-08B87E30ED88}" type="presParOf" srcId="{0477C956-D7B2-4872-A2E1-5705ED83C612}" destId="{E3C47257-32AB-4A64-B7D9-2E6680DBB9C8}" srcOrd="0" destOrd="0" presId="urn:microsoft.com/office/officeart/2005/8/layout/orgChart1"/>
    <dgm:cxn modelId="{E52059AF-7635-46F2-918A-A35D824B53F5}" type="presParOf" srcId="{0477C956-D7B2-4872-A2E1-5705ED83C612}" destId="{3C3255B0-8E96-45EF-A084-A99364C04412}" srcOrd="1" destOrd="0" presId="urn:microsoft.com/office/officeart/2005/8/layout/orgChart1"/>
    <dgm:cxn modelId="{8CA3EC8C-E35E-4E1B-B422-600A934D3187}" type="presParOf" srcId="{3C3255B0-8E96-45EF-A084-A99364C04412}" destId="{CFA88FC1-93F4-49D0-98DF-1E3DB1BF78BA}" srcOrd="0" destOrd="0" presId="urn:microsoft.com/office/officeart/2005/8/layout/orgChart1"/>
    <dgm:cxn modelId="{50268159-347B-45B1-AC55-CD9A545F4709}" type="presParOf" srcId="{CFA88FC1-93F4-49D0-98DF-1E3DB1BF78BA}" destId="{628720FC-015E-47EE-BBDD-F10223DDFD17}" srcOrd="0" destOrd="0" presId="urn:microsoft.com/office/officeart/2005/8/layout/orgChart1"/>
    <dgm:cxn modelId="{3A8429F6-7C76-4A48-B1C2-952E9434981E}" type="presParOf" srcId="{CFA88FC1-93F4-49D0-98DF-1E3DB1BF78BA}" destId="{703C5E5C-5B77-42AD-A42D-BF20A9296C4E}" srcOrd="1" destOrd="0" presId="urn:microsoft.com/office/officeart/2005/8/layout/orgChart1"/>
    <dgm:cxn modelId="{5412F54F-9CFB-44CF-A405-12FFA87A7969}" type="presParOf" srcId="{3C3255B0-8E96-45EF-A084-A99364C04412}" destId="{8A971D64-83F4-4ABD-A230-1AC05064108F}" srcOrd="1" destOrd="0" presId="urn:microsoft.com/office/officeart/2005/8/layout/orgChart1"/>
    <dgm:cxn modelId="{6E80740F-305C-432E-8AC7-4AD7B8AB2DF7}" type="presParOf" srcId="{8A971D64-83F4-4ABD-A230-1AC05064108F}" destId="{11CEE82B-CC7C-4484-91E8-7D49275759A9}" srcOrd="0" destOrd="0" presId="urn:microsoft.com/office/officeart/2005/8/layout/orgChart1"/>
    <dgm:cxn modelId="{EFFADC93-78C6-4C30-AE26-0E0BCDF6C972}" type="presParOf" srcId="{8A971D64-83F4-4ABD-A230-1AC05064108F}" destId="{123FCB50-6785-4B2C-AAF5-FBCAB783FD7F}" srcOrd="1" destOrd="0" presId="urn:microsoft.com/office/officeart/2005/8/layout/orgChart1"/>
    <dgm:cxn modelId="{C580B0D3-FF39-439E-94CC-779020D8E4F8}" type="presParOf" srcId="{123FCB50-6785-4B2C-AAF5-FBCAB783FD7F}" destId="{B7B99DB9-1634-46B9-8EEC-963D579DFE07}" srcOrd="0" destOrd="0" presId="urn:microsoft.com/office/officeart/2005/8/layout/orgChart1"/>
    <dgm:cxn modelId="{825523D2-3B5A-42D2-A9B0-1CC61D92A3B7}" type="presParOf" srcId="{B7B99DB9-1634-46B9-8EEC-963D579DFE07}" destId="{0A6D9C44-086B-4D6E-8880-819E01ED76B3}" srcOrd="0" destOrd="0" presId="urn:microsoft.com/office/officeart/2005/8/layout/orgChart1"/>
    <dgm:cxn modelId="{2E7100C9-7A3A-465D-AE06-54A35057CEB6}" type="presParOf" srcId="{B7B99DB9-1634-46B9-8EEC-963D579DFE07}" destId="{8D887E67-36D9-4D28-879E-F54F47CB7934}" srcOrd="1" destOrd="0" presId="urn:microsoft.com/office/officeart/2005/8/layout/orgChart1"/>
    <dgm:cxn modelId="{87ACAE9A-0E0A-49C8-BB0B-04DA537B61FC}" type="presParOf" srcId="{123FCB50-6785-4B2C-AAF5-FBCAB783FD7F}" destId="{40AD9904-2BD6-499C-97C5-7478BB47A407}" srcOrd="1" destOrd="0" presId="urn:microsoft.com/office/officeart/2005/8/layout/orgChart1"/>
    <dgm:cxn modelId="{62D6426B-DD80-4FC2-BED0-9A8EBF4253AE}" type="presParOf" srcId="{123FCB50-6785-4B2C-AAF5-FBCAB783FD7F}" destId="{1376AC75-8CC7-410B-A53C-7551015764D1}" srcOrd="2" destOrd="0" presId="urn:microsoft.com/office/officeart/2005/8/layout/orgChart1"/>
    <dgm:cxn modelId="{C1C52FC8-3753-493B-AD01-E8EF3C306426}" type="presParOf" srcId="{3C3255B0-8E96-45EF-A084-A99364C04412}" destId="{23862C20-C3CD-4C55-AD02-888C456D3D2E}" srcOrd="2" destOrd="0" presId="urn:microsoft.com/office/officeart/2005/8/layout/orgChart1"/>
    <dgm:cxn modelId="{8A965E21-A895-4C2B-BF7E-F82B60DF6015}" type="presParOf" srcId="{897E7200-762F-4D95-B7C9-28B2801864CB}" destId="{935B1813-A422-4005-8E49-98B2F9ED9E67}" srcOrd="2" destOrd="0" presId="urn:microsoft.com/office/officeart/2005/8/layout/orgChart1"/>
    <dgm:cxn modelId="{4C46FEF4-F0D2-4814-8FAF-4962335165BF}" type="presParOf" srcId="{B63B19F1-DA77-4454-B3E1-33587D7A2CAF}" destId="{C0B396FA-7EC4-40D5-862F-947670CE816E}" srcOrd="8" destOrd="0" presId="urn:microsoft.com/office/officeart/2005/8/layout/orgChart1"/>
    <dgm:cxn modelId="{115A65BC-EC53-498B-AF4D-BAF8236C0DD9}" type="presParOf" srcId="{B63B19F1-DA77-4454-B3E1-33587D7A2CAF}" destId="{0CD58FC6-A226-42C8-B9B3-D82164B4420E}" srcOrd="9" destOrd="0" presId="urn:microsoft.com/office/officeart/2005/8/layout/orgChart1"/>
    <dgm:cxn modelId="{77A73316-7565-46C2-A4A7-3266157E4FAA}" type="presParOf" srcId="{0CD58FC6-A226-42C8-B9B3-D82164B4420E}" destId="{556EDDE5-34CA-4B6A-B241-D1B2404DF839}" srcOrd="0" destOrd="0" presId="urn:microsoft.com/office/officeart/2005/8/layout/orgChart1"/>
    <dgm:cxn modelId="{FD497B3A-7B33-434F-A02B-6C6ED1A1460A}" type="presParOf" srcId="{556EDDE5-34CA-4B6A-B241-D1B2404DF839}" destId="{9D8022FB-1FAA-4003-8529-281E38D04491}" srcOrd="0" destOrd="0" presId="urn:microsoft.com/office/officeart/2005/8/layout/orgChart1"/>
    <dgm:cxn modelId="{748D263A-70C7-40BB-83CD-D63B245BC22F}" type="presParOf" srcId="{556EDDE5-34CA-4B6A-B241-D1B2404DF839}" destId="{F486F796-C89A-40E3-9BBF-42A9D7712D89}" srcOrd="1" destOrd="0" presId="urn:microsoft.com/office/officeart/2005/8/layout/orgChart1"/>
    <dgm:cxn modelId="{2DAD1F16-F2AD-408E-95F3-CE63E9799A07}" type="presParOf" srcId="{0CD58FC6-A226-42C8-B9B3-D82164B4420E}" destId="{1091A6E9-3573-41DE-83CC-B4F0C68A4C11}" srcOrd="1" destOrd="0" presId="urn:microsoft.com/office/officeart/2005/8/layout/orgChart1"/>
    <dgm:cxn modelId="{0B2686A6-9F79-4CA6-91E9-B3F2D0DADBEC}" type="presParOf" srcId="{1091A6E9-3573-41DE-83CC-B4F0C68A4C11}" destId="{AC86E03E-085E-489B-90EE-E8FF607876F7}" srcOrd="0" destOrd="0" presId="urn:microsoft.com/office/officeart/2005/8/layout/orgChart1"/>
    <dgm:cxn modelId="{51F992CC-3D6A-431C-83EB-0BCD10D709A8}" type="presParOf" srcId="{1091A6E9-3573-41DE-83CC-B4F0C68A4C11}" destId="{618CA2FC-A929-477B-AA50-BF335E4E5CCF}" srcOrd="1" destOrd="0" presId="urn:microsoft.com/office/officeart/2005/8/layout/orgChart1"/>
    <dgm:cxn modelId="{82F07407-078A-43C3-B38A-56140EC21E93}" type="presParOf" srcId="{618CA2FC-A929-477B-AA50-BF335E4E5CCF}" destId="{5611E5ED-E6A1-404C-9940-D82BFFA2F75F}" srcOrd="0" destOrd="0" presId="urn:microsoft.com/office/officeart/2005/8/layout/orgChart1"/>
    <dgm:cxn modelId="{9C796FFA-E367-4324-AE56-87D2C33DC850}" type="presParOf" srcId="{5611E5ED-E6A1-404C-9940-D82BFFA2F75F}" destId="{195840AE-E9D6-4ED8-A191-72DBBC2F0F34}" srcOrd="0" destOrd="0" presId="urn:microsoft.com/office/officeart/2005/8/layout/orgChart1"/>
    <dgm:cxn modelId="{E3EFA8F7-7643-4B97-A2F0-B14B9AEBA229}" type="presParOf" srcId="{5611E5ED-E6A1-404C-9940-D82BFFA2F75F}" destId="{04BBA88A-C7CD-428F-BF37-777372EC88E1}" srcOrd="1" destOrd="0" presId="urn:microsoft.com/office/officeart/2005/8/layout/orgChart1"/>
    <dgm:cxn modelId="{2B4F1EDC-9917-4214-942D-A2ECD27DCC7F}" type="presParOf" srcId="{618CA2FC-A929-477B-AA50-BF335E4E5CCF}" destId="{46BA95B9-3D8C-49BD-8300-96AB0FEBBAE5}" srcOrd="1" destOrd="0" presId="urn:microsoft.com/office/officeart/2005/8/layout/orgChart1"/>
    <dgm:cxn modelId="{ED262FA3-50D1-4983-8667-ABB233DA28DF}" type="presParOf" srcId="{46BA95B9-3D8C-49BD-8300-96AB0FEBBAE5}" destId="{D0123D10-FA10-4657-B058-8519C11C4942}" srcOrd="0" destOrd="0" presId="urn:microsoft.com/office/officeart/2005/8/layout/orgChart1"/>
    <dgm:cxn modelId="{177A99D3-4DE4-41D0-9788-6A4EBCE7CC25}" type="presParOf" srcId="{46BA95B9-3D8C-49BD-8300-96AB0FEBBAE5}" destId="{1CC1EF87-DC30-4AD7-A10C-A736FF8EADC2}" srcOrd="1" destOrd="0" presId="urn:microsoft.com/office/officeart/2005/8/layout/orgChart1"/>
    <dgm:cxn modelId="{027C11C7-5C56-4F90-9AE6-40C1C75182FD}" type="presParOf" srcId="{1CC1EF87-DC30-4AD7-A10C-A736FF8EADC2}" destId="{80B9EEF5-0F90-4725-AE57-49693F96673B}" srcOrd="0" destOrd="0" presId="urn:microsoft.com/office/officeart/2005/8/layout/orgChart1"/>
    <dgm:cxn modelId="{DA4C4542-4E32-4123-883C-6412AE6607FD}" type="presParOf" srcId="{80B9EEF5-0F90-4725-AE57-49693F96673B}" destId="{BE52E795-ED60-48C9-9380-DDCA5B4B0459}" srcOrd="0" destOrd="0" presId="urn:microsoft.com/office/officeart/2005/8/layout/orgChart1"/>
    <dgm:cxn modelId="{DFB42894-67A5-48E6-9933-D0581E89A259}" type="presParOf" srcId="{80B9EEF5-0F90-4725-AE57-49693F96673B}" destId="{2A688182-694B-4E20-8B34-7395B20CA87E}" srcOrd="1" destOrd="0" presId="urn:microsoft.com/office/officeart/2005/8/layout/orgChart1"/>
    <dgm:cxn modelId="{38F75854-97E3-4318-980E-D2F592F6BC12}" type="presParOf" srcId="{1CC1EF87-DC30-4AD7-A10C-A736FF8EADC2}" destId="{04DF9B7F-0C9C-4D4B-BEC2-C128907B6823}" srcOrd="1" destOrd="0" presId="urn:microsoft.com/office/officeart/2005/8/layout/orgChart1"/>
    <dgm:cxn modelId="{D18092E7-9A5F-45F9-BA99-E8C88549A9F8}" type="presParOf" srcId="{1CC1EF87-DC30-4AD7-A10C-A736FF8EADC2}" destId="{08A2E7A1-6A47-4DA0-9781-519A90E9EC5C}" srcOrd="2" destOrd="0" presId="urn:microsoft.com/office/officeart/2005/8/layout/orgChart1"/>
    <dgm:cxn modelId="{6016E61E-41A6-492E-A6C7-4D53EAF7F286}" type="presParOf" srcId="{618CA2FC-A929-477B-AA50-BF335E4E5CCF}" destId="{97E6EE4E-DB40-411B-B6DD-F0D2A89A3540}" srcOrd="2" destOrd="0" presId="urn:microsoft.com/office/officeart/2005/8/layout/orgChart1"/>
    <dgm:cxn modelId="{7EFD1367-629B-4EE5-B620-155E7517A82B}" type="presParOf" srcId="{0CD58FC6-A226-42C8-B9B3-D82164B4420E}" destId="{A3BF20B4-3271-48AA-A783-5D2A3AA17EC3}" srcOrd="2" destOrd="0" presId="urn:microsoft.com/office/officeart/2005/8/layout/orgChart1"/>
    <dgm:cxn modelId="{9043A58F-5F2F-413E-BAFB-C4C5BCAFA12A}" type="presParOf" srcId="{C69F8409-F511-400D-BC6B-33367688AFC7}" destId="{F5F3D86C-F21A-44AE-A988-A836256B0FEF}" srcOrd="2" destOrd="0" presId="urn:microsoft.com/office/officeart/2005/8/layout/orgChart1"/>
    <dgm:cxn modelId="{016906AB-5F44-4D0D-9C7A-811DF7570A76}" type="presParOf" srcId="{F5F3D86C-F21A-44AE-A988-A836256B0FEF}" destId="{9261A1C8-174C-4153-AB89-2426A4D65796}" srcOrd="0" destOrd="0" presId="urn:microsoft.com/office/officeart/2005/8/layout/orgChart1"/>
    <dgm:cxn modelId="{FA2BF8E2-2792-4A3F-AF2B-4DE6652F3581}" type="presParOf" srcId="{F5F3D86C-F21A-44AE-A988-A836256B0FEF}" destId="{96AA3927-33E4-4F5A-A0EB-E5BA9879B321}" srcOrd="1" destOrd="0" presId="urn:microsoft.com/office/officeart/2005/8/layout/orgChart1"/>
    <dgm:cxn modelId="{E49082CD-EF37-41A5-BB92-4147A5422E4D}" type="presParOf" srcId="{96AA3927-33E4-4F5A-A0EB-E5BA9879B321}" destId="{050191A1-B555-41A2-9E0F-2D64907E6848}" srcOrd="0" destOrd="0" presId="urn:microsoft.com/office/officeart/2005/8/layout/orgChart1"/>
    <dgm:cxn modelId="{2290364B-1ED8-418D-BE25-44CC89CA73ED}" type="presParOf" srcId="{050191A1-B555-41A2-9E0F-2D64907E6848}" destId="{13C1824E-C12A-4A99-8781-4120F4EE7650}" srcOrd="0" destOrd="0" presId="urn:microsoft.com/office/officeart/2005/8/layout/orgChart1"/>
    <dgm:cxn modelId="{CDD56AC9-3A68-4559-82BA-7EC91EDF427E}" type="presParOf" srcId="{050191A1-B555-41A2-9E0F-2D64907E6848}" destId="{ED1A5FA8-B76C-4B5E-B429-585687D743FA}" srcOrd="1" destOrd="0" presId="urn:microsoft.com/office/officeart/2005/8/layout/orgChart1"/>
    <dgm:cxn modelId="{E1D187E0-182D-407B-B780-84A45F929FD4}" type="presParOf" srcId="{96AA3927-33E4-4F5A-A0EB-E5BA9879B321}" destId="{A3AE4A2A-19A7-4A9C-9EC2-435CAC1F11C6}" srcOrd="1" destOrd="0" presId="urn:microsoft.com/office/officeart/2005/8/layout/orgChart1"/>
    <dgm:cxn modelId="{DD13FCD3-FA60-4FFD-B336-3964BB5F709B}" type="presParOf" srcId="{96AA3927-33E4-4F5A-A0EB-E5BA9879B321}" destId="{731B1B2A-72D6-4363-A775-CB409CD09609}" srcOrd="2" destOrd="0" presId="urn:microsoft.com/office/officeart/2005/8/layout/orgChart1"/>
    <dgm:cxn modelId="{5C1E3036-F735-47FC-A9F5-132F26A31CE3}" type="presParOf" srcId="{F5F3D86C-F21A-44AE-A988-A836256B0FEF}" destId="{0F98A5B4-BE41-4C0F-8084-17DA5C8F6600}" srcOrd="2" destOrd="0" presId="urn:microsoft.com/office/officeart/2005/8/layout/orgChart1"/>
    <dgm:cxn modelId="{5F04545D-298D-4DAB-A00C-B8B9ADBB216C}" type="presParOf" srcId="{F5F3D86C-F21A-44AE-A988-A836256B0FEF}" destId="{2C754224-78C5-4BCE-A86A-F15DC0CDC592}" srcOrd="3" destOrd="0" presId="urn:microsoft.com/office/officeart/2005/8/layout/orgChart1"/>
    <dgm:cxn modelId="{1042D89E-1EBD-4F4B-A45B-0519A7F78C39}" type="presParOf" srcId="{2C754224-78C5-4BCE-A86A-F15DC0CDC592}" destId="{0525CD18-4F07-4806-84B6-8993534AB4B6}" srcOrd="0" destOrd="0" presId="urn:microsoft.com/office/officeart/2005/8/layout/orgChart1"/>
    <dgm:cxn modelId="{A698F1BA-4E42-4B33-8573-C61CB56E6CE5}" type="presParOf" srcId="{0525CD18-4F07-4806-84B6-8993534AB4B6}" destId="{906290A2-DA73-42E3-8D11-FFC6F941F96F}" srcOrd="0" destOrd="0" presId="urn:microsoft.com/office/officeart/2005/8/layout/orgChart1"/>
    <dgm:cxn modelId="{8B8EC920-328D-4F76-9E70-A34E916A7371}" type="presParOf" srcId="{0525CD18-4F07-4806-84B6-8993534AB4B6}" destId="{6318F7E9-70B8-407B-B96F-79CACBA8CA51}" srcOrd="1" destOrd="0" presId="urn:microsoft.com/office/officeart/2005/8/layout/orgChart1"/>
    <dgm:cxn modelId="{D22F299F-D8A7-4EA7-B897-8D61B1A53137}" type="presParOf" srcId="{2C754224-78C5-4BCE-A86A-F15DC0CDC592}" destId="{41E30C64-EAEC-4A9A-9A86-3F9ACA56235D}" srcOrd="1" destOrd="0" presId="urn:microsoft.com/office/officeart/2005/8/layout/orgChart1"/>
    <dgm:cxn modelId="{C67D28FC-CAF5-4E8E-A2B7-693A51D19F00}" type="presParOf" srcId="{2C754224-78C5-4BCE-A86A-F15DC0CDC592}" destId="{9639D7D3-506A-4748-B412-55DF7F11B4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8A5B4-BE41-4C0F-8084-17DA5C8F6600}">
      <dsp:nvSpPr>
        <dsp:cNvPr id="0" name=""/>
        <dsp:cNvSpPr/>
      </dsp:nvSpPr>
      <dsp:spPr>
        <a:xfrm>
          <a:off x="3598371" y="747256"/>
          <a:ext cx="129377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29377" y="5667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1A1C8-174C-4153-AB89-2426A4D65796}">
      <dsp:nvSpPr>
        <dsp:cNvPr id="0" name=""/>
        <dsp:cNvSpPr/>
      </dsp:nvSpPr>
      <dsp:spPr>
        <a:xfrm>
          <a:off x="3468993" y="747256"/>
          <a:ext cx="129377" cy="566798"/>
        </a:xfrm>
        <a:custGeom>
          <a:avLst/>
          <a:gdLst/>
          <a:ahLst/>
          <a:cxnLst/>
          <a:rect l="0" t="0" r="0" b="0"/>
          <a:pathLst>
            <a:path>
              <a:moveTo>
                <a:pt x="129377" y="0"/>
              </a:moveTo>
              <a:lnTo>
                <a:pt x="129377" y="566798"/>
              </a:lnTo>
              <a:lnTo>
                <a:pt x="0" y="5667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23D10-FA10-4657-B058-8519C11C4942}">
      <dsp:nvSpPr>
        <dsp:cNvPr id="0" name=""/>
        <dsp:cNvSpPr/>
      </dsp:nvSpPr>
      <dsp:spPr>
        <a:xfrm>
          <a:off x="6087354" y="3371778"/>
          <a:ext cx="184825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84825" y="5667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6E03E-085E-489B-90EE-E8FF607876F7}">
      <dsp:nvSpPr>
        <dsp:cNvPr id="0" name=""/>
        <dsp:cNvSpPr/>
      </dsp:nvSpPr>
      <dsp:spPr>
        <a:xfrm>
          <a:off x="6534502" y="2496937"/>
          <a:ext cx="91440" cy="25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396FA-7EC4-40D5-862F-947670CE816E}">
      <dsp:nvSpPr>
        <dsp:cNvPr id="0" name=""/>
        <dsp:cNvSpPr/>
      </dsp:nvSpPr>
      <dsp:spPr>
        <a:xfrm>
          <a:off x="3598371" y="747256"/>
          <a:ext cx="2981851" cy="1133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218"/>
              </a:lnTo>
              <a:lnTo>
                <a:pt x="2981851" y="1004218"/>
              </a:lnTo>
              <a:lnTo>
                <a:pt x="2981851" y="1133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EE82B-CC7C-4484-91E8-7D49275759A9}">
      <dsp:nvSpPr>
        <dsp:cNvPr id="0" name=""/>
        <dsp:cNvSpPr/>
      </dsp:nvSpPr>
      <dsp:spPr>
        <a:xfrm>
          <a:off x="4596428" y="3371778"/>
          <a:ext cx="184825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84825" y="5667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47257-32AB-4A64-B7D9-2E6680DBB9C8}">
      <dsp:nvSpPr>
        <dsp:cNvPr id="0" name=""/>
        <dsp:cNvSpPr/>
      </dsp:nvSpPr>
      <dsp:spPr>
        <a:xfrm>
          <a:off x="5043576" y="2496937"/>
          <a:ext cx="91440" cy="25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ECF92-9D32-4CC0-9DEF-6D5A5A4F0A40}">
      <dsp:nvSpPr>
        <dsp:cNvPr id="0" name=""/>
        <dsp:cNvSpPr/>
      </dsp:nvSpPr>
      <dsp:spPr>
        <a:xfrm>
          <a:off x="3598371" y="747256"/>
          <a:ext cx="1490925" cy="1133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218"/>
              </a:lnTo>
              <a:lnTo>
                <a:pt x="1490925" y="1004218"/>
              </a:lnTo>
              <a:lnTo>
                <a:pt x="1490925" y="1133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04451-9A0B-4308-9A04-F07A537672E6}">
      <dsp:nvSpPr>
        <dsp:cNvPr id="0" name=""/>
        <dsp:cNvSpPr/>
      </dsp:nvSpPr>
      <dsp:spPr>
        <a:xfrm>
          <a:off x="3105503" y="3371778"/>
          <a:ext cx="184825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84825" y="5667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6DA10-F7C3-4236-85B6-B9D0A1FD4B77}">
      <dsp:nvSpPr>
        <dsp:cNvPr id="0" name=""/>
        <dsp:cNvSpPr/>
      </dsp:nvSpPr>
      <dsp:spPr>
        <a:xfrm>
          <a:off x="3552651" y="2496937"/>
          <a:ext cx="91440" cy="25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0E215-EFE7-48DB-BBCE-3E703CCA9E98}">
      <dsp:nvSpPr>
        <dsp:cNvPr id="0" name=""/>
        <dsp:cNvSpPr/>
      </dsp:nvSpPr>
      <dsp:spPr>
        <a:xfrm>
          <a:off x="3552651" y="747256"/>
          <a:ext cx="91440" cy="1133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3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7ECF-1ABC-467E-9961-2E261AF0960E}">
      <dsp:nvSpPr>
        <dsp:cNvPr id="0" name=""/>
        <dsp:cNvSpPr/>
      </dsp:nvSpPr>
      <dsp:spPr>
        <a:xfrm>
          <a:off x="1614577" y="3371778"/>
          <a:ext cx="184825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84825" y="5667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83DF8-16E6-4EE2-8D14-5A5B6106F773}">
      <dsp:nvSpPr>
        <dsp:cNvPr id="0" name=""/>
        <dsp:cNvSpPr/>
      </dsp:nvSpPr>
      <dsp:spPr>
        <a:xfrm>
          <a:off x="2061725" y="2496937"/>
          <a:ext cx="91440" cy="25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0B8FC-562A-4FEE-A302-C675261E0B98}">
      <dsp:nvSpPr>
        <dsp:cNvPr id="0" name=""/>
        <dsp:cNvSpPr/>
      </dsp:nvSpPr>
      <dsp:spPr>
        <a:xfrm>
          <a:off x="2107445" y="747256"/>
          <a:ext cx="1490925" cy="1133596"/>
        </a:xfrm>
        <a:custGeom>
          <a:avLst/>
          <a:gdLst/>
          <a:ahLst/>
          <a:cxnLst/>
          <a:rect l="0" t="0" r="0" b="0"/>
          <a:pathLst>
            <a:path>
              <a:moveTo>
                <a:pt x="1490925" y="0"/>
              </a:moveTo>
              <a:lnTo>
                <a:pt x="1490925" y="1004218"/>
              </a:lnTo>
              <a:lnTo>
                <a:pt x="0" y="1004218"/>
              </a:lnTo>
              <a:lnTo>
                <a:pt x="0" y="1133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E4DE0-D57B-4CF5-A6E4-8FDB565ACA77}">
      <dsp:nvSpPr>
        <dsp:cNvPr id="0" name=""/>
        <dsp:cNvSpPr/>
      </dsp:nvSpPr>
      <dsp:spPr>
        <a:xfrm>
          <a:off x="123652" y="3371778"/>
          <a:ext cx="184825" cy="566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98"/>
              </a:lnTo>
              <a:lnTo>
                <a:pt x="184825" y="56679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33938-1A07-4B20-9A79-86A32D575FB3}">
      <dsp:nvSpPr>
        <dsp:cNvPr id="0" name=""/>
        <dsp:cNvSpPr/>
      </dsp:nvSpPr>
      <dsp:spPr>
        <a:xfrm>
          <a:off x="570800" y="2496937"/>
          <a:ext cx="91440" cy="25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7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A61CC-B0A9-4EFF-AB3F-A0D1C5B3EA2D}">
      <dsp:nvSpPr>
        <dsp:cNvPr id="0" name=""/>
        <dsp:cNvSpPr/>
      </dsp:nvSpPr>
      <dsp:spPr>
        <a:xfrm>
          <a:off x="616520" y="747256"/>
          <a:ext cx="2981851" cy="1133596"/>
        </a:xfrm>
        <a:custGeom>
          <a:avLst/>
          <a:gdLst/>
          <a:ahLst/>
          <a:cxnLst/>
          <a:rect l="0" t="0" r="0" b="0"/>
          <a:pathLst>
            <a:path>
              <a:moveTo>
                <a:pt x="2981851" y="0"/>
              </a:moveTo>
              <a:lnTo>
                <a:pt x="2981851" y="1004218"/>
              </a:lnTo>
              <a:lnTo>
                <a:pt x="0" y="1004218"/>
              </a:lnTo>
              <a:lnTo>
                <a:pt x="0" y="11335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ECC16-CBC8-4FB3-83EF-79F5BCA19690}">
      <dsp:nvSpPr>
        <dsp:cNvPr id="0" name=""/>
        <dsp:cNvSpPr/>
      </dsp:nvSpPr>
      <dsp:spPr>
        <a:xfrm>
          <a:off x="2982286" y="131171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Diretoria do PROCON</a:t>
          </a:r>
        </a:p>
      </dsp:txBody>
      <dsp:txXfrm>
        <a:off x="2982286" y="131171"/>
        <a:ext cx="1232169" cy="616084"/>
      </dsp:txXfrm>
    </dsp:sp>
    <dsp:sp modelId="{1C729717-BB17-4D55-B052-2FD1FDA559FD}">
      <dsp:nvSpPr>
        <dsp:cNvPr id="0" name=""/>
        <dsp:cNvSpPr/>
      </dsp:nvSpPr>
      <dsp:spPr>
        <a:xfrm>
          <a:off x="435" y="188085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Divisão de Atendimento</a:t>
          </a:r>
        </a:p>
      </dsp:txBody>
      <dsp:txXfrm>
        <a:off x="435" y="1880853"/>
        <a:ext cx="1232169" cy="616084"/>
      </dsp:txXfrm>
    </dsp:sp>
    <dsp:sp modelId="{F12C4305-9086-4D5C-B21B-CAC478FA6302}">
      <dsp:nvSpPr>
        <dsp:cNvPr id="0" name=""/>
        <dsp:cNvSpPr/>
      </dsp:nvSpPr>
      <dsp:spPr>
        <a:xfrm>
          <a:off x="435" y="275569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Recepção e Atendimento</a:t>
          </a:r>
        </a:p>
      </dsp:txBody>
      <dsp:txXfrm>
        <a:off x="435" y="2755693"/>
        <a:ext cx="1232169" cy="616084"/>
      </dsp:txXfrm>
    </dsp:sp>
    <dsp:sp modelId="{35BE9E34-40CF-4C25-B7EF-4643B46F615D}">
      <dsp:nvSpPr>
        <dsp:cNvPr id="0" name=""/>
        <dsp:cNvSpPr/>
      </dsp:nvSpPr>
      <dsp:spPr>
        <a:xfrm>
          <a:off x="308477" y="3630534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Conciliação e Reclamações</a:t>
          </a:r>
        </a:p>
      </dsp:txBody>
      <dsp:txXfrm>
        <a:off x="308477" y="3630534"/>
        <a:ext cx="1232169" cy="616084"/>
      </dsp:txXfrm>
    </dsp:sp>
    <dsp:sp modelId="{605F5F9B-264F-4F77-8CED-0ED1697B0E36}">
      <dsp:nvSpPr>
        <dsp:cNvPr id="0" name=""/>
        <dsp:cNvSpPr/>
      </dsp:nvSpPr>
      <dsp:spPr>
        <a:xfrm>
          <a:off x="1491360" y="188085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Divisão de Fiscalização</a:t>
          </a:r>
        </a:p>
      </dsp:txBody>
      <dsp:txXfrm>
        <a:off x="1491360" y="1880853"/>
        <a:ext cx="1232169" cy="616084"/>
      </dsp:txXfrm>
    </dsp:sp>
    <dsp:sp modelId="{76350DE9-B8E2-4509-BB92-2B28FCFD595C}">
      <dsp:nvSpPr>
        <dsp:cNvPr id="0" name=""/>
        <dsp:cNvSpPr/>
      </dsp:nvSpPr>
      <dsp:spPr>
        <a:xfrm>
          <a:off x="1491360" y="275569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Inspeção</a:t>
          </a:r>
        </a:p>
      </dsp:txBody>
      <dsp:txXfrm>
        <a:off x="1491360" y="2755693"/>
        <a:ext cx="1232169" cy="616084"/>
      </dsp:txXfrm>
    </dsp:sp>
    <dsp:sp modelId="{C062E500-2FE0-42BA-B12C-1E4B1405E347}">
      <dsp:nvSpPr>
        <dsp:cNvPr id="0" name=""/>
        <dsp:cNvSpPr/>
      </dsp:nvSpPr>
      <dsp:spPr>
        <a:xfrm>
          <a:off x="1799403" y="3630534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Diligências Especiais</a:t>
          </a:r>
        </a:p>
      </dsp:txBody>
      <dsp:txXfrm>
        <a:off x="1799403" y="3630534"/>
        <a:ext cx="1232169" cy="616084"/>
      </dsp:txXfrm>
    </dsp:sp>
    <dsp:sp modelId="{6D1A375C-7218-4540-ABD1-77EE89D86AFE}">
      <dsp:nvSpPr>
        <dsp:cNvPr id="0" name=""/>
        <dsp:cNvSpPr/>
      </dsp:nvSpPr>
      <dsp:spPr>
        <a:xfrm>
          <a:off x="2982286" y="188085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Divisão de Estudos, Orientação, PEsuisas e Divulgação</a:t>
          </a:r>
        </a:p>
      </dsp:txBody>
      <dsp:txXfrm>
        <a:off x="2982286" y="1880853"/>
        <a:ext cx="1232169" cy="616084"/>
      </dsp:txXfrm>
    </dsp:sp>
    <dsp:sp modelId="{9057BAC1-839D-49DA-9959-5EA925BB556F}">
      <dsp:nvSpPr>
        <dsp:cNvPr id="0" name=""/>
        <dsp:cNvSpPr/>
      </dsp:nvSpPr>
      <dsp:spPr>
        <a:xfrm>
          <a:off x="2982286" y="275569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Estudos e Projetos</a:t>
          </a:r>
        </a:p>
      </dsp:txBody>
      <dsp:txXfrm>
        <a:off x="2982286" y="2755693"/>
        <a:ext cx="1232169" cy="616084"/>
      </dsp:txXfrm>
    </dsp:sp>
    <dsp:sp modelId="{83F2A42D-64A9-44C8-8077-20C511237CBC}">
      <dsp:nvSpPr>
        <dsp:cNvPr id="0" name=""/>
        <dsp:cNvSpPr/>
      </dsp:nvSpPr>
      <dsp:spPr>
        <a:xfrm>
          <a:off x="3290328" y="3630534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Integração e Comunicação</a:t>
          </a:r>
        </a:p>
      </dsp:txBody>
      <dsp:txXfrm>
        <a:off x="3290328" y="3630534"/>
        <a:ext cx="1232169" cy="616084"/>
      </dsp:txXfrm>
    </dsp:sp>
    <dsp:sp modelId="{114CC27B-5285-4E35-BE3C-FB899B5AE2D1}">
      <dsp:nvSpPr>
        <dsp:cNvPr id="0" name=""/>
        <dsp:cNvSpPr/>
      </dsp:nvSpPr>
      <dsp:spPr>
        <a:xfrm>
          <a:off x="4473211" y="188085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Divisão Jurídica</a:t>
          </a:r>
        </a:p>
      </dsp:txBody>
      <dsp:txXfrm>
        <a:off x="4473211" y="1880853"/>
        <a:ext cx="1232169" cy="616084"/>
      </dsp:txXfrm>
    </dsp:sp>
    <dsp:sp modelId="{628720FC-015E-47EE-BBDD-F10223DDFD17}">
      <dsp:nvSpPr>
        <dsp:cNvPr id="0" name=""/>
        <dsp:cNvSpPr/>
      </dsp:nvSpPr>
      <dsp:spPr>
        <a:xfrm>
          <a:off x="4473211" y="275569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Análise, Instrução e Apoio Jurídico</a:t>
          </a:r>
        </a:p>
      </dsp:txBody>
      <dsp:txXfrm>
        <a:off x="4473211" y="2755693"/>
        <a:ext cx="1232169" cy="616084"/>
      </dsp:txXfrm>
    </dsp:sp>
    <dsp:sp modelId="{0A6D9C44-086B-4D6E-8880-819E01ED76B3}">
      <dsp:nvSpPr>
        <dsp:cNvPr id="0" name=""/>
        <dsp:cNvSpPr/>
      </dsp:nvSpPr>
      <dsp:spPr>
        <a:xfrm>
          <a:off x="4781254" y="3630534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Orientação e Controle de Processos</a:t>
          </a:r>
        </a:p>
      </dsp:txBody>
      <dsp:txXfrm>
        <a:off x="4781254" y="3630534"/>
        <a:ext cx="1232169" cy="616084"/>
      </dsp:txXfrm>
    </dsp:sp>
    <dsp:sp modelId="{9D8022FB-1FAA-4003-8529-281E38D04491}">
      <dsp:nvSpPr>
        <dsp:cNvPr id="0" name=""/>
        <dsp:cNvSpPr/>
      </dsp:nvSpPr>
      <dsp:spPr>
        <a:xfrm>
          <a:off x="5964137" y="188085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Divisão de Sistematização e Informações</a:t>
          </a:r>
        </a:p>
      </dsp:txBody>
      <dsp:txXfrm>
        <a:off x="5964137" y="1880853"/>
        <a:ext cx="1232169" cy="616084"/>
      </dsp:txXfrm>
    </dsp:sp>
    <dsp:sp modelId="{195840AE-E9D6-4ED8-A191-72DBBC2F0F34}">
      <dsp:nvSpPr>
        <dsp:cNvPr id="0" name=""/>
        <dsp:cNvSpPr/>
      </dsp:nvSpPr>
      <dsp:spPr>
        <a:xfrm>
          <a:off x="5964137" y="2755693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Informatização</a:t>
          </a:r>
        </a:p>
      </dsp:txBody>
      <dsp:txXfrm>
        <a:off x="5964137" y="2755693"/>
        <a:ext cx="1232169" cy="616084"/>
      </dsp:txXfrm>
    </dsp:sp>
    <dsp:sp modelId="{BE52E795-ED60-48C9-9380-DDCA5B4B0459}">
      <dsp:nvSpPr>
        <dsp:cNvPr id="0" name=""/>
        <dsp:cNvSpPr/>
      </dsp:nvSpPr>
      <dsp:spPr>
        <a:xfrm>
          <a:off x="6272179" y="3630534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Seção de Cadastro e Informações</a:t>
          </a:r>
        </a:p>
      </dsp:txBody>
      <dsp:txXfrm>
        <a:off x="6272179" y="3630534"/>
        <a:ext cx="1232169" cy="616084"/>
      </dsp:txXfrm>
    </dsp:sp>
    <dsp:sp modelId="{13C1824E-C12A-4A99-8781-4120F4EE7650}">
      <dsp:nvSpPr>
        <dsp:cNvPr id="0" name=""/>
        <dsp:cNvSpPr/>
      </dsp:nvSpPr>
      <dsp:spPr>
        <a:xfrm>
          <a:off x="2236823" y="1006012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Grupo Auxiliar Administrativo de Recursos Humanos</a:t>
          </a:r>
        </a:p>
      </dsp:txBody>
      <dsp:txXfrm>
        <a:off x="2236823" y="1006012"/>
        <a:ext cx="1232169" cy="616084"/>
      </dsp:txXfrm>
    </dsp:sp>
    <dsp:sp modelId="{906290A2-DA73-42E3-8D11-FFC6F941F96F}">
      <dsp:nvSpPr>
        <dsp:cNvPr id="0" name=""/>
        <dsp:cNvSpPr/>
      </dsp:nvSpPr>
      <dsp:spPr>
        <a:xfrm>
          <a:off x="3727749" y="1006012"/>
          <a:ext cx="1232169" cy="616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/>
            <a:t>Grupo Auxiliar Orçamentário Financeiro e de Planejamento</a:t>
          </a:r>
        </a:p>
      </dsp:txBody>
      <dsp:txXfrm>
        <a:off x="3727749" y="1006012"/>
        <a:ext cx="1232169" cy="61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D3FA9-3F95-40E0-A8EB-A8879D71AF80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A4FC-6704-41BC-8FF4-3909A613A1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172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5A4FC-6704-41BC-8FF4-3909A613A15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34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5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9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9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26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35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148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2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97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7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954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5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11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89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1354622"/>
          </a:xfrm>
        </p:spPr>
        <p:txBody>
          <a:bodyPr>
            <a:normAutofit/>
          </a:bodyPr>
          <a:lstStyle/>
          <a:p>
            <a:r>
              <a:rPr lang="pt-BR" sz="7200" b="1" dirty="0" smtClean="0"/>
              <a:t>PROCON/RN</a:t>
            </a:r>
            <a:endParaRPr lang="pt-BR" sz="7200" b="1" dirty="0"/>
          </a:p>
        </p:txBody>
      </p:sp>
      <p:pic>
        <p:nvPicPr>
          <p:cNvPr id="1026" name="Picture 2" descr="http://www.procon.rn.gov.br/contentproducao/aplicacao/sejuc_procon/web/img/topo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831" y="1755973"/>
            <a:ext cx="8335170" cy="142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BÁSICAS POR MINTZERB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/>
              <a:t>Assessoria de Apoio</a:t>
            </a:r>
            <a:endParaRPr lang="pt-BR" sz="2800" b="1" dirty="0"/>
          </a:p>
          <a:p>
            <a:pPr lvl="0">
              <a:lnSpc>
                <a:spcPct val="150000"/>
              </a:lnSpc>
            </a:pPr>
            <a:r>
              <a:rPr lang="pt-BR" dirty="0"/>
              <a:t>Divisão de Estudos, Orientação, Pesquisas e Divulgação;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Divisão de Sistematização e Informações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1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BÁSICAS POR MINTZERB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/>
              <a:t>Linha Intermediária</a:t>
            </a:r>
            <a:endParaRPr lang="pt-BR" sz="2800" b="1" dirty="0"/>
          </a:p>
          <a:p>
            <a:pPr lvl="0">
              <a:lnSpc>
                <a:spcPct val="150000"/>
              </a:lnSpc>
            </a:pPr>
            <a:r>
              <a:rPr lang="pt-BR" dirty="0"/>
              <a:t>Seção de Recepção e Atendimento;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Inspeção;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Estudos e Projetos;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Análise, Instrução e Apoio Jurídico;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Informatização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37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BÁSICAS POR MINTZERB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0975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/>
              <a:t>Núcleo Operacional</a:t>
            </a:r>
            <a:endParaRPr lang="pt-BR" sz="2800" b="1" dirty="0"/>
          </a:p>
          <a:p>
            <a:pPr lvl="0">
              <a:lnSpc>
                <a:spcPct val="150000"/>
              </a:lnSpc>
            </a:pPr>
            <a:r>
              <a:rPr lang="pt-BR" dirty="0"/>
              <a:t>Seção de Conciliação de Reclamações;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Diligências Especiais;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Integração e Comunicação;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Orientação e Controle de Processos;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Seção de Cadastro e Informações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83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PROCON/RN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</a:p>
          <a:p>
            <a:r>
              <a:rPr lang="pt-BR" dirty="0" smtClean="0"/>
              <a:t>MISSÃO DA ORGANIZAÇÃO</a:t>
            </a:r>
          </a:p>
          <a:p>
            <a:r>
              <a:rPr lang="pt-BR" dirty="0" smtClean="0"/>
              <a:t>TIPOS DE PROCESSOS</a:t>
            </a:r>
          </a:p>
          <a:p>
            <a:r>
              <a:rPr lang="pt-BR" dirty="0" smtClean="0"/>
              <a:t>PARTES BÁSICAS POR MINTZERB</a:t>
            </a:r>
            <a:endParaRPr lang="pt-BR" dirty="0"/>
          </a:p>
        </p:txBody>
      </p:sp>
      <p:pic>
        <p:nvPicPr>
          <p:cNvPr id="2052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26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xmlns="" val="948833759"/>
              </p:ext>
            </p:extLst>
          </p:nvPr>
        </p:nvGraphicFramePr>
        <p:xfrm>
          <a:off x="819608" y="2241493"/>
          <a:ext cx="7504785" cy="4377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01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44374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 A </a:t>
            </a:r>
            <a:r>
              <a:rPr lang="pt-BR" sz="2800" dirty="0"/>
              <a:t>Missão do PROCON/RN é orientar, educar, defender e representar o cidadão consumidor, contribuindo para o equilíbrio de seus direitos e deveres no aperfeiçoamento das relações sociais de consumo, com base nos valores da ética e da qualidade do trabalho. </a:t>
            </a:r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9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 smtClean="0"/>
              <a:t>Clientes/Usuários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Buscar </a:t>
            </a:r>
            <a:r>
              <a:rPr lang="pt-BR" dirty="0"/>
              <a:t>orientação para resolução de um problema em compras;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Consultar </a:t>
            </a:r>
            <a:r>
              <a:rPr lang="pt-BR" dirty="0"/>
              <a:t>credibilidade a cerca de uma determinada empresa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09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 smtClean="0"/>
              <a:t>Gerenciais</a:t>
            </a:r>
          </a:p>
          <a:p>
            <a:pPr>
              <a:lnSpc>
                <a:spcPct val="150000"/>
              </a:lnSpc>
            </a:pPr>
            <a:r>
              <a:rPr lang="pt-BR" dirty="0"/>
              <a:t>Organizar uma audiência de conciliação junto ao cliente e a empresa denunciada;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Intimação </a:t>
            </a:r>
            <a:r>
              <a:rPr lang="pt-BR" dirty="0"/>
              <a:t>da empresa e do cliente para comparecimento da audiência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49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1" dirty="0" smtClean="0"/>
              <a:t>Administrativos</a:t>
            </a:r>
          </a:p>
          <a:p>
            <a:pPr>
              <a:lnSpc>
                <a:spcPct val="150000"/>
              </a:lnSpc>
            </a:pPr>
            <a:r>
              <a:rPr lang="pt-BR" dirty="0"/>
              <a:t>Planejamento de ações para a interiorização do órgão;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Manutenção </a:t>
            </a:r>
            <a:r>
              <a:rPr lang="pt-BR" dirty="0"/>
              <a:t>de informações atualizadas referentes a empresas com maiores incidências de reclamações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30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BÁSICAS POR MINTZERB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/>
              <a:t>Cúpula estratégica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Diretoria do PROCON;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Grupo Auxiliar Administrativo de Recursos Humanos;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Grupo Auxiliar Orçamentário Financeiro e de Planejamento;</a:t>
            </a:r>
          </a:p>
          <a:p>
            <a:endParaRPr lang="pt-BR" dirty="0"/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56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BÁSICAS POR MINTZERB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/>
              <a:t>Tecnoestrutura</a:t>
            </a:r>
            <a:endParaRPr lang="pt-BR" sz="2800" b="1" dirty="0"/>
          </a:p>
          <a:p>
            <a:pPr lvl="0">
              <a:lnSpc>
                <a:spcPct val="150000"/>
              </a:lnSpc>
            </a:pPr>
            <a:r>
              <a:rPr lang="pt-BR" dirty="0"/>
              <a:t>Divisão de Atendimento;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Divisão de Fiscalização;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Divisão Jurídica;</a:t>
            </a:r>
          </a:p>
        </p:txBody>
      </p:sp>
      <p:pic>
        <p:nvPicPr>
          <p:cNvPr id="4" name="Picture 4" descr="http://www.procon.rn.gov.br/contentproducao/aplicacao/sejuc_procon/web/img/topo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66" r="81665"/>
          <a:stretch/>
        </p:blipFill>
        <p:spPr bwMode="auto">
          <a:xfrm>
            <a:off x="7317515" y="347958"/>
            <a:ext cx="1436065" cy="12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tável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TM03457503[[fn=Cotável]]</Template>
  <TotalTime>22</TotalTime>
  <Words>360</Words>
  <Application>Microsoft Office PowerPoint</Application>
  <PresentationFormat>Apresentação na tela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Citável</vt:lpstr>
      <vt:lpstr>Slide 1</vt:lpstr>
      <vt:lpstr>PROCON/RN</vt:lpstr>
      <vt:lpstr>ORGANOGRAMA</vt:lpstr>
      <vt:lpstr>MISSÃO</vt:lpstr>
      <vt:lpstr>TIPOS DE PROCESSOS</vt:lpstr>
      <vt:lpstr>TIPOS DE PROCESSOS</vt:lpstr>
      <vt:lpstr>TIPOS DE PROCESSOS</vt:lpstr>
      <vt:lpstr>PARTES BÁSICAS POR MINTZERB</vt:lpstr>
      <vt:lpstr>PARTES BÁSICAS POR MINTZERB</vt:lpstr>
      <vt:lpstr>PARTES BÁSICAS POR MINTZERB</vt:lpstr>
      <vt:lpstr>PARTES BÁSICAS POR MINTZERB</vt:lpstr>
      <vt:lpstr>PARTES BÁSICAS POR MINTZERB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Maia</dc:creator>
  <cp:lastModifiedBy>Admin</cp:lastModifiedBy>
  <cp:revision>12</cp:revision>
  <dcterms:created xsi:type="dcterms:W3CDTF">2015-05-02T19:26:37Z</dcterms:created>
  <dcterms:modified xsi:type="dcterms:W3CDTF">2015-05-05T11:27:58Z</dcterms:modified>
</cp:coreProperties>
</file>