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8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C5AE-8CD5-4425-B907-7927B373D106}" type="datetimeFigureOut">
              <a:rPr lang="pt-BR" smtClean="0"/>
              <a:pPr/>
              <a:t>24/03/2015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3436849-8F11-42AA-B21E-4E62A9FB316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C5AE-8CD5-4425-B907-7927B373D106}" type="datetimeFigureOut">
              <a:rPr lang="pt-BR" smtClean="0"/>
              <a:pPr/>
              <a:t>24/03/2015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6849-8F11-42AA-B21E-4E62A9FB316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3436849-8F11-42AA-B21E-4E62A9FB316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C5AE-8CD5-4425-B907-7927B373D106}" type="datetimeFigureOut">
              <a:rPr lang="pt-BR" smtClean="0"/>
              <a:pPr/>
              <a:t>24/03/2015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C5AE-8CD5-4425-B907-7927B373D106}" type="datetimeFigureOut">
              <a:rPr lang="pt-BR" smtClean="0"/>
              <a:pPr/>
              <a:t>24/03/2015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3436849-8F11-42AA-B21E-4E62A9FB316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tâ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C5AE-8CD5-4425-B907-7927B373D106}" type="datetimeFigureOut">
              <a:rPr lang="pt-BR" smtClean="0"/>
              <a:pPr/>
              <a:t>24/03/2015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3436849-8F11-42AA-B21E-4E62A9FB316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81EC5AE-8CD5-4425-B907-7927B373D106}" type="datetimeFigureOut">
              <a:rPr lang="pt-BR" smtClean="0"/>
              <a:pPr/>
              <a:t>24/03/2015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6849-8F11-42AA-B21E-4E62A9FB316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C5AE-8CD5-4425-B907-7927B373D106}" type="datetimeFigureOut">
              <a:rPr lang="pt-BR" smtClean="0"/>
              <a:pPr/>
              <a:t>24/03/2015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ço Reservado para Conteú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Conteú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3436849-8F11-42AA-B21E-4E62A9FB316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C5AE-8CD5-4425-B907-7927B373D106}" type="datetimeFigureOut">
              <a:rPr lang="pt-BR" smtClean="0"/>
              <a:pPr/>
              <a:t>24/03/2015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3436849-8F11-42AA-B21E-4E62A9FB316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tâ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C5AE-8CD5-4425-B907-7927B373D106}" type="datetimeFigureOut">
              <a:rPr lang="pt-BR" smtClean="0"/>
              <a:pPr/>
              <a:t>24/03/2015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3436849-8F11-42AA-B21E-4E62A9FB316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ço Reservado para Conteú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3436849-8F11-42AA-B21E-4E62A9FB316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C5AE-8CD5-4425-B907-7927B373D106}" type="datetimeFigureOut">
              <a:rPr lang="pt-BR" smtClean="0"/>
              <a:pPr/>
              <a:t>24/03/2015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3436849-8F11-42AA-B21E-4E62A9FB316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81EC5AE-8CD5-4425-B907-7927B373D106}" type="datetimeFigureOut">
              <a:rPr lang="pt-BR" smtClean="0"/>
              <a:pPr/>
              <a:t>24/03/2015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81EC5AE-8CD5-4425-B907-7927B373D106}" type="datetimeFigureOut">
              <a:rPr lang="pt-BR" smtClean="0"/>
              <a:pPr/>
              <a:t>24/03/2015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3436849-8F11-42AA-B21E-4E62A9FB316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395286"/>
          </a:xfrm>
        </p:spPr>
        <p:txBody>
          <a:bodyPr/>
          <a:lstStyle/>
          <a:p>
            <a:r>
              <a:rPr lang="pt-BR" dirty="0" smtClean="0"/>
              <a:t>Case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Software Colaborativo</a:t>
            </a:r>
            <a:endParaRPr lang="pt-BR" dirty="0"/>
          </a:p>
        </p:txBody>
      </p:sp>
      <p:pic>
        <p:nvPicPr>
          <p:cNvPr id="18434" name="Picture 2" descr="http://jotex.com.br/web/wp-content/gallery/nova-galeria/santista-textil-novo_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3214686"/>
            <a:ext cx="2857500" cy="2857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Critérios para Seleção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Utilidade na Ferramenta;</a:t>
            </a:r>
          </a:p>
          <a:p>
            <a:r>
              <a:rPr lang="pt-BR" dirty="0" smtClean="0"/>
              <a:t>Histórico dos projetos;</a:t>
            </a:r>
          </a:p>
          <a:p>
            <a:r>
              <a:rPr lang="pt-BR" dirty="0" smtClean="0"/>
              <a:t>Auxiliar o processo de avaliação dos planos de ação;</a:t>
            </a:r>
          </a:p>
          <a:p>
            <a:r>
              <a:rPr lang="pt-BR" dirty="0" smtClean="0"/>
              <a:t>Acompanhamento hierárquico dos projetos;</a:t>
            </a:r>
          </a:p>
          <a:p>
            <a:r>
              <a:rPr lang="pt-BR" dirty="0" smtClean="0"/>
              <a:t>Uso em rede, facilitando o uso nas 11 plantas da empresa;</a:t>
            </a:r>
          </a:p>
          <a:p>
            <a:r>
              <a:rPr lang="pt-BR" dirty="0" smtClean="0"/>
              <a:t>Facilidade no uso, demandando esforço pequeno de treinamento;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Critérios para seleção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01752" y="3643314"/>
            <a:ext cx="2841488" cy="245573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t-BR" sz="2400" dirty="0" smtClean="0"/>
              <a:t>Planilhas do Excel </a:t>
            </a:r>
            <a:endParaRPr lang="pt-BR" sz="2400" dirty="0" smtClean="0"/>
          </a:p>
          <a:p>
            <a:pPr algn="ctr">
              <a:buNone/>
            </a:pPr>
            <a:r>
              <a:rPr lang="pt-BR" sz="2400" dirty="0" smtClean="0"/>
              <a:t>Repositório </a:t>
            </a:r>
            <a:r>
              <a:rPr lang="pt-BR" sz="2400" dirty="0" smtClean="0"/>
              <a:t>na rede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536" y="1794450"/>
            <a:ext cx="2640468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3143240" y="3643314"/>
            <a:ext cx="2841488" cy="245573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Microsoft Project</a:t>
            </a: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6016792" y="3714752"/>
            <a:ext cx="2841488" cy="245573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pt-B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GP3</a:t>
            </a:r>
            <a:endParaRPr kumimoji="0" lang="pt-B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 descr="http://b2b.cbsimg.net/blogs/figure-b-project2013_091820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005" y="1738331"/>
            <a:ext cx="2601955" cy="185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cumento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712" y="1771051"/>
            <a:ext cx="2515648" cy="176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decisão: GP3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Abrangência corporativa</a:t>
            </a:r>
          </a:p>
          <a:p>
            <a:r>
              <a:rPr lang="pt-BR" dirty="0" smtClean="0"/>
              <a:t>Repositório de arquivos</a:t>
            </a:r>
          </a:p>
          <a:p>
            <a:r>
              <a:rPr lang="pt-BR" dirty="0" smtClean="0"/>
              <a:t>Semáforo para acompanhar o projeto</a:t>
            </a:r>
          </a:p>
          <a:p>
            <a:r>
              <a:rPr lang="pt-BR" dirty="0" smtClean="0"/>
              <a:t>Hieraquia de usuários</a:t>
            </a:r>
          </a:p>
          <a:p>
            <a:r>
              <a:rPr lang="pt-BR" dirty="0" smtClean="0"/>
              <a:t>Fácil uso – treinamento rápido</a:t>
            </a:r>
          </a:p>
          <a:p>
            <a:r>
              <a:rPr lang="pt-BR" dirty="0" smtClean="0"/>
              <a:t>Não requer instalações nas máquinas das </a:t>
            </a:r>
            <a:r>
              <a:rPr lang="pt-BR" dirty="0" smtClean="0"/>
              <a:t>pessoas</a:t>
            </a:r>
          </a:p>
          <a:p>
            <a:endParaRPr lang="pt-BR" dirty="0" smtClean="0"/>
          </a:p>
          <a:p>
            <a:r>
              <a:rPr lang="pt-BR" dirty="0"/>
              <a:t>Endereço: </a:t>
            </a:r>
            <a:r>
              <a:rPr lang="pt-BR" b="1" dirty="0"/>
              <a:t>http://www.gp3.com.br/</a:t>
            </a:r>
            <a:endParaRPr lang="pt-BR" b="1" dirty="0"/>
          </a:p>
        </p:txBody>
      </p:sp>
      <p:pic>
        <p:nvPicPr>
          <p:cNvPr id="205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60648"/>
            <a:ext cx="136207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Screenshot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5" y="1890342"/>
            <a:ext cx="8504238" cy="3845666"/>
          </a:xfrm>
        </p:spPr>
      </p:pic>
      <p:pic>
        <p:nvPicPr>
          <p:cNvPr id="7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60648"/>
            <a:ext cx="136207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de Usuários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6705929" y="4103383"/>
            <a:ext cx="1944216" cy="2467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/>
          <a:srcRect t="19847"/>
          <a:stretch/>
        </p:blipFill>
        <p:spPr bwMode="auto">
          <a:xfrm>
            <a:off x="251520" y="1556792"/>
            <a:ext cx="6120680" cy="421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60648"/>
            <a:ext cx="136207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seguir: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dirty="0" smtClean="0"/>
              <a:t>Algumas Características do GP3</a:t>
            </a:r>
            <a:endParaRPr lang="pt-BR" dirty="0"/>
          </a:p>
        </p:txBody>
      </p:sp>
      <p:pic>
        <p:nvPicPr>
          <p:cNvPr id="4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60648"/>
            <a:ext cx="136207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49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34</TotalTime>
  <Words>110</Words>
  <Application>Microsoft Office PowerPoint</Application>
  <PresentationFormat>Apresentação na tela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Cívico</vt:lpstr>
      <vt:lpstr>Software Colaborativo</vt:lpstr>
      <vt:lpstr>Critérios para Seleção</vt:lpstr>
      <vt:lpstr>Critérios para seleção</vt:lpstr>
      <vt:lpstr>A decisão: GP3</vt:lpstr>
      <vt:lpstr>Screenshot</vt:lpstr>
      <vt:lpstr>Estruturas de Usuários</vt:lpstr>
      <vt:lpstr>A seguir: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Colaborativo</dc:title>
  <dc:creator>Admin</dc:creator>
  <cp:lastModifiedBy>George Maia</cp:lastModifiedBy>
  <cp:revision>10</cp:revision>
  <dcterms:created xsi:type="dcterms:W3CDTF">2015-03-24T11:18:30Z</dcterms:created>
  <dcterms:modified xsi:type="dcterms:W3CDTF">2015-03-24T12:07:51Z</dcterms:modified>
</cp:coreProperties>
</file>