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7559675" cy="10691813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11/17/16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C97DCEA-10FF-4C4C-8E3B-3F33292870CF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point.sage-fox.com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owerpoint.sage-fox.com/android-powerpoint-template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point.sage-fox.com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point.sage-fox.com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point.sage-fox.com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point.sage-fox.com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point.sage-fox.com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point.sage-fox.com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1920240" y="2778840"/>
            <a:ext cx="7955280" cy="2131920"/>
          </a:xfrm>
          <a:prstGeom prst="roundRect">
            <a:avLst>
              <a:gd name="adj" fmla="val 16667"/>
            </a:avLst>
          </a:prstGeom>
          <a:solidFill>
            <a:srgbClr val="44444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11731320" y="6704280"/>
            <a:ext cx="329400" cy="10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" b="0" u="sng" strike="noStrike" spc="-1">
                <a:solidFill>
                  <a:srgbClr val="044A9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Free PowerPoint Templates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0" y="6575040"/>
            <a:ext cx="12191760" cy="282600"/>
          </a:xfrm>
          <a:prstGeom prst="rect">
            <a:avLst/>
          </a:prstGeom>
          <a:solidFill>
            <a:srgbClr val="44444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Template taken from: </a:t>
            </a:r>
            <a:r>
              <a:rPr lang="en-US" sz="1800" b="0" u="sng" strike="noStrike" spc="-1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4"/>
              </a:rPr>
              <a:t>http://powerpoint.sage-fox.com/android-powerpoint-template/</a:t>
            </a: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4"/>
          <p:cNvSpPr/>
          <p:nvPr/>
        </p:nvSpPr>
        <p:spPr>
          <a:xfrm>
            <a:off x="11763000" y="6682320"/>
            <a:ext cx="329400" cy="10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" b="0" u="sng" strike="noStrike" spc="-1">
                <a:solidFill>
                  <a:srgbClr val="044A9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Free PowerPoint Templates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5"/>
          <p:cNvSpPr/>
          <p:nvPr/>
        </p:nvSpPr>
        <p:spPr>
          <a:xfrm>
            <a:off x="2103120" y="2926080"/>
            <a:ext cx="774504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Android Development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6"/>
          <p:cNvSpPr/>
          <p:nvPr/>
        </p:nvSpPr>
        <p:spPr>
          <a:xfrm rot="21578400">
            <a:off x="3283200" y="3784320"/>
            <a:ext cx="56340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Presented by George Makrakis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7"/>
          <p:cNvSpPr/>
          <p:nvPr/>
        </p:nvSpPr>
        <p:spPr>
          <a:xfrm>
            <a:off x="3231720" y="4454640"/>
            <a:ext cx="56340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November 2016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Line 8"/>
          <p:cNvSpPr/>
          <p:nvPr/>
        </p:nvSpPr>
        <p:spPr>
          <a:xfrm>
            <a:off x="4543560" y="4276080"/>
            <a:ext cx="3010680" cy="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11731320" y="6704280"/>
            <a:ext cx="329400" cy="10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" b="0" u="sng" strike="noStrike" spc="-1">
                <a:solidFill>
                  <a:srgbClr val="044A9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Free PowerPoint Templates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274320" y="245520"/>
            <a:ext cx="4023360" cy="943200"/>
          </a:xfrm>
          <a:prstGeom prst="roundRect">
            <a:avLst>
              <a:gd name="adj" fmla="val 16667"/>
            </a:avLst>
          </a:prstGeom>
          <a:solidFill>
            <a:srgbClr val="44444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Android?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3"/>
          <p:cNvSpPr/>
          <p:nvPr/>
        </p:nvSpPr>
        <p:spPr>
          <a:xfrm>
            <a:off x="182880" y="2103120"/>
            <a:ext cx="10789920" cy="3017520"/>
          </a:xfrm>
          <a:prstGeom prst="roundRect">
            <a:avLst>
              <a:gd name="adj" fmla="val 16667"/>
            </a:avLst>
          </a:prstGeom>
          <a:solidFill>
            <a:srgbClr val="44444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Android is an operating system for smart mobile devices (smartphones) based on Linux kernel.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biggest part of Android source code is published from Google under Apache License.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11731320" y="6704280"/>
            <a:ext cx="329400" cy="10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" b="0" u="sng" strike="noStrike" spc="-1">
                <a:solidFill>
                  <a:srgbClr val="044A9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Free PowerPoint Templates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274320" y="62640"/>
            <a:ext cx="4023360" cy="943200"/>
          </a:xfrm>
          <a:prstGeom prst="roundRect">
            <a:avLst>
              <a:gd name="adj" fmla="val 16667"/>
            </a:avLst>
          </a:prstGeom>
          <a:solidFill>
            <a:srgbClr val="44444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Android Versions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Freeform 3"/>
          <p:cNvSpPr/>
          <p:nvPr/>
        </p:nvSpPr>
        <p:spPr>
          <a:xfrm>
            <a:off x="3108960" y="1097280"/>
            <a:ext cx="6949800" cy="5669640"/>
          </a:xfrm>
          <a:custGeom>
            <a:avLst/>
            <a:gdLst/>
            <a:ahLst/>
            <a:cxnLst/>
            <a:rect l="0" t="0" r="r" b="b"/>
            <a:pathLst>
              <a:path w="19305" h="15749">
                <a:moveTo>
                  <a:pt x="0" y="15748"/>
                </a:moveTo>
                <a:cubicBezTo>
                  <a:pt x="0" y="10499"/>
                  <a:pt x="0" y="5249"/>
                  <a:pt x="0" y="0"/>
                </a:cubicBezTo>
                <a:cubicBezTo>
                  <a:pt x="6435" y="0"/>
                  <a:pt x="12869" y="0"/>
                  <a:pt x="19304" y="0"/>
                </a:cubicBezTo>
                <a:cubicBezTo>
                  <a:pt x="19304" y="5249"/>
                  <a:pt x="19304" y="10499"/>
                  <a:pt x="19304" y="15748"/>
                </a:cubicBezTo>
                <a:cubicBezTo>
                  <a:pt x="12869" y="15748"/>
                  <a:pt x="6435" y="15748"/>
                  <a:pt x="0" y="15748"/>
                </a:cubicBezTo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11731320" y="6704280"/>
            <a:ext cx="329400" cy="10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" b="0" u="sng" strike="noStrike" spc="-1">
                <a:solidFill>
                  <a:srgbClr val="044A9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Free PowerPoint Templates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274320" y="245520"/>
            <a:ext cx="4023360" cy="943200"/>
          </a:xfrm>
          <a:prstGeom prst="roundRect">
            <a:avLst>
              <a:gd name="adj" fmla="val 16667"/>
            </a:avLst>
          </a:prstGeom>
          <a:solidFill>
            <a:srgbClr val="44444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Developer Tools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182880" y="1371600"/>
            <a:ext cx="11155680" cy="5120640"/>
          </a:xfrm>
          <a:prstGeom prst="roundRect">
            <a:avLst>
              <a:gd name="adj" fmla="val 16667"/>
            </a:avLst>
          </a:prstGeom>
          <a:solidFill>
            <a:srgbClr val="44444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December 2014, Google released Android Studio, based on IntelliJ IDEA, as its primary IDE for Android application development. Other development tools are available, including a native development kit (NDK) for applications or extensions in C or C++, Google App Inventor, a visual environment for novice programmers, and various cross platform mobile web applications frameworks. In January 2014, Google unveiled an framework based on Apache Cordova for porting Chrome HTML 5 web applications to Android, wrapped in a native application shell.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11731320" y="6704280"/>
            <a:ext cx="329400" cy="10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" b="0" u="sng" strike="noStrike" spc="-1">
                <a:solidFill>
                  <a:srgbClr val="044A9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Free PowerPoint Templates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274320" y="245520"/>
            <a:ext cx="4023360" cy="943200"/>
          </a:xfrm>
          <a:prstGeom prst="roundRect">
            <a:avLst>
              <a:gd name="adj" fmla="val 16667"/>
            </a:avLst>
          </a:prstGeom>
          <a:solidFill>
            <a:srgbClr val="44444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Why choose Android as a developer?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3"/>
          <p:cNvSpPr/>
          <p:nvPr/>
        </p:nvSpPr>
        <p:spPr>
          <a:xfrm>
            <a:off x="548640" y="2377440"/>
            <a:ext cx="10789920" cy="3291840"/>
          </a:xfrm>
          <a:prstGeom prst="roundRect">
            <a:avLst>
              <a:gd name="adj" fmla="val 16667"/>
            </a:avLst>
          </a:prstGeom>
          <a:solidFill>
            <a:srgbClr val="44444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2.200.00 (2016) apps in play Play Store.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lot of choices for devices that run Android.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Modification of platform unsing custom ROMS.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Plethora of advertisments. (θετικό ή αρνητικό);​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11731320" y="6704280"/>
            <a:ext cx="329400" cy="10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" b="0" u="sng" strike="noStrike" spc="-1">
                <a:solidFill>
                  <a:srgbClr val="044A9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Free PowerPoint Templates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2"/>
          <p:cNvSpPr/>
          <p:nvPr/>
        </p:nvSpPr>
        <p:spPr>
          <a:xfrm>
            <a:off x="548640" y="2377440"/>
            <a:ext cx="10789920" cy="3291840"/>
          </a:xfrm>
          <a:prstGeom prst="roundRect">
            <a:avLst>
              <a:gd name="adj" fmla="val 16667"/>
            </a:avLst>
          </a:prstGeom>
          <a:solidFill>
            <a:srgbClr val="44444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are we gonna see today?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1731320" y="6704280"/>
            <a:ext cx="329400" cy="10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" b="0" u="sng" strike="noStrike" spc="-1">
                <a:solidFill>
                  <a:srgbClr val="044A9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Free PowerPoint Templates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274320" y="245520"/>
            <a:ext cx="3383280" cy="943200"/>
          </a:xfrm>
          <a:prstGeom prst="roundRect">
            <a:avLst>
              <a:gd name="adj" fmla="val 16667"/>
            </a:avLst>
          </a:prstGeom>
          <a:solidFill>
            <a:srgbClr val="44444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Sensors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3"/>
          <p:cNvSpPr/>
          <p:nvPr/>
        </p:nvSpPr>
        <p:spPr>
          <a:xfrm>
            <a:off x="274320" y="1463040"/>
            <a:ext cx="11247120" cy="5120640"/>
          </a:xfrm>
          <a:prstGeom prst="roundRect">
            <a:avLst>
              <a:gd name="adj" fmla="val 16667"/>
            </a:avLst>
          </a:prstGeom>
          <a:solidFill>
            <a:srgbClr val="44444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Android platform supports three broad categories of sensors: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Motion sensors – Includes accelerometers, gravity sensors, gyroscopes, and rotational vector sensors.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buClr>
                <a:srgbClr val="FFFFFF"/>
              </a:buClr>
              <a:buSzPct val="45000"/>
            </a:pPr>
            <a:r>
              <a:rPr lang="en-US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Environmental sensors - Includes barometers, photometers, and thermometers.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Position sensors - Includes orientation sensors and magnetometers.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2891</TotalTime>
  <Words>280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Candara</vt:lpstr>
      <vt:lpstr>DejaVu Sans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/>
  <dc:creator>james sager;sage-fox.com</dc:creator>
  <dc:description/>
  <cp:lastModifiedBy>George Makrakis</cp:lastModifiedBy>
  <cp:revision>693</cp:revision>
  <dcterms:created xsi:type="dcterms:W3CDTF">2015-12-31T02:20:12Z</dcterms:created>
  <dcterms:modified xsi:type="dcterms:W3CDTF">2016-11-22T18:12:05Z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