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7.jpeg" ContentType="image/jpeg"/>
  <Override PartName="/ppt/media/image6.png" ContentType="image/pn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10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97DCEA-10FF-4C4C-8E3B-3F33292870C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://powerpoint.sage-fox.com/" TargetMode="External"/><Relationship Id="rId3" Type="http://schemas.openxmlformats.org/officeDocument/2006/relationships/hyperlink" Target="http://powerpoint.sage-fox.com/android-powerpoint-template/" TargetMode="External"/><Relationship Id="rId4" Type="http://schemas.openxmlformats.org/officeDocument/2006/relationships/hyperlink" Target="http://powerpoint.sage-fox.com/" TargetMode="External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hyperlink" Target="http://powerpoint.sage-fox.com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20240" y="2778840"/>
            <a:ext cx="7955280" cy="21319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6575040"/>
            <a:ext cx="12191760" cy="28260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 taken from: 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http://powerpoint.sage-fox.com/android-powerpoint-template/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1763000" y="668232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103120" y="2926080"/>
            <a:ext cx="77450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Android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21578400">
            <a:off x="3283200" y="378432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Presented by George Makrakis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231720" y="445464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November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8"/>
          <p:cNvSpPr/>
          <p:nvPr/>
        </p:nvSpPr>
        <p:spPr>
          <a:xfrm>
            <a:off x="4543560" y="4276080"/>
            <a:ext cx="30106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Android?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82880" y="2103120"/>
            <a:ext cx="10789920" cy="30175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74320" y="6264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Versions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3108960" y="1097280"/>
            <a:ext cx="6949800" cy="5669640"/>
          </a:xfrm>
          <a:custGeom>
            <a:avLst/>
            <a:gdLst/>
            <a:ahLst/>
            <a:rect l="0" t="0" r="r" b="b"/>
            <a:pathLst>
              <a:path w="19305" h="15749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435" y="0"/>
                  <a:pt x="12869" y="0"/>
                  <a:pt x="19304" y="0"/>
                </a:cubicBezTo>
                <a:cubicBezTo>
                  <a:pt x="19304" y="5249"/>
                  <a:pt x="19304" y="10499"/>
                  <a:pt x="19304" y="15748"/>
                </a:cubicBezTo>
                <a:cubicBezTo>
                  <a:pt x="12869" y="15748"/>
                  <a:pt x="6435" y="15748"/>
                  <a:pt x="0" y="15748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82880" y="1371600"/>
            <a:ext cx="1115568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2.200.00 (2016) apps in play Play Store.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lot of choices for devices that run Android.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Modification of platform unsing custom ROMS.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Plethora of advertisments. (θετικό ή αρνητικό);​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/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we gonna see today?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Free PowerPoint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74320" y="245520"/>
            <a:ext cx="338328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74320" y="1463040"/>
            <a:ext cx="1124712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Android platform supports three broad categories of sensors: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sensors – Includes accelerometers, gravity sensors,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gyroscopes, and rotational vector sensors.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Environmental sensors - Includes barometers, photometers, and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thermometers.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sensors - Includes orientation sensors and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magnetometers.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Application>LibreOffice/5.1.4.2$Linux_X86_64 LibreOffice_project/10m0$Build-2</Application>
  <Words>25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2015-12-31T02:20:12Z</dcterms:created>
  <dc:creator>james sager;sage-fox.com</dc:creator>
  <dc:description/>
  <dc:language>en-US</dc:language>
  <cp:lastModifiedBy/>
  <dcterms:modified xsi:type="dcterms:W3CDTF">2016-11-17T01:35:19Z</dcterms:modified>
  <cp:revision>692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