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AE807-33DE-E86B-DFC4-E420ECA0E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FE34D-CFE0-E80C-4EB7-A33ED9695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653A4-B7CA-3967-97DF-E3BD2ADA3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91AE-4F90-4E40-BE7C-A55E82BECF3E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D4645-E405-829A-A07E-0ED1B4BC4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55695-46B0-74C4-5A36-1BF2B88A1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E83C-2B7B-4C0B-891D-30B78F2F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1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1CF83-7AA5-696F-C695-2B37FED52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A6C0FA-F0DA-F69A-3D53-96509388F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32D53-FF3D-0587-A059-EFAB95FE5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91AE-4F90-4E40-BE7C-A55E82BECF3E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C4359-6A53-F58E-5611-015DD04FA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57E1B-5D85-CF26-D190-5CEE5EBD1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E83C-2B7B-4C0B-891D-30B78F2F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31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AA2689-CCA6-7E45-F535-17D0EEC342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C0E0AB-CE51-C899-6E4D-8C9C28D14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D85B3-F5C0-BA6C-E258-DE70F3B65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91AE-4F90-4E40-BE7C-A55E82BECF3E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892AD-2D87-B68A-15DD-54473B67A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F8635-3630-7B5B-B6BB-2DDC7E492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E83C-2B7B-4C0B-891D-30B78F2F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40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7AC9B-B120-6770-B72C-F5B2F926F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96E1C-6674-A075-BB2C-7BA82CA3C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8F600-6C32-9B53-4ED7-D595B5137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91AE-4F90-4E40-BE7C-A55E82BECF3E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BF6CA-434E-2395-E415-A2FB49C3B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92748-D4F3-0BA5-2DC3-2741A71C7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E83C-2B7B-4C0B-891D-30B78F2F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6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5821E-4274-E8D2-EEC6-64258EF83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96D69-95C3-05E0-DEE6-AD614D4AF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5974E-1D51-DF52-7840-1A660D556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91AE-4F90-4E40-BE7C-A55E82BECF3E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138C5-AB59-CAA7-8648-A06C221C9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45D13-DCF8-709C-1DCE-525F2CB9E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E83C-2B7B-4C0B-891D-30B78F2F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3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2D21F-3F09-5A7C-4DAE-10F143C8D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CF506-1252-C605-2BDF-671D11DD87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DFB4D-8D6D-40EA-6FC5-B3D17FD7A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8F5B3-A3E9-0F9C-A491-C2CDC253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91AE-4F90-4E40-BE7C-A55E82BECF3E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14B29-A63D-C026-78C4-BF7DDD930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A0E49-C35A-CA29-4B71-BC0A5A540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E83C-2B7B-4C0B-891D-30B78F2F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0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A5D72-4722-9393-6A4B-C92E4C9A5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04AF7-FA01-D13C-BCE4-49F03DE21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EBBE9-B298-70EF-C3F5-55050F41B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40D2C5-07FF-3DAF-DABC-886671A1EA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89D76C-E69C-3BB8-211C-D0BEA964C1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5F5889-16FF-F512-258B-ADA1681EE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91AE-4F90-4E40-BE7C-A55E82BECF3E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86BE91-567D-D4A2-F437-0C64A828F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BFD02E-BE52-3656-FE3B-78600A849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E83C-2B7B-4C0B-891D-30B78F2F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9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9B78B-ECC2-E38B-22F3-46C1767BD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CD21C2-2481-8223-F824-AA294BE5A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91AE-4F90-4E40-BE7C-A55E82BECF3E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E8D844-8283-AE0B-3404-CD16C4912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D9615-7A73-BB10-7F28-B1830CA1A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E83C-2B7B-4C0B-891D-30B78F2F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25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7ED3D6-A22B-E960-4096-9D4241CBF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91AE-4F90-4E40-BE7C-A55E82BECF3E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84448A-7ED8-EB76-416F-5BC633973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40B65-9CEB-DECF-CD79-25DF1A931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E83C-2B7B-4C0B-891D-30B78F2F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63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52A18-8B82-98EC-1694-B09232A8E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CEC0C-884C-FD66-182A-9053DF327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733CBE-9E8E-FA83-16C3-D253D89FF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18DBB-162B-6C63-E099-966F91019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91AE-4F90-4E40-BE7C-A55E82BECF3E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F8C2B-1AEC-362F-30EB-B39B349C9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A2150-95A3-DB5C-67B2-1132F45E5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E83C-2B7B-4C0B-891D-30B78F2F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57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162ED-7866-7CF3-BEDB-0E4ABFD3D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3C6212-04D8-E6B8-9C73-64AC9D226A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F3406D-4F35-7372-7790-781B95D6C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8CA12F-FCF6-F294-222E-5AB72924C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91AE-4F90-4E40-BE7C-A55E82BECF3E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C3C28-0A1E-A7BA-EDF5-5F77349A1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A171C-D71B-A085-B7C6-1C091D342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E83C-2B7B-4C0B-891D-30B78F2F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47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CF03A1-456F-A579-34F8-2E3BDCFB4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0CC76-1E98-9060-9F12-648FC5AAF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482B2-110A-9FBF-FAC7-AD7747A0EF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F91AE-4F90-4E40-BE7C-A55E82BECF3E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23930-267B-EEBD-123E-B40477C6CD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4BC1E-CE9B-2A06-E7BE-801F8C01C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BE83C-2B7B-4C0B-891D-30B78F2F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3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D9D81-286D-369C-EFA8-24E4E8692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0"/>
            <a:ext cx="7610475" cy="1257300"/>
          </a:xfrm>
        </p:spPr>
        <p:txBody>
          <a:bodyPr/>
          <a:lstStyle/>
          <a:p>
            <a:r>
              <a:rPr lang="ro-RO" dirty="0" err="1">
                <a:solidFill>
                  <a:srgbClr val="00B0F0"/>
                </a:solidFill>
                <a:latin typeface="Montserrat" panose="00000500000000000000" pitchFamily="2" charset="0"/>
              </a:rPr>
              <a:t>Type</a:t>
            </a:r>
            <a:r>
              <a:rPr lang="ro-RO" dirty="0">
                <a:solidFill>
                  <a:srgbClr val="00B0F0"/>
                </a:solidFill>
                <a:latin typeface="Montserrat" panose="00000500000000000000" pitchFamily="2" charset="0"/>
              </a:rPr>
              <a:t> Pilot</a:t>
            </a:r>
            <a:endParaRPr lang="en-US" dirty="0">
              <a:solidFill>
                <a:srgbClr val="00B0F0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2A9D1-6DF8-A98D-C15F-9594A74DA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4375" y="1257300"/>
            <a:ext cx="9144000" cy="1655762"/>
          </a:xfrm>
        </p:spPr>
        <p:txBody>
          <a:bodyPr/>
          <a:lstStyle/>
          <a:p>
            <a:r>
              <a:rPr lang="ro-RO" dirty="0">
                <a:solidFill>
                  <a:srgbClr val="00B0F0"/>
                </a:solidFill>
                <a:latin typeface="Montserrat" panose="00000500000000000000" pitchFamily="2" charset="0"/>
              </a:rPr>
              <a:t>- </a:t>
            </a:r>
            <a:r>
              <a:rPr lang="ro-RO" dirty="0" err="1">
                <a:solidFill>
                  <a:srgbClr val="00B0F0"/>
                </a:solidFill>
                <a:latin typeface="Montserrat" panose="00000500000000000000" pitchFamily="2" charset="0"/>
              </a:rPr>
              <a:t>Pygame</a:t>
            </a:r>
            <a:r>
              <a:rPr lang="ro-RO" dirty="0">
                <a:solidFill>
                  <a:srgbClr val="00B0F0"/>
                </a:solidFill>
                <a:latin typeface="Montserrat" panose="00000500000000000000" pitchFamily="2" charset="0"/>
              </a:rPr>
              <a:t> -</a:t>
            </a:r>
            <a:endParaRPr lang="en-US" dirty="0">
              <a:solidFill>
                <a:srgbClr val="00B0F0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015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0D7E4-C443-FB51-E4B2-EE323BAAF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2800" dirty="0">
                <a:solidFill>
                  <a:srgbClr val="00B0F0"/>
                </a:solidFill>
                <a:latin typeface="Montserrat" panose="00000500000000000000" pitchFamily="2" charset="0"/>
              </a:rPr>
              <a:t>End </a:t>
            </a:r>
            <a:r>
              <a:rPr lang="ro-RO" sz="2800" dirty="0" err="1">
                <a:solidFill>
                  <a:srgbClr val="00B0F0"/>
                </a:solidFill>
                <a:latin typeface="Montserrat" panose="00000500000000000000" pitchFamily="2" charset="0"/>
              </a:rPr>
              <a:t>screen</a:t>
            </a:r>
            <a:r>
              <a:rPr lang="ro-RO" sz="2800" dirty="0">
                <a:solidFill>
                  <a:srgbClr val="00B0F0"/>
                </a:solidFill>
                <a:latin typeface="Montserrat" panose="00000500000000000000" pitchFamily="2" charset="0"/>
              </a:rPr>
              <a:t>-ul</a:t>
            </a:r>
            <a:endParaRPr lang="en-US" sz="2800" dirty="0">
              <a:solidFill>
                <a:srgbClr val="00B0F0"/>
              </a:solidFill>
              <a:latin typeface="Montserrat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66862C-656B-5939-560E-D52F3984E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6260"/>
            <a:ext cx="4892464" cy="403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18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77E3E8-0E65-D95E-14A5-E15AB8177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4032"/>
            <a:ext cx="6713802" cy="65232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76E2B9-E45E-54A4-54DD-1DB3C1CC6065}"/>
              </a:ext>
            </a:extLst>
          </p:cNvPr>
          <p:cNvSpPr txBox="1"/>
          <p:nvPr/>
        </p:nvSpPr>
        <p:spPr>
          <a:xfrm>
            <a:off x="7791450" y="234032"/>
            <a:ext cx="314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rgbClr val="00B0F0"/>
                </a:solidFill>
                <a:latin typeface="Montserrat" panose="00000500000000000000" pitchFamily="2" charset="0"/>
              </a:rPr>
              <a:t>Driver code-ul</a:t>
            </a:r>
            <a:endParaRPr lang="en-US" dirty="0">
              <a:solidFill>
                <a:srgbClr val="00B0F0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405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10567-613A-4235-CE81-C774D0A89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o-RO" sz="2400" dirty="0">
                <a:solidFill>
                  <a:srgbClr val="00B0F0"/>
                </a:solidFill>
                <a:latin typeface="Montserrat" panose="00000500000000000000" pitchFamily="2" charset="0"/>
              </a:rPr>
              <a:t>Marin George-Alexandru</a:t>
            </a:r>
            <a:br>
              <a:rPr lang="ro-RO" sz="2400" dirty="0">
                <a:solidFill>
                  <a:srgbClr val="00B0F0"/>
                </a:solidFill>
                <a:latin typeface="Montserrat" panose="00000500000000000000" pitchFamily="2" charset="0"/>
              </a:rPr>
            </a:br>
            <a:r>
              <a:rPr lang="ro-RO" sz="2400" dirty="0">
                <a:solidFill>
                  <a:srgbClr val="00B0F0"/>
                </a:solidFill>
                <a:latin typeface="Montserrat" panose="00000500000000000000" pitchFamily="2" charset="0"/>
              </a:rPr>
              <a:t>ACS, CTI, 314CC</a:t>
            </a:r>
            <a:br>
              <a:rPr lang="ro-RO" sz="2400" dirty="0">
                <a:solidFill>
                  <a:srgbClr val="00B0F0"/>
                </a:solidFill>
                <a:latin typeface="Montserrat" panose="00000500000000000000" pitchFamily="2" charset="0"/>
              </a:rPr>
            </a:br>
            <a:r>
              <a:rPr lang="ro-RO" sz="2400" dirty="0" err="1">
                <a:solidFill>
                  <a:srgbClr val="00B0F0"/>
                </a:solidFill>
                <a:latin typeface="Montserrat" panose="00000500000000000000" pitchFamily="2" charset="0"/>
              </a:rPr>
              <a:t>Python</a:t>
            </a:r>
            <a:r>
              <a:rPr lang="ro-RO" sz="2400" dirty="0">
                <a:solidFill>
                  <a:srgbClr val="00B0F0"/>
                </a:solidFill>
                <a:latin typeface="Montserrat" panose="00000500000000000000" pitchFamily="2" charset="0"/>
              </a:rPr>
              <a:t> 101, 2021 - 2022</a:t>
            </a:r>
            <a:endParaRPr lang="en-US" sz="2400" dirty="0">
              <a:solidFill>
                <a:srgbClr val="00B0F0"/>
              </a:solidFill>
              <a:latin typeface="Montserrat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E53B43-29B7-393A-5903-8DB2FDA30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101" y="1690688"/>
            <a:ext cx="8115797" cy="447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024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0C2F-D7FD-4486-219D-839FCD5A480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ro-RO" dirty="0">
                <a:solidFill>
                  <a:srgbClr val="00B0F0"/>
                </a:solidFill>
                <a:latin typeface="Montserrat" panose="00000500000000000000" pitchFamily="2" charset="0"/>
              </a:rPr>
              <a:t>Opțiunile jocului</a:t>
            </a:r>
            <a:endParaRPr lang="en-US" dirty="0">
              <a:solidFill>
                <a:srgbClr val="00B0F0"/>
              </a:solidFill>
              <a:latin typeface="Montserrat" panose="00000500000000000000" pitchFamily="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896915-5553-5892-E9C6-B328D5627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00880"/>
            <a:ext cx="7376799" cy="3772227"/>
          </a:xfrm>
          <a:pattFill prst="pct5">
            <a:fgClr>
              <a:schemeClr val="accent1"/>
            </a:fgClr>
            <a:bgClr>
              <a:schemeClr val="bg1"/>
            </a:bgClr>
          </a:pattFill>
        </p:spPr>
      </p:pic>
    </p:spTree>
    <p:extLst>
      <p:ext uri="{BB962C8B-B14F-4D97-AF65-F5344CB8AC3E}">
        <p14:creationId xmlns:p14="http://schemas.microsoft.com/office/powerpoint/2010/main" val="3014397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6E90A-0755-2A9E-1A64-251899E02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600" dirty="0" err="1">
                <a:solidFill>
                  <a:srgbClr val="00B0F0"/>
                </a:solidFill>
                <a:latin typeface="Montserrat" panose="00000500000000000000" pitchFamily="2" charset="0"/>
              </a:rPr>
              <a:t>Setup</a:t>
            </a:r>
            <a:r>
              <a:rPr lang="ro-RO" sz="3600" dirty="0">
                <a:solidFill>
                  <a:srgbClr val="00B0F0"/>
                </a:solidFill>
                <a:latin typeface="Montserrat" panose="00000500000000000000" pitchFamily="2" charset="0"/>
              </a:rPr>
              <a:t>-ul inițial și selectarea fontului</a:t>
            </a:r>
            <a:endParaRPr lang="en-US" sz="3600" dirty="0">
              <a:solidFill>
                <a:srgbClr val="00B0F0"/>
              </a:solidFill>
              <a:latin typeface="Montserrat" panose="000005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C6DECA-4BD3-3034-5FFC-F9C178528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68644"/>
            <a:ext cx="5639289" cy="42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115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F194A-F5E7-0D8B-4936-25FE49618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600" dirty="0">
                <a:solidFill>
                  <a:srgbClr val="00B0F0"/>
                </a:solidFill>
                <a:latin typeface="Montserrat" panose="00000500000000000000" pitchFamily="2" charset="0"/>
              </a:rPr>
              <a:t>Clasa ‘Word’, cu funcțiile aferente</a:t>
            </a:r>
            <a:endParaRPr lang="en-US" sz="3600" dirty="0">
              <a:solidFill>
                <a:srgbClr val="00B0F0"/>
              </a:solidFill>
              <a:latin typeface="Montserrat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D89FDE-FC80-48C2-BE52-77916EABE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6108"/>
            <a:ext cx="7715250" cy="48406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494080-5755-93DF-17AD-E8F173BCEE6D}"/>
              </a:ext>
            </a:extLst>
          </p:cNvPr>
          <p:cNvSpPr txBox="1"/>
          <p:nvPr/>
        </p:nvSpPr>
        <p:spPr>
          <a:xfrm>
            <a:off x="8782050" y="1806108"/>
            <a:ext cx="3028950" cy="2308324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rgbClr val="00B0F0"/>
                </a:solidFill>
                <a:latin typeface="Montserrat" panose="00000500000000000000" pitchFamily="2" charset="0"/>
              </a:rPr>
              <a:t>Funcțiile prezente au rolul de a poziționa aleatoriu cuvintele pe suprafața declarată, începând cu partea de sus, tocmai pentru a le putea coborî, în cadrul jocului.</a:t>
            </a:r>
            <a:endParaRPr lang="en-US" dirty="0">
              <a:solidFill>
                <a:srgbClr val="00B0F0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12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C4AC4-0ABC-A947-6486-B2D9C0AA6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 dirty="0">
                <a:solidFill>
                  <a:srgbClr val="00B0F0"/>
                </a:solidFill>
                <a:latin typeface="Montserrat" panose="00000500000000000000" pitchFamily="2" charset="0"/>
              </a:rPr>
              <a:t>Funcția ‘</a:t>
            </a:r>
            <a:r>
              <a:rPr lang="ro-RO" sz="3200" dirty="0" err="1">
                <a:solidFill>
                  <a:srgbClr val="00B0F0"/>
                </a:solidFill>
                <a:latin typeface="Montserrat" panose="00000500000000000000" pitchFamily="2" charset="0"/>
              </a:rPr>
              <a:t>create_word_list</a:t>
            </a:r>
            <a:r>
              <a:rPr lang="ro-RO" sz="3200" dirty="0">
                <a:solidFill>
                  <a:srgbClr val="00B0F0"/>
                </a:solidFill>
                <a:latin typeface="Montserrat" panose="00000500000000000000" pitchFamily="2" charset="0"/>
              </a:rPr>
              <a:t>’</a:t>
            </a:r>
            <a:endParaRPr lang="en-US" sz="3200" dirty="0">
              <a:solidFill>
                <a:srgbClr val="00B0F0"/>
              </a:solidFill>
              <a:latin typeface="Montserrat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D4B5E4-7A87-B62B-EAE7-E609DC38C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71631"/>
            <a:ext cx="6088908" cy="27434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4E5DE6-3662-F5B7-40AC-F2FC195518BE}"/>
              </a:ext>
            </a:extLst>
          </p:cNvPr>
          <p:cNvSpPr txBox="1"/>
          <p:nvPr/>
        </p:nvSpPr>
        <p:spPr>
          <a:xfrm>
            <a:off x="7448550" y="2762249"/>
            <a:ext cx="3448050" cy="2308324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rgbClr val="00B0F0"/>
                </a:solidFill>
                <a:latin typeface="Montserrat" panose="00000500000000000000" pitchFamily="2" charset="0"/>
              </a:rPr>
              <a:t>Funcția are rolul de a crea o listă de cuvinte, având un fișier ‘words_list.txt’, pe care îl parcurge. Condiția este ca lungimea să se încadreze in parametrii inițiali (MIN_WORD_LENGTH și MAX_WORD_LENGTH).</a:t>
            </a:r>
            <a:endParaRPr lang="en-US" dirty="0">
              <a:solidFill>
                <a:srgbClr val="00B0F0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072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DEF872-F4F4-627C-FC6B-E9A69D4B4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5700254" cy="39246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789605-18F7-9376-0071-55D0FFA23938}"/>
              </a:ext>
            </a:extLst>
          </p:cNvPr>
          <p:cNvSpPr txBox="1"/>
          <p:nvPr/>
        </p:nvSpPr>
        <p:spPr>
          <a:xfrm>
            <a:off x="947737" y="4724400"/>
            <a:ext cx="10296525" cy="923330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rgbClr val="00B0F0"/>
                </a:solidFill>
                <a:latin typeface="Montserrat" panose="00000500000000000000" pitchFamily="2" charset="0"/>
              </a:rPr>
              <a:t>‘</a:t>
            </a:r>
            <a:r>
              <a:rPr lang="ro-RO" dirty="0" err="1">
                <a:solidFill>
                  <a:srgbClr val="00B0F0"/>
                </a:solidFill>
                <a:latin typeface="Montserrat" panose="00000500000000000000" pitchFamily="2" charset="0"/>
              </a:rPr>
              <a:t>add_words</a:t>
            </a:r>
            <a:r>
              <a:rPr lang="ro-RO" dirty="0">
                <a:solidFill>
                  <a:srgbClr val="00B0F0"/>
                </a:solidFill>
                <a:latin typeface="Montserrat" panose="00000500000000000000" pitchFamily="2" charset="0"/>
              </a:rPr>
              <a:t>’ este </a:t>
            </a:r>
            <a:r>
              <a:rPr lang="ro-RO" dirty="0" err="1">
                <a:solidFill>
                  <a:srgbClr val="00B0F0"/>
                </a:solidFill>
                <a:latin typeface="Montserrat" panose="00000500000000000000" pitchFamily="2" charset="0"/>
              </a:rPr>
              <a:t>functia</a:t>
            </a:r>
            <a:r>
              <a:rPr lang="ro-RO" dirty="0">
                <a:solidFill>
                  <a:srgbClr val="00B0F0"/>
                </a:solidFill>
                <a:latin typeface="Montserrat" panose="00000500000000000000" pitchFamily="2" charset="0"/>
              </a:rPr>
              <a:t> care ia aleatoriu cuvinte din lista anterior creată. Crește numărul de cuvinte, adaugă la ‘</a:t>
            </a:r>
            <a:r>
              <a:rPr lang="ro-RO" dirty="0" err="1">
                <a:solidFill>
                  <a:srgbClr val="00B0F0"/>
                </a:solidFill>
                <a:latin typeface="Montserrat" panose="00000500000000000000" pitchFamily="2" charset="0"/>
              </a:rPr>
              <a:t>total_chars</a:t>
            </a:r>
            <a:r>
              <a:rPr lang="ro-RO" dirty="0">
                <a:solidFill>
                  <a:srgbClr val="00B0F0"/>
                </a:solidFill>
                <a:latin typeface="Montserrat" panose="00000500000000000000" pitchFamily="2" charset="0"/>
              </a:rPr>
              <a:t>’ numărul de litere și, ulterior, trece la </a:t>
            </a:r>
            <a:r>
              <a:rPr lang="ro-RO" dirty="0" err="1">
                <a:solidFill>
                  <a:srgbClr val="00B0F0"/>
                </a:solidFill>
                <a:latin typeface="Montserrat" panose="00000500000000000000" pitchFamily="2" charset="0"/>
              </a:rPr>
              <a:t>urmatorul</a:t>
            </a:r>
            <a:r>
              <a:rPr lang="ro-RO" dirty="0">
                <a:solidFill>
                  <a:srgbClr val="00B0F0"/>
                </a:solidFill>
                <a:latin typeface="Montserrat" panose="00000500000000000000" pitchFamily="2" charset="0"/>
              </a:rPr>
              <a:t> ciclu.</a:t>
            </a:r>
            <a:endParaRPr lang="en-US" dirty="0">
              <a:solidFill>
                <a:srgbClr val="00B0F0"/>
              </a:solidFill>
              <a:latin typeface="Montserrat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F848F4-9984-1495-9E21-E65972CBD89B}"/>
              </a:ext>
            </a:extLst>
          </p:cNvPr>
          <p:cNvSpPr txBox="1"/>
          <p:nvPr/>
        </p:nvSpPr>
        <p:spPr>
          <a:xfrm>
            <a:off x="6867525" y="365125"/>
            <a:ext cx="4376737" cy="1200329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rgbClr val="00B0F0"/>
                </a:solidFill>
                <a:latin typeface="Montserrat" panose="00000500000000000000" pitchFamily="2" charset="0"/>
              </a:rPr>
              <a:t>‘</a:t>
            </a:r>
            <a:r>
              <a:rPr lang="ro-RO" dirty="0" err="1">
                <a:solidFill>
                  <a:srgbClr val="00B0F0"/>
                </a:solidFill>
                <a:latin typeface="Montserrat" panose="00000500000000000000" pitchFamily="2" charset="0"/>
              </a:rPr>
              <a:t>move_word_and_delete</a:t>
            </a:r>
            <a:r>
              <a:rPr lang="ro-RO" dirty="0">
                <a:solidFill>
                  <a:srgbClr val="00B0F0"/>
                </a:solidFill>
                <a:latin typeface="Montserrat" panose="00000500000000000000" pitchFamily="2" charset="0"/>
              </a:rPr>
              <a:t>’ are rolul de a muta cuvintele din listă și, atunci când vor ajunge în partea de jos, le va elimina.</a:t>
            </a:r>
            <a:endParaRPr lang="en-US" dirty="0">
              <a:solidFill>
                <a:srgbClr val="00B0F0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948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09B1A-A3F0-4D34-CFD4-67DCDD115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sz="1800" dirty="0">
                <a:solidFill>
                  <a:srgbClr val="00B0F0"/>
                </a:solidFill>
                <a:latin typeface="Montserrat" panose="00000500000000000000" pitchFamily="2" charset="0"/>
              </a:rPr>
              <a:t>Aici vom verifica dacă litera introdusă este prima dintr-un cuvânt ce se află în joc (lista ‘</a:t>
            </a:r>
            <a:r>
              <a:rPr lang="ro-RO" sz="1800" dirty="0" err="1">
                <a:solidFill>
                  <a:srgbClr val="00B0F0"/>
                </a:solidFill>
                <a:latin typeface="Montserrat" panose="00000500000000000000" pitchFamily="2" charset="0"/>
              </a:rPr>
              <a:t>game_words</a:t>
            </a:r>
            <a:r>
              <a:rPr lang="ro-RO" sz="1800" dirty="0">
                <a:solidFill>
                  <a:srgbClr val="00B0F0"/>
                </a:solidFill>
                <a:latin typeface="Montserrat" panose="00000500000000000000" pitchFamily="2" charset="0"/>
              </a:rPr>
              <a:t>’) și vom elimina caractere.</a:t>
            </a:r>
            <a:br>
              <a:rPr lang="ro-RO" sz="1800" dirty="0">
                <a:solidFill>
                  <a:srgbClr val="00B0F0"/>
                </a:solidFill>
                <a:latin typeface="Montserrat" panose="00000500000000000000" pitchFamily="2" charset="0"/>
              </a:rPr>
            </a:br>
            <a:br>
              <a:rPr lang="ro-RO" sz="1800" dirty="0">
                <a:solidFill>
                  <a:srgbClr val="00B0F0"/>
                </a:solidFill>
                <a:latin typeface="Montserrat" panose="00000500000000000000" pitchFamily="2" charset="0"/>
              </a:rPr>
            </a:br>
            <a:r>
              <a:rPr lang="ro-RO" sz="1800" dirty="0">
                <a:solidFill>
                  <a:srgbClr val="00B0F0"/>
                </a:solidFill>
                <a:latin typeface="Montserrat" panose="00000500000000000000" pitchFamily="2" charset="0"/>
              </a:rPr>
              <a:t>‘</a:t>
            </a:r>
            <a:r>
              <a:rPr lang="ro-RO" sz="1800" dirty="0" err="1">
                <a:solidFill>
                  <a:srgbClr val="00B0F0"/>
                </a:solidFill>
                <a:latin typeface="Montserrat" panose="00000500000000000000" pitchFamily="2" charset="0"/>
              </a:rPr>
              <a:t>write_score_info</a:t>
            </a:r>
            <a:r>
              <a:rPr lang="ro-RO" sz="1800" dirty="0">
                <a:solidFill>
                  <a:srgbClr val="00B0F0"/>
                </a:solidFill>
                <a:latin typeface="Montserrat" panose="00000500000000000000" pitchFamily="2" charset="0"/>
              </a:rPr>
              <a:t>’ va adăuga pe ecran detalii privind numărul de cuvinte rămase, numărul de erori în scriere etc.</a:t>
            </a:r>
            <a:endParaRPr lang="en-US" sz="1800" dirty="0">
              <a:solidFill>
                <a:srgbClr val="00B0F0"/>
              </a:solidFill>
              <a:latin typeface="Montserrat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4AA4FB-374F-C03E-9C44-63EE4C772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9588"/>
            <a:ext cx="8123624" cy="430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490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EF891-9BDE-B1E7-FD5B-1A66650DE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2400" dirty="0">
                <a:solidFill>
                  <a:srgbClr val="00B0F0"/>
                </a:solidFill>
                <a:latin typeface="Montserrat" panose="00000500000000000000" pitchFamily="2" charset="0"/>
              </a:rPr>
              <a:t>Funcția ce realizează ecranul final, cu numărul de cuvinte ratate, acuratețe (afișată cu 2 zecimale) etc.</a:t>
            </a:r>
            <a:endParaRPr lang="en-US" sz="2400" dirty="0">
              <a:solidFill>
                <a:srgbClr val="00B0F0"/>
              </a:solidFill>
              <a:latin typeface="Montserrat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476129-8D56-C3AB-81EB-B962A4050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71470"/>
            <a:ext cx="10280271" cy="472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215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2BB79-3A67-E76A-5ED1-AEBC3DF70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2800" dirty="0" err="1">
                <a:solidFill>
                  <a:srgbClr val="00B0F0"/>
                </a:solidFill>
                <a:latin typeface="Montserrat" panose="00000500000000000000" pitchFamily="2" charset="0"/>
              </a:rPr>
              <a:t>Title</a:t>
            </a:r>
            <a:r>
              <a:rPr lang="ro-RO" sz="2800" dirty="0">
                <a:solidFill>
                  <a:srgbClr val="00B0F0"/>
                </a:solidFill>
                <a:latin typeface="Montserrat" panose="00000500000000000000" pitchFamily="2" charset="0"/>
              </a:rPr>
              <a:t> </a:t>
            </a:r>
            <a:r>
              <a:rPr lang="ro-RO" sz="2800" dirty="0" err="1">
                <a:solidFill>
                  <a:srgbClr val="00B0F0"/>
                </a:solidFill>
                <a:latin typeface="Montserrat" panose="00000500000000000000" pitchFamily="2" charset="0"/>
              </a:rPr>
              <a:t>screen</a:t>
            </a:r>
            <a:r>
              <a:rPr lang="ro-RO" sz="2800" dirty="0">
                <a:solidFill>
                  <a:srgbClr val="00B0F0"/>
                </a:solidFill>
                <a:latin typeface="Montserrat" panose="00000500000000000000" pitchFamily="2" charset="0"/>
              </a:rPr>
              <a:t>-ul (Ecranul inițial)</a:t>
            </a:r>
            <a:endParaRPr lang="en-US" sz="2800" dirty="0">
              <a:solidFill>
                <a:srgbClr val="00B0F0"/>
              </a:solidFill>
              <a:latin typeface="Montserrat" panose="000005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AB36E5-A607-E909-BC2C-B2900EF67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2673"/>
            <a:ext cx="8414831" cy="526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871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278</Words>
  <Application>Microsoft Office PowerPoint</Application>
  <PresentationFormat>Widescreen</PresentationFormat>
  <Paragraphs>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Montserrat</vt:lpstr>
      <vt:lpstr>Office Theme</vt:lpstr>
      <vt:lpstr>Type Pilot</vt:lpstr>
      <vt:lpstr>Opțiunile jocului</vt:lpstr>
      <vt:lpstr>Setup-ul inițial și selectarea fontului</vt:lpstr>
      <vt:lpstr>Clasa ‘Word’, cu funcțiile aferente</vt:lpstr>
      <vt:lpstr>Funcția ‘create_word_list’</vt:lpstr>
      <vt:lpstr>PowerPoint Presentation</vt:lpstr>
      <vt:lpstr>Aici vom verifica dacă litera introdusă este prima dintr-un cuvânt ce se află în joc (lista ‘game_words’) și vom elimina caractere.  ‘write_score_info’ va adăuga pe ecran detalii privind numărul de cuvinte rămase, numărul de erori în scriere etc.</vt:lpstr>
      <vt:lpstr>Funcția ce realizează ecranul final, cu numărul de cuvinte ratate, acuratețe (afișată cu 2 zecimale) etc.</vt:lpstr>
      <vt:lpstr>Title screen-ul (Ecranul inițial)</vt:lpstr>
      <vt:lpstr>End screen-ul</vt:lpstr>
      <vt:lpstr>PowerPoint Presentation</vt:lpstr>
      <vt:lpstr>Marin George-Alexandru ACS, CTI, 314CC Python 101, 2021 - 2022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 Pilot</dc:title>
  <dc:creator>George Marin</dc:creator>
  <cp:lastModifiedBy>George Marin</cp:lastModifiedBy>
  <cp:revision>1</cp:revision>
  <dcterms:created xsi:type="dcterms:W3CDTF">2022-05-19T11:20:51Z</dcterms:created>
  <dcterms:modified xsi:type="dcterms:W3CDTF">2022-05-19T12:01:12Z</dcterms:modified>
</cp:coreProperties>
</file>