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mtClean="0"/>
              <a:t>ΒΑΣΕΙΣ ΔΕΔΟΜΕΝΩΝ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ΓΙΩΡΓΟΣ ΜΑΡΣΕΛΗΣ, ΠΕΖ2015-2016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Αναφορά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 χέρι</a:t>
            </a:r>
          </a:p>
          <a:p>
            <a:r>
              <a:rPr lang="en-US" dirty="0" smtClean="0"/>
              <a:t>Command-line &gt; </a:t>
            </a:r>
            <a:r>
              <a:rPr lang="el-GR" dirty="0" smtClean="0"/>
              <a:t>αρχείο/αρχεία</a:t>
            </a:r>
          </a:p>
          <a:p>
            <a:r>
              <a:rPr lang="en-US" dirty="0" smtClean="0"/>
              <a:t>REST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093"/>
          </a:xfrm>
        </p:spPr>
        <p:txBody>
          <a:bodyPr/>
          <a:lstStyle/>
          <a:p>
            <a:r>
              <a:rPr lang="el-GR" dirty="0" smtClean="0"/>
              <a:t>"Όλα Με Το Χέρι" – </a:t>
            </a:r>
            <a:r>
              <a:rPr lang="el-GR" dirty="0"/>
              <a:t> </a:t>
            </a:r>
            <a:r>
              <a:rPr lang="el-GR" dirty="0" smtClean="0"/>
              <a:t>Τσακνής/</a:t>
            </a:r>
            <a:r>
              <a:rPr lang="el-GR" dirty="0" err="1" smtClean="0"/>
              <a:t>Μαχαιρίτσας</a:t>
            </a:r>
            <a:r>
              <a:rPr lang="el-GR" dirty="0" smtClean="0"/>
              <a:t> "</a:t>
            </a:r>
            <a:r>
              <a:rPr lang="el-GR" dirty="0"/>
              <a:t>Η νύχτα θα το </a:t>
            </a:r>
            <a:r>
              <a:rPr lang="el-GR" dirty="0" smtClean="0"/>
              <a:t>πει" -- 1994</a:t>
            </a:r>
          </a:p>
          <a:p>
            <a:r>
              <a:rPr lang="el-GR" dirty="0" smtClean="0"/>
              <a:t>Μέθοδος: </a:t>
            </a:r>
            <a:r>
              <a:rPr lang="el-GR" dirty="0"/>
              <a:t>Τρελή αποτυχία</a:t>
            </a:r>
            <a:endParaRPr lang="el-GR" dirty="0" smtClean="0"/>
          </a:p>
          <a:p>
            <a:pPr lvl="1"/>
            <a:r>
              <a:rPr lang="el-GR" dirty="0" smtClean="0"/>
              <a:t>Πολλά δεδομένα </a:t>
            </a:r>
          </a:p>
          <a:p>
            <a:pPr lvl="2"/>
            <a:r>
              <a:rPr lang="el-GR" dirty="0" smtClean="0"/>
              <a:t>Αδύνατη ταυτοποίηση ποιότητας δεδομένων</a:t>
            </a:r>
          </a:p>
          <a:p>
            <a:pPr lvl="2"/>
            <a:r>
              <a:rPr lang="el-GR" dirty="0" smtClean="0"/>
              <a:t>Αυστηρά απαγορευτική οποιαδήποτε αλλαγή</a:t>
            </a:r>
            <a:r>
              <a:rPr lang="el-GR" dirty="0"/>
              <a:t> </a:t>
            </a:r>
            <a:endParaRPr lang="el-GR" dirty="0" smtClean="0"/>
          </a:p>
          <a:p>
            <a:pPr lvl="3"/>
            <a:r>
              <a:rPr lang="el-GR" dirty="0" smtClean="0"/>
              <a:t>Δύσκολο να ξανά – ανεβάσεις δεδομένα</a:t>
            </a:r>
          </a:p>
          <a:p>
            <a:pPr lvl="1"/>
            <a:r>
              <a:rPr lang="el-GR" dirty="0" smtClean="0"/>
              <a:t>Δεν ευνοεί</a:t>
            </a:r>
            <a:r>
              <a:rPr lang="en-US" dirty="0" smtClean="0"/>
              <a:t> </a:t>
            </a:r>
            <a:r>
              <a:rPr lang="el-GR" dirty="0" smtClean="0"/>
              <a:t>τον τρόπο με τον οποίο δουλεύω (</a:t>
            </a:r>
            <a:r>
              <a:rPr lang="en-US" dirty="0" smtClean="0"/>
              <a:t>Agile Development)</a:t>
            </a:r>
            <a:endParaRPr lang="el-GR" dirty="0" smtClean="0"/>
          </a:p>
          <a:p>
            <a:r>
              <a:rPr lang="el-GR" dirty="0" smtClean="0"/>
              <a:t>Σύνδρομο </a:t>
            </a:r>
            <a:r>
              <a:rPr lang="en-US" dirty="0" smtClean="0"/>
              <a:t>PEBKAC</a:t>
            </a:r>
            <a:r>
              <a:rPr lang="el-GR" dirty="0" smtClean="0"/>
              <a:t>/</a:t>
            </a:r>
            <a:r>
              <a:rPr lang="en-US" dirty="0" err="1" smtClean="0"/>
              <a:t>FatFingers</a:t>
            </a:r>
            <a:r>
              <a:rPr lang="el-GR" dirty="0" smtClean="0"/>
              <a:t> δεν ευνοεί την ταχεία ανάπτυξη</a:t>
            </a:r>
          </a:p>
          <a:p>
            <a:r>
              <a:rPr lang="el-GR" dirty="0" smtClean="0"/>
              <a:t>2 εργατομέρες στράφι</a:t>
            </a:r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5162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</a:t>
            </a:r>
          </a:p>
          <a:p>
            <a:r>
              <a:rPr lang="el-GR" dirty="0" smtClean="0"/>
              <a:t>Ευκολότερος και κομψότερος τρόπος </a:t>
            </a:r>
            <a:r>
              <a:rPr lang="el-GR" dirty="0"/>
              <a:t>να </a:t>
            </a:r>
            <a:r>
              <a:rPr lang="el-GR" dirty="0" smtClean="0"/>
              <a:t>αποκτηθούν δεδομένα</a:t>
            </a:r>
          </a:p>
          <a:p>
            <a:r>
              <a:rPr lang="el-GR" dirty="0" smtClean="0"/>
              <a:t>Άρχισε να γίνεται δουλειά</a:t>
            </a:r>
          </a:p>
          <a:p>
            <a:r>
              <a:rPr lang="el-GR" dirty="0" smtClean="0"/>
              <a:t>Αλλά: </a:t>
            </a:r>
          </a:p>
          <a:p>
            <a:pPr lvl="1"/>
            <a:r>
              <a:rPr lang="el-GR" dirty="0" smtClean="0"/>
              <a:t>Πολλά αρχεία στην ιεραρχία του δίσκου οδήγησε σε χειροκίνητες διαδικασίες που χρειαζόταν να δίνω πολύ προσοχή στη διαδικασία δημιουργίας  της βάσης και εισαγωγής των δεδομένων</a:t>
            </a:r>
          </a:p>
          <a:p>
            <a:pPr lvl="1"/>
            <a:r>
              <a:rPr lang="el-GR" dirty="0" smtClean="0"/>
              <a:t>Στόκος με </a:t>
            </a:r>
            <a:r>
              <a:rPr lang="en-US" dirty="0" smtClean="0"/>
              <a:t>REST API</a:t>
            </a:r>
            <a:endParaRPr lang="en-US" dirty="0"/>
          </a:p>
          <a:p>
            <a:pPr lvl="1"/>
            <a:r>
              <a:rPr lang="el-GR" dirty="0" smtClean="0"/>
              <a:t>Πεδία βάσεων δεδομένων</a:t>
            </a:r>
            <a:r>
              <a:rPr lang="en-US" dirty="0" smtClean="0"/>
              <a:t>: </a:t>
            </a:r>
            <a:r>
              <a:rPr lang="el-GR" dirty="0" smtClean="0"/>
              <a:t>Αυξανόμενης δυσκολίας πρόσβασης των δεδομένων: </a:t>
            </a:r>
            <a:r>
              <a:rPr lang="en-US" dirty="0" err="1" smtClean="0"/>
              <a:t>Hintkb</a:t>
            </a:r>
            <a:r>
              <a:rPr lang="en-US" dirty="0" smtClean="0"/>
              <a:t> , </a:t>
            </a:r>
            <a:r>
              <a:rPr lang="en-US" dirty="0" err="1" smtClean="0"/>
              <a:t>DisGenet</a:t>
            </a:r>
            <a:r>
              <a:rPr lang="en-US" dirty="0"/>
              <a:t>, UNIPROT )</a:t>
            </a:r>
            <a:endParaRPr lang="el-GR" dirty="0" smtClean="0"/>
          </a:p>
          <a:p>
            <a:pPr lvl="2"/>
            <a:r>
              <a:rPr lang="en-US" dirty="0" smtClean="0"/>
              <a:t>H </a:t>
            </a:r>
            <a:r>
              <a:rPr lang="en-US" dirty="0"/>
              <a:t>UNIPROT </a:t>
            </a:r>
            <a:r>
              <a:rPr lang="el-GR" dirty="0" smtClean="0"/>
              <a:t>χρειάζεται </a:t>
            </a:r>
            <a:r>
              <a:rPr lang="en-US" dirty="0" smtClean="0"/>
              <a:t>Ph.D. </a:t>
            </a:r>
            <a:r>
              <a:rPr lang="el-GR" dirty="0" smtClean="0"/>
              <a:t>σε </a:t>
            </a:r>
            <a:r>
              <a:rPr lang="en-US" dirty="0" smtClean="0"/>
              <a:t> </a:t>
            </a:r>
            <a:r>
              <a:rPr lang="el-GR" dirty="0" smtClean="0"/>
              <a:t>Δικτυακές Οντολογικές Διεργασίες</a:t>
            </a:r>
          </a:p>
          <a:p>
            <a:pPr lvl="1"/>
            <a:r>
              <a:rPr lang="el-GR" dirty="0" smtClean="0"/>
              <a:t> </a:t>
            </a:r>
            <a:r>
              <a:rPr lang="en-US" dirty="0" smtClean="0"/>
              <a:t>API </a:t>
            </a:r>
            <a:r>
              <a:rPr lang="el-GR" dirty="0" smtClean="0"/>
              <a:t>βάσεων δεδομένων</a:t>
            </a:r>
            <a:endParaRPr lang="el-GR" dirty="0"/>
          </a:p>
          <a:p>
            <a:pPr lvl="2"/>
            <a:r>
              <a:rPr lang="en-US" dirty="0" smtClean="0"/>
              <a:t>Tab</a:t>
            </a:r>
            <a:r>
              <a:rPr lang="el-GR" dirty="0" smtClean="0"/>
              <a:t>-</a:t>
            </a:r>
            <a:r>
              <a:rPr lang="en-US" dirty="0" smtClean="0"/>
              <a:t>separated</a:t>
            </a:r>
            <a:endParaRPr lang="el-GR" dirty="0" smtClean="0"/>
          </a:p>
          <a:p>
            <a:pPr lvl="3"/>
            <a:r>
              <a:rPr lang="el-GR" dirty="0" smtClean="0"/>
              <a:t>εκτός </a:t>
            </a:r>
            <a:r>
              <a:rPr lang="en-US" dirty="0" err="1" smtClean="0"/>
              <a:t>Hintkb</a:t>
            </a:r>
            <a:r>
              <a:rPr lang="en-US" dirty="0" smtClean="0"/>
              <a:t> -&gt; JSON</a:t>
            </a:r>
            <a:endParaRPr lang="el-GR" dirty="0" smtClean="0"/>
          </a:p>
          <a:p>
            <a:pPr lvl="2"/>
            <a:r>
              <a:rPr lang="el-GR" dirty="0" smtClean="0"/>
              <a:t>Η </a:t>
            </a:r>
            <a:r>
              <a:rPr lang="en-US" dirty="0" smtClean="0"/>
              <a:t>UNIPROT </a:t>
            </a:r>
            <a:r>
              <a:rPr lang="el-GR" dirty="0" smtClean="0"/>
              <a:t>χρειάζεται εκτάκτως ένα </a:t>
            </a:r>
            <a:r>
              <a:rPr lang="en-US" dirty="0" smtClean="0"/>
              <a:t>mini-Tutorial</a:t>
            </a:r>
            <a:r>
              <a:rPr lang="el-GR" dirty="0" smtClean="0"/>
              <a:t>, μόνο για τα πεδία.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/>
          <a:lstStyle/>
          <a:p>
            <a:r>
              <a:rPr lang="el-GR" dirty="0" smtClean="0"/>
              <a:t>Λυπητερή:</a:t>
            </a:r>
          </a:p>
          <a:p>
            <a:pPr lvl="1"/>
            <a:r>
              <a:rPr lang="el-GR" dirty="0" smtClean="0"/>
              <a:t>1 εργατομέρα να καταλάβω/διαβάσω για </a:t>
            </a:r>
            <a:r>
              <a:rPr lang="en-US" dirty="0" smtClean="0"/>
              <a:t>REST calls + Python (</a:t>
            </a:r>
            <a:r>
              <a:rPr lang="el-GR" dirty="0" smtClean="0"/>
              <a:t>Εύκολο)</a:t>
            </a:r>
          </a:p>
          <a:p>
            <a:pPr lvl="1"/>
            <a:r>
              <a:rPr lang="el-GR" dirty="0" smtClean="0"/>
              <a:t>3 εργατομέρες να ψάχνω ποια είναι τα σωστά πεδία της </a:t>
            </a:r>
            <a:r>
              <a:rPr lang="en-US" dirty="0"/>
              <a:t>UNIPROT </a:t>
            </a:r>
            <a:endParaRPr lang="el-GR" dirty="0" smtClean="0"/>
          </a:p>
          <a:p>
            <a:pPr lvl="1"/>
            <a:r>
              <a:rPr lang="el-GR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τα πεδία της </a:t>
            </a:r>
            <a:r>
              <a:rPr lang="en-US" dirty="0"/>
              <a:t>UNIPROT </a:t>
            </a:r>
            <a:r>
              <a:rPr lang="el-GR" dirty="0" smtClean="0"/>
              <a:t>και πως χρησιμοποιούνται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</a:t>
            </a:r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2 </a:t>
            </a:r>
            <a:r>
              <a:rPr lang="el-GR" dirty="0" smtClean="0"/>
              <a:t>μπουκάλια </a:t>
            </a:r>
            <a:r>
              <a:rPr lang="en-US" dirty="0" smtClean="0"/>
              <a:t>Yamazaki </a:t>
            </a:r>
            <a:r>
              <a:rPr lang="el-GR" dirty="0" smtClean="0"/>
              <a:t>και 2 κασόνια </a:t>
            </a:r>
            <a:r>
              <a:rPr lang="en-US" dirty="0" smtClean="0"/>
              <a:t>Asahi Black</a:t>
            </a:r>
          </a:p>
          <a:p>
            <a:pPr lvl="1"/>
            <a:r>
              <a:rPr lang="el-GR" dirty="0" smtClean="0"/>
              <a:t>Πέμπτη 14 Ιουλίου</a:t>
            </a:r>
          </a:p>
          <a:p>
            <a:r>
              <a:rPr lang="el-GR" dirty="0" smtClean="0"/>
              <a:t>1 </a:t>
            </a:r>
            <a:r>
              <a:rPr lang="en-US" dirty="0" smtClean="0"/>
              <a:t>bug report </a:t>
            </a:r>
            <a:r>
              <a:rPr lang="el-GR" dirty="0" smtClean="0"/>
              <a:t>+ </a:t>
            </a:r>
            <a:r>
              <a:rPr lang="en-US" dirty="0" smtClean="0"/>
              <a:t>patch</a:t>
            </a:r>
            <a:r>
              <a:rPr lang="el-GR" dirty="0" smtClean="0"/>
              <a:t> για τον έλεγχο των </a:t>
            </a:r>
            <a:r>
              <a:rPr lang="en-US" dirty="0" smtClean="0"/>
              <a:t>warnings </a:t>
            </a:r>
            <a:r>
              <a:rPr lang="el-GR" dirty="0" smtClean="0"/>
              <a:t>στο </a:t>
            </a:r>
            <a:r>
              <a:rPr lang="en-US" dirty="0" err="1" smtClean="0"/>
              <a:t>pymysql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13" y="4643649"/>
            <a:ext cx="1700619" cy="2125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329" y="2037621"/>
            <a:ext cx="1615504" cy="24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Δύο τελικά προγράμματα για την δημιουργία και επιφόρτισης της βάσης </a:t>
            </a:r>
          </a:p>
          <a:p>
            <a:r>
              <a:rPr lang="en-US" dirty="0" smtClean="0"/>
              <a:t>REST Calls </a:t>
            </a:r>
            <a:r>
              <a:rPr lang="el-GR" dirty="0" smtClean="0"/>
              <a:t>μέσα από </a:t>
            </a:r>
            <a:r>
              <a:rPr lang="en-US" dirty="0" smtClean="0"/>
              <a:t>Python </a:t>
            </a:r>
            <a:endParaRPr lang="el-GR" dirty="0" smtClean="0"/>
          </a:p>
          <a:p>
            <a:r>
              <a:rPr lang="el-GR" dirty="0" smtClean="0"/>
              <a:t>Ταχεία σχετικά ανάπτυξη</a:t>
            </a:r>
            <a:endParaRPr lang="en-US" dirty="0" smtClean="0"/>
          </a:p>
          <a:p>
            <a:pPr lvl="1"/>
            <a:r>
              <a:rPr lang="el-GR" dirty="0" smtClean="0"/>
              <a:t>Προβλήματα με την πιστοποίηση των δεδομένων</a:t>
            </a:r>
          </a:p>
          <a:p>
            <a:pPr lvl="1"/>
            <a:r>
              <a:rPr lang="el-GR" dirty="0" smtClean="0"/>
              <a:t>Μία εργατομέρα για </a:t>
            </a:r>
            <a:r>
              <a:rPr lang="en-US" dirty="0" smtClean="0"/>
              <a:t>Unit Testing</a:t>
            </a:r>
          </a:p>
          <a:p>
            <a:pPr lvl="1"/>
            <a:r>
              <a:rPr lang="el-GR" dirty="0" smtClean="0"/>
              <a:t>Παράτησα, θέλει περισσότερο καιρό</a:t>
            </a:r>
          </a:p>
          <a:p>
            <a:r>
              <a:rPr lang="el-GR" dirty="0" smtClean="0"/>
              <a:t>12 ολικά αρχεία για όλη την εργασία</a:t>
            </a:r>
          </a:p>
        </p:txBody>
      </p:sp>
    </p:spTree>
    <p:extLst>
      <p:ext uri="{BB962C8B-B14F-4D97-AF65-F5344CB8AC3E}">
        <p14:creationId xmlns:p14="http://schemas.microsoft.com/office/powerpoint/2010/main" val="21268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Αποτέλεσμα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3174"/>
          </a:xfrm>
        </p:spPr>
        <p:txBody>
          <a:bodyPr/>
          <a:lstStyle/>
          <a:p>
            <a:r>
              <a:rPr lang="el-GR" dirty="0" smtClean="0"/>
              <a:t>Αναπαραγωγή</a:t>
            </a:r>
            <a:endParaRPr lang="en-US" dirty="0" smtClean="0"/>
          </a:p>
          <a:p>
            <a:pPr lvl="1"/>
            <a:r>
              <a:rPr lang="el-GR" dirty="0" smtClean="0"/>
              <a:t>Δεν έχει σημασία αν χαθεί η βάση</a:t>
            </a:r>
          </a:p>
          <a:p>
            <a:pPr lvl="1"/>
            <a:r>
              <a:rPr lang="el-GR" dirty="0" smtClean="0"/>
              <a:t>Δυνατότητα ανάπτυξης λογισμικού με μηδενικό άγχος για τη </a:t>
            </a:r>
            <a:r>
              <a:rPr lang="el-GR" dirty="0"/>
              <a:t>κατάσταση ή </a:t>
            </a:r>
            <a:r>
              <a:rPr lang="el-GR" dirty="0" smtClean="0"/>
              <a:t>ακεραιότητα των δεδομένων</a:t>
            </a:r>
          </a:p>
          <a:p>
            <a:r>
              <a:rPr lang="el-GR" dirty="0" smtClean="0"/>
              <a:t>Δυνατότητα αλλαγής της Βάσης</a:t>
            </a:r>
          </a:p>
          <a:p>
            <a:pPr lvl="1"/>
            <a:r>
              <a:rPr lang="el-GR" dirty="0"/>
              <a:t>Σ</a:t>
            </a:r>
            <a:r>
              <a:rPr lang="el-GR" dirty="0" smtClean="0"/>
              <a:t>χήματος ή δεδομένων</a:t>
            </a:r>
          </a:p>
          <a:p>
            <a:pPr lvl="1"/>
            <a:r>
              <a:rPr lang="el-GR" dirty="0"/>
              <a:t>Μ</a:t>
            </a:r>
            <a:r>
              <a:rPr lang="el-GR" dirty="0" smtClean="0"/>
              <a:t>ηδενικό έως μικρό κόστος</a:t>
            </a:r>
          </a:p>
          <a:p>
            <a:r>
              <a:rPr lang="el-GR" dirty="0" smtClean="0"/>
              <a:t>Δυνατότητα επιβεβαίωσης δεδομένων με </a:t>
            </a:r>
            <a:r>
              <a:rPr lang="en-US" dirty="0" smtClean="0"/>
              <a:t>Test Cases</a:t>
            </a:r>
            <a:endParaRPr lang="el-GR" dirty="0" smtClean="0"/>
          </a:p>
          <a:p>
            <a:pPr lvl="1"/>
            <a:r>
              <a:rPr lang="el-GR" dirty="0" smtClean="0"/>
              <a:t>Ποιοτικά</a:t>
            </a:r>
            <a:r>
              <a:rPr lang="en-US" dirty="0" smtClean="0"/>
              <a:t> ( </a:t>
            </a:r>
            <a:r>
              <a:rPr lang="en-US" dirty="0" err="1" smtClean="0"/>
              <a:t>mysqldump</a:t>
            </a:r>
            <a:r>
              <a:rPr lang="en-US" dirty="0" smtClean="0"/>
              <a:t> &amp;&amp; </a:t>
            </a:r>
            <a:r>
              <a:rPr lang="en-US" dirty="0" err="1" smtClean="0"/>
              <a:t>git</a:t>
            </a:r>
            <a:r>
              <a:rPr lang="en-US" dirty="0" smtClean="0"/>
              <a:t> blame  )</a:t>
            </a:r>
            <a:endParaRPr lang="el-GR" dirty="0" smtClean="0"/>
          </a:p>
          <a:p>
            <a:pPr lvl="1"/>
            <a:r>
              <a:rPr lang="el-GR" dirty="0" smtClean="0"/>
              <a:t>Ποσοτικά (</a:t>
            </a:r>
            <a:r>
              <a:rPr lang="en-US" dirty="0" smtClean="0"/>
              <a:t> </a:t>
            </a:r>
            <a:r>
              <a:rPr lang="en-US" dirty="0" err="1" smtClean="0"/>
              <a:t>mysqldump</a:t>
            </a:r>
            <a:r>
              <a:rPr lang="en-US" dirty="0" smtClean="0"/>
              <a:t> | </a:t>
            </a:r>
            <a:r>
              <a:rPr lang="en-US" dirty="0" err="1" smtClean="0"/>
              <a:t>git</a:t>
            </a:r>
            <a:r>
              <a:rPr lang="en-US" dirty="0" smtClean="0"/>
              <a:t> diff previous -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Κατάληξη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έμαθα:</a:t>
            </a:r>
          </a:p>
          <a:p>
            <a:r>
              <a:rPr lang="el-GR" dirty="0" smtClean="0"/>
              <a:t>Περαιτέρω βάσεις</a:t>
            </a:r>
            <a:r>
              <a:rPr lang="en-US" dirty="0" smtClean="0"/>
              <a:t>, </a:t>
            </a:r>
            <a:r>
              <a:rPr lang="el-GR" dirty="0" smtClean="0"/>
              <a:t>θεωρία</a:t>
            </a:r>
            <a:endParaRPr lang="en-US" dirty="0" smtClean="0"/>
          </a:p>
          <a:p>
            <a:pPr lvl="1"/>
            <a:r>
              <a:rPr lang="el-GR" dirty="0" smtClean="0"/>
              <a:t>Καλύτερη σχεδίαση </a:t>
            </a:r>
            <a:r>
              <a:rPr lang="en-US" dirty="0" smtClean="0"/>
              <a:t>ER diagrams</a:t>
            </a:r>
            <a:endParaRPr lang="el-GR" dirty="0" smtClean="0"/>
          </a:p>
          <a:p>
            <a:pPr lvl="1"/>
            <a:r>
              <a:rPr lang="el-GR" dirty="0" smtClean="0"/>
              <a:t>Ανάλυση </a:t>
            </a:r>
            <a:r>
              <a:rPr lang="en-US" dirty="0" smtClean="0"/>
              <a:t>ER Diagram </a:t>
            </a:r>
            <a:r>
              <a:rPr lang="el-GR" dirty="0" smtClean="0"/>
              <a:t>σε πίνακες</a:t>
            </a:r>
          </a:p>
          <a:p>
            <a:r>
              <a:rPr lang="en-US" dirty="0" smtClean="0"/>
              <a:t>REST Calls</a:t>
            </a:r>
          </a:p>
          <a:p>
            <a:r>
              <a:rPr lang="el-GR" dirty="0" smtClean="0"/>
              <a:t>Επεξεργασία </a:t>
            </a:r>
            <a:r>
              <a:rPr lang="en-US" dirty="0" smtClean="0"/>
              <a:t>JSON</a:t>
            </a:r>
          </a:p>
          <a:p>
            <a:r>
              <a:rPr lang="el-GR" dirty="0"/>
              <a:t>Περαιτέρω </a:t>
            </a:r>
            <a:r>
              <a:rPr lang="en-US" dirty="0" smtClean="0"/>
              <a:t>Python</a:t>
            </a:r>
          </a:p>
          <a:p>
            <a:r>
              <a:rPr lang="el-GR" dirty="0" smtClean="0"/>
              <a:t>Πως να κατεβάζω δεδομένα από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UNIPROT</a:t>
            </a:r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3" y="1932342"/>
            <a:ext cx="3302000" cy="421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64" y="1910146"/>
            <a:ext cx="3202969" cy="4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61</TotalTime>
  <Words>290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ΒΑΣΕΙΣ ΔΕΔΟΜΕΝΩΝ</vt:lpstr>
      <vt:lpstr>Αναφορά Project</vt:lpstr>
      <vt:lpstr>1η Δοκιμή</vt:lpstr>
      <vt:lpstr>2η Δοκιμή</vt:lpstr>
      <vt:lpstr>2η Δοκιμή</vt:lpstr>
      <vt:lpstr>3η Δοκιμή</vt:lpstr>
      <vt:lpstr>Αποτέλεσμα </vt:lpstr>
      <vt:lpstr>Κατάληξη</vt:lpstr>
      <vt:lpstr>Ερωτήσεις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ΒΑΣΕΙΣ ΔΕΔΩΜΕΝΩΝ</dc:title>
  <dc:creator>George Marselis</dc:creator>
  <cp:lastModifiedBy>George Marselis</cp:lastModifiedBy>
  <cp:revision>26</cp:revision>
  <dcterms:created xsi:type="dcterms:W3CDTF">2016-07-18T01:07:43Z</dcterms:created>
  <dcterms:modified xsi:type="dcterms:W3CDTF">2016-07-18T02:09:36Z</dcterms:modified>
</cp:coreProperties>
</file>