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E3F9-21AD-F606-482C-931F9567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96BB-59E5-0B68-C8F4-2F1CFF8DF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CB6D-D551-A951-C85E-00C7DD76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A053-4F93-46C8-C0C3-714EE2ED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7F74-5FF3-8F09-97FF-D09C2059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CFA4-8186-A943-B603-CDF07605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453F1-713B-010F-2F02-E26832399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124F5-682C-9345-B34A-4BE17125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27E5-C99A-0D1D-61D2-6AC7BD2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4566-06B6-B6E3-D8C1-EBCA41A3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27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9C028-466B-6AF5-90E7-0F719E6C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3391D-8524-5275-7453-E1517A9C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8D98-F0D6-6B69-FDE5-F63A1A9E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7EE7-F214-616C-1DB6-25C9409E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3AD1-B0F5-BEDA-E65E-4D4054F9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3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1141-C85F-020D-1D55-86F8046A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06AC-807F-8DB4-83FD-FFAD98C1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887E-D292-9168-A958-0968F496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FD39-4D2E-9D6E-4D1E-AED9FB8D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A963-378F-3553-9E41-A2C98392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48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B8BD-FA0C-6556-7369-6B590B6A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1E158-BA4E-807D-E776-0AFD09E90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3747C-DE58-8D89-590E-F3A766B9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778F5-E9F4-8149-4888-36EBDE3E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95AD-46D9-D3EF-456C-21F52D94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763-5772-D735-2785-190D6A40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49C8-C9CC-A7FE-C242-47D75EF53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06B0F-BD8D-04B2-7349-4F70B38B2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DA3E-A1AF-4546-AE80-F8D63A6C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6A3C6-34AF-401A-4120-AC019425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C488-FB56-1213-05A7-45B8A130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E0C1-4690-CD67-F606-C5DC95F9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437C-CD63-98A5-773E-995715F2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A95F-7A7E-C6F9-179D-A5CD07F26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8CB3D-A75B-AC81-7E1D-F42E6A717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85B97-095D-5BBB-B7FA-383FF32E6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A34EC-77E4-8BB4-FCF8-AA3D7F06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C3D0F-93FF-0326-240F-C17C934E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71D93-61C8-8CE5-FAE3-0804FE1D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0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B325-2A6D-7733-E6ED-2715D0FE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24F8F-B1A3-D660-A027-6D33E931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C8F25-0702-67E4-8EC5-C4C5CE32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2324B-0A92-7D3C-8541-49756775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1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50EE8-7853-7E86-5D46-3219008E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C2D5A-3158-A944-7FD8-C8F387E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0CCEC-1F37-0A8F-08CE-A47B9974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49B7-4854-67EB-1097-39BDF3F9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930D-1D4F-F15E-5FAB-AB6E7D14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05EB-1C8E-B2A9-6DCF-071A73ED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E259-1E59-3747-C776-41EDE6EB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879C-4F05-7623-7F3A-895F5F36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FF47D-06DA-6DDF-343F-32F41FEC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76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BE5-1CA5-93FA-1C1B-3D3CE68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7051-6143-3337-6419-4E979784C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7359D-FB5B-D822-A77B-409D29757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3508-1017-093B-D8FD-AA1E9B89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6039-5C93-2BCF-FD21-7C84D500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2F429-B8D8-D6DC-E1AD-025ECDE7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47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7E30D-426D-7E18-1221-4A4648F5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40368-F919-DDED-ECD7-7E45B760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D8D2-9F25-D507-5BCD-B2AF0D98D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D0AE-E4F3-481F-A51C-A1D0B8777E95}" type="datetimeFigureOut">
              <a:rPr lang="en-GB" smtClean="0"/>
              <a:t>10/09/2023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856D-6590-1D63-6A23-905C3EB8B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0D01-B7F7-7640-05D7-14BE2FDAE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6460-17AF-4496-8358-B8760F9DD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7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44992287-6861-6CAF-7056-E4F32F63C8D7}"/>
              </a:ext>
            </a:extLst>
          </p:cNvPr>
          <p:cNvSpPr/>
          <p:nvPr/>
        </p:nvSpPr>
        <p:spPr>
          <a:xfrm flipH="1">
            <a:off x="9671265" y="5329607"/>
            <a:ext cx="1115938" cy="1422295"/>
          </a:xfrm>
          <a:prstGeom prst="parallelogram">
            <a:avLst>
              <a:gd name="adj" fmla="val 3592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523C14-219B-F8BB-35D1-F01F93386D37}"/>
              </a:ext>
            </a:extLst>
          </p:cNvPr>
          <p:cNvSpPr/>
          <p:nvPr/>
        </p:nvSpPr>
        <p:spPr>
          <a:xfrm>
            <a:off x="9654115" y="2818077"/>
            <a:ext cx="319790" cy="248814"/>
          </a:xfrm>
          <a:prstGeom prst="rect">
            <a:avLst/>
          </a:prstGeom>
          <a:solidFill>
            <a:srgbClr val="F5E7DD"/>
          </a:solidFill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47E897-32BF-F2E5-AE59-8FAC2303E037}"/>
              </a:ext>
            </a:extLst>
          </p:cNvPr>
          <p:cNvSpPr/>
          <p:nvPr/>
        </p:nvSpPr>
        <p:spPr>
          <a:xfrm rot="19905842">
            <a:off x="8621754" y="3506315"/>
            <a:ext cx="2595309" cy="4231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F0A17-1E03-2DD0-DF99-2539F3804CCC}"/>
              </a:ext>
            </a:extLst>
          </p:cNvPr>
          <p:cNvSpPr/>
          <p:nvPr/>
        </p:nvSpPr>
        <p:spPr>
          <a:xfrm rot="3180712">
            <a:off x="7484968" y="4456086"/>
            <a:ext cx="1258923" cy="21680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BB42ABDC-78EF-2D46-BED6-355A91AE87ED}"/>
              </a:ext>
            </a:extLst>
          </p:cNvPr>
          <p:cNvSpPr/>
          <p:nvPr/>
        </p:nvSpPr>
        <p:spPr>
          <a:xfrm rot="373458">
            <a:off x="8147720" y="3456355"/>
            <a:ext cx="358830" cy="1312642"/>
          </a:xfrm>
          <a:prstGeom prst="cub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83C4576D-F55A-1595-09E6-58887961FC3D}"/>
              </a:ext>
            </a:extLst>
          </p:cNvPr>
          <p:cNvSpPr/>
          <p:nvPr/>
        </p:nvSpPr>
        <p:spPr>
          <a:xfrm rot="20894897">
            <a:off x="8026071" y="3573259"/>
            <a:ext cx="358830" cy="1312642"/>
          </a:xfrm>
          <a:prstGeom prst="cub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C61E6F-FE39-DDB8-9B4A-5CDAF86F9C0B}"/>
              </a:ext>
            </a:extLst>
          </p:cNvPr>
          <p:cNvSpPr/>
          <p:nvPr/>
        </p:nvSpPr>
        <p:spPr>
          <a:xfrm>
            <a:off x="1138006" y="2651049"/>
            <a:ext cx="1267580" cy="1446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CE18A629-65DA-31D4-44BB-80BC830023DE}"/>
              </a:ext>
            </a:extLst>
          </p:cNvPr>
          <p:cNvSpPr/>
          <p:nvPr/>
        </p:nvSpPr>
        <p:spPr>
          <a:xfrm>
            <a:off x="1729187" y="2719761"/>
            <a:ext cx="358830" cy="131264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8DDE185B-9DD7-266E-65A6-460AE730943E}"/>
              </a:ext>
            </a:extLst>
          </p:cNvPr>
          <p:cNvSpPr/>
          <p:nvPr/>
        </p:nvSpPr>
        <p:spPr>
          <a:xfrm>
            <a:off x="1406880" y="2784450"/>
            <a:ext cx="358830" cy="131264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B20D93-2F36-41AD-409C-221B3D7FFA2D}"/>
              </a:ext>
            </a:extLst>
          </p:cNvPr>
          <p:cNvSpPr/>
          <p:nvPr/>
        </p:nvSpPr>
        <p:spPr>
          <a:xfrm>
            <a:off x="2404238" y="2651058"/>
            <a:ext cx="1267580" cy="1446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94A926B0-97E3-7453-43E9-AA058BC8EA1C}"/>
              </a:ext>
            </a:extLst>
          </p:cNvPr>
          <p:cNvSpPr/>
          <p:nvPr/>
        </p:nvSpPr>
        <p:spPr>
          <a:xfrm rot="20900893">
            <a:off x="3052054" y="2706940"/>
            <a:ext cx="358830" cy="131264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5F789B84-3447-EFD0-7760-F2DACBEC2844}"/>
              </a:ext>
            </a:extLst>
          </p:cNvPr>
          <p:cNvSpPr/>
          <p:nvPr/>
        </p:nvSpPr>
        <p:spPr>
          <a:xfrm rot="1194359">
            <a:off x="2661907" y="2712191"/>
            <a:ext cx="358830" cy="131264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ED8E28-CDF5-E71D-311F-083D5A8ABC33}"/>
              </a:ext>
            </a:extLst>
          </p:cNvPr>
          <p:cNvSpPr/>
          <p:nvPr/>
        </p:nvSpPr>
        <p:spPr>
          <a:xfrm>
            <a:off x="3671818" y="2651058"/>
            <a:ext cx="1267580" cy="1446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9BB55B05-DB8D-4BF6-FD18-F6672C89CCD5}"/>
              </a:ext>
            </a:extLst>
          </p:cNvPr>
          <p:cNvSpPr/>
          <p:nvPr/>
        </p:nvSpPr>
        <p:spPr>
          <a:xfrm>
            <a:off x="4176677" y="2687490"/>
            <a:ext cx="358830" cy="131264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5E6803C1-AC10-C86C-DEEA-E8DDDE22F8F6}"/>
              </a:ext>
            </a:extLst>
          </p:cNvPr>
          <p:cNvSpPr/>
          <p:nvPr/>
        </p:nvSpPr>
        <p:spPr>
          <a:xfrm>
            <a:off x="4068434" y="2735970"/>
            <a:ext cx="358830" cy="131264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1C5252-CAF1-61BC-2D5D-C09609B3CE33}"/>
              </a:ext>
            </a:extLst>
          </p:cNvPr>
          <p:cNvSpPr/>
          <p:nvPr/>
        </p:nvSpPr>
        <p:spPr>
          <a:xfrm>
            <a:off x="4945064" y="2650996"/>
            <a:ext cx="1267580" cy="1446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1DE99630-0D65-CDFE-F5C5-2F52EACE57AC}"/>
              </a:ext>
            </a:extLst>
          </p:cNvPr>
          <p:cNvSpPr/>
          <p:nvPr/>
        </p:nvSpPr>
        <p:spPr>
          <a:xfrm rot="830012">
            <a:off x="5185262" y="2699131"/>
            <a:ext cx="358830" cy="131264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BE47E778-443D-FF74-D439-F7B86654D543}"/>
              </a:ext>
            </a:extLst>
          </p:cNvPr>
          <p:cNvSpPr/>
          <p:nvPr/>
        </p:nvSpPr>
        <p:spPr>
          <a:xfrm rot="20522709">
            <a:off x="5544776" y="2674404"/>
            <a:ext cx="358830" cy="131264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0BB46C-B082-6D45-F035-8E6E45CC2DFD}"/>
              </a:ext>
            </a:extLst>
          </p:cNvPr>
          <p:cNvGrpSpPr/>
          <p:nvPr/>
        </p:nvGrpSpPr>
        <p:grpSpPr>
          <a:xfrm>
            <a:off x="1034008" y="206912"/>
            <a:ext cx="1091174" cy="3250725"/>
            <a:chOff x="2218095" y="876119"/>
            <a:chExt cx="1863090" cy="563525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20BCC4C-BA77-FABA-95B6-91AC22AE6D42}"/>
                </a:ext>
              </a:extLst>
            </p:cNvPr>
            <p:cNvGrpSpPr/>
            <p:nvPr/>
          </p:nvGrpSpPr>
          <p:grpSpPr>
            <a:xfrm>
              <a:off x="2218095" y="876119"/>
              <a:ext cx="1863090" cy="2819598"/>
              <a:chOff x="2218095" y="876119"/>
              <a:chExt cx="1863090" cy="281959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68FB59-3EA8-E6A3-D971-D16039DD0F20}"/>
                  </a:ext>
                </a:extLst>
              </p:cNvPr>
              <p:cNvSpPr/>
              <p:nvPr/>
            </p:nvSpPr>
            <p:spPr>
              <a:xfrm>
                <a:off x="3014852" y="3446903"/>
                <a:ext cx="319790" cy="248814"/>
              </a:xfrm>
              <a:prstGeom prst="rect">
                <a:avLst/>
              </a:prstGeom>
              <a:solidFill>
                <a:srgbClr val="F5E7DD"/>
              </a:solidFill>
              <a:ln>
                <a:solidFill>
                  <a:srgbClr val="FBE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560A2B1-0448-8467-FC6B-F8D47FA800DF}"/>
                  </a:ext>
                </a:extLst>
              </p:cNvPr>
              <p:cNvGrpSpPr/>
              <p:nvPr/>
            </p:nvGrpSpPr>
            <p:grpSpPr>
              <a:xfrm>
                <a:off x="2218095" y="876119"/>
                <a:ext cx="1863090" cy="2667070"/>
                <a:chOff x="2218095" y="876119"/>
                <a:chExt cx="1863090" cy="2667070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CE5F02A-E22A-BA76-4EBC-C957A61CEF1E}"/>
                    </a:ext>
                  </a:extLst>
                </p:cNvPr>
                <p:cNvSpPr/>
                <p:nvPr/>
              </p:nvSpPr>
              <p:spPr>
                <a:xfrm>
                  <a:off x="2218095" y="876119"/>
                  <a:ext cx="1863090" cy="2667070"/>
                </a:xfrm>
                <a:prstGeom prst="ellipse">
                  <a:avLst/>
                </a:prstGeom>
                <a:solidFill>
                  <a:srgbClr val="FBE5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10E99A2-0094-F461-760D-1A9D4DE61F43}"/>
                    </a:ext>
                  </a:extLst>
                </p:cNvPr>
                <p:cNvGrpSpPr/>
                <p:nvPr/>
              </p:nvGrpSpPr>
              <p:grpSpPr>
                <a:xfrm flipH="1">
                  <a:off x="2698305" y="1435144"/>
                  <a:ext cx="436489" cy="247321"/>
                  <a:chOff x="3423863" y="4610747"/>
                  <a:chExt cx="725277" cy="495759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BC508205-566D-2759-A7B4-C74939A696AA}"/>
                      </a:ext>
                    </a:extLst>
                  </p:cNvPr>
                  <p:cNvSpPr/>
                  <p:nvPr/>
                </p:nvSpPr>
                <p:spPr>
                  <a:xfrm>
                    <a:off x="3423863" y="4610747"/>
                    <a:ext cx="725277" cy="49575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03A00A70-FDAE-1975-80E3-97163D18E6AC}"/>
                      </a:ext>
                    </a:extLst>
                  </p:cNvPr>
                  <p:cNvSpPr/>
                  <p:nvPr/>
                </p:nvSpPr>
                <p:spPr>
                  <a:xfrm>
                    <a:off x="3552395" y="4723821"/>
                    <a:ext cx="468217" cy="30296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4372EF56-B8F5-AF83-80D9-9EEF0EE90964}"/>
                      </a:ext>
                    </a:extLst>
                  </p:cNvPr>
                  <p:cNvSpPr/>
                  <p:nvPr/>
                </p:nvSpPr>
                <p:spPr>
                  <a:xfrm>
                    <a:off x="3622579" y="4757448"/>
                    <a:ext cx="247880" cy="22033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F4152D6-A726-DA14-B65E-8A5EB129BD73}"/>
                    </a:ext>
                  </a:extLst>
                </p:cNvPr>
                <p:cNvGrpSpPr/>
                <p:nvPr/>
              </p:nvGrpSpPr>
              <p:grpSpPr>
                <a:xfrm flipH="1">
                  <a:off x="3447571" y="1443463"/>
                  <a:ext cx="436489" cy="247321"/>
                  <a:chOff x="3423863" y="4610747"/>
                  <a:chExt cx="725277" cy="495759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8C14216A-DE00-DFAC-FD65-03E83AFF4AA8}"/>
                      </a:ext>
                    </a:extLst>
                  </p:cNvPr>
                  <p:cNvSpPr/>
                  <p:nvPr/>
                </p:nvSpPr>
                <p:spPr>
                  <a:xfrm>
                    <a:off x="3423863" y="4610747"/>
                    <a:ext cx="725277" cy="49575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AD3211C6-29AD-F2AF-F16F-5E410906AC19}"/>
                      </a:ext>
                    </a:extLst>
                  </p:cNvPr>
                  <p:cNvSpPr/>
                  <p:nvPr/>
                </p:nvSpPr>
                <p:spPr>
                  <a:xfrm>
                    <a:off x="3552395" y="4723821"/>
                    <a:ext cx="468217" cy="30296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143A7EB-1A43-E0D5-FF00-17C1FF7D5429}"/>
                      </a:ext>
                    </a:extLst>
                  </p:cNvPr>
                  <p:cNvSpPr/>
                  <p:nvPr/>
                </p:nvSpPr>
                <p:spPr>
                  <a:xfrm>
                    <a:off x="3622579" y="4757448"/>
                    <a:ext cx="247880" cy="22033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6C37591-0254-9DCC-5820-02012CC12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68706" y="1282601"/>
                  <a:ext cx="448903" cy="160055"/>
                </a:xfrm>
                <a:prstGeom prst="line">
                  <a:avLst/>
                </a:prstGeom>
                <a:ln w="730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47531E4-D3F3-4693-F34C-BC6306A95FCF}"/>
                    </a:ext>
                  </a:extLst>
                </p:cNvPr>
                <p:cNvCxnSpPr>
                  <a:cxnSpLocks/>
                  <a:endCxn id="9" idx="7"/>
                </p:cNvCxnSpPr>
                <p:nvPr/>
              </p:nvCxnSpPr>
              <p:spPr>
                <a:xfrm flipV="1">
                  <a:off x="3334642" y="1266702"/>
                  <a:ext cx="473700" cy="168443"/>
                </a:xfrm>
                <a:prstGeom prst="line">
                  <a:avLst/>
                </a:prstGeom>
                <a:ln w="730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: Top Corners Snipped 14">
                  <a:extLst>
                    <a:ext uri="{FF2B5EF4-FFF2-40B4-BE49-F238E27FC236}">
                      <a16:creationId xmlns:a16="http://schemas.microsoft.com/office/drawing/2014/main" id="{CFA2187C-14D1-75F6-FB88-4AE48601BE97}"/>
                    </a:ext>
                  </a:extLst>
                </p:cNvPr>
                <p:cNvSpPr/>
                <p:nvPr/>
              </p:nvSpPr>
              <p:spPr>
                <a:xfrm>
                  <a:off x="2940612" y="2688498"/>
                  <a:ext cx="748585" cy="247321"/>
                </a:xfrm>
                <a:prstGeom prst="snip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ight Triangle 27">
                  <a:extLst>
                    <a:ext uri="{FF2B5EF4-FFF2-40B4-BE49-F238E27FC236}">
                      <a16:creationId xmlns:a16="http://schemas.microsoft.com/office/drawing/2014/main" id="{BC433DEA-C00A-0CB3-62EC-54C652254035}"/>
                    </a:ext>
                  </a:extLst>
                </p:cNvPr>
                <p:cNvSpPr/>
                <p:nvPr/>
              </p:nvSpPr>
              <p:spPr>
                <a:xfrm>
                  <a:off x="3252709" y="1747194"/>
                  <a:ext cx="272214" cy="675164"/>
                </a:xfrm>
                <a:prstGeom prst="rtTriangle">
                  <a:avLst/>
                </a:prstGeom>
                <a:solidFill>
                  <a:srgbClr val="F8E2D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F6AB6C9-218A-3DDC-B435-464F24F26F34}"/>
                </a:ext>
              </a:extLst>
            </p:cNvPr>
            <p:cNvSpPr/>
            <p:nvPr/>
          </p:nvSpPr>
          <p:spPr>
            <a:xfrm rot="5400000">
              <a:off x="1732657" y="4365601"/>
              <a:ext cx="2873077" cy="1418470"/>
            </a:xfrm>
            <a:prstGeom prst="homePlate">
              <a:avLst>
                <a:gd name="adj" fmla="val 4010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45C0911-3672-A818-4597-3482205F4E7B}"/>
              </a:ext>
            </a:extLst>
          </p:cNvPr>
          <p:cNvSpPr/>
          <p:nvPr/>
        </p:nvSpPr>
        <p:spPr>
          <a:xfrm>
            <a:off x="6203218" y="2648447"/>
            <a:ext cx="1267580" cy="1446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1D46532D-4CF5-7B84-35F1-93E0BEB39677}"/>
              </a:ext>
            </a:extLst>
          </p:cNvPr>
          <p:cNvSpPr/>
          <p:nvPr/>
        </p:nvSpPr>
        <p:spPr>
          <a:xfrm>
            <a:off x="6708077" y="2684879"/>
            <a:ext cx="358830" cy="131264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Cube 1023">
            <a:extLst>
              <a:ext uri="{FF2B5EF4-FFF2-40B4-BE49-F238E27FC236}">
                <a16:creationId xmlns:a16="http://schemas.microsoft.com/office/drawing/2014/main" id="{711F5E78-114E-9087-D9C6-EECAF044BC39}"/>
              </a:ext>
            </a:extLst>
          </p:cNvPr>
          <p:cNvSpPr/>
          <p:nvPr/>
        </p:nvSpPr>
        <p:spPr>
          <a:xfrm>
            <a:off x="6599834" y="2733359"/>
            <a:ext cx="358830" cy="1312642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4BFCD-E626-27CA-7CB4-F8C545106883}"/>
              </a:ext>
            </a:extLst>
          </p:cNvPr>
          <p:cNvSpPr/>
          <p:nvPr/>
        </p:nvSpPr>
        <p:spPr>
          <a:xfrm rot="5400000">
            <a:off x="1114434" y="2220137"/>
            <a:ext cx="1006840" cy="26227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61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54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musson</dc:creator>
  <cp:lastModifiedBy>george musson</cp:lastModifiedBy>
  <cp:revision>5</cp:revision>
  <dcterms:created xsi:type="dcterms:W3CDTF">2023-09-07T02:30:54Z</dcterms:created>
  <dcterms:modified xsi:type="dcterms:W3CDTF">2023-09-10T13:23:11Z</dcterms:modified>
</cp:coreProperties>
</file>