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D7B-D937-4474-B4BA-72D6C9D8535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68-167D-4838-80ED-A372F93A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13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D7B-D937-4474-B4BA-72D6C9D8535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68-167D-4838-80ED-A372F93A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3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D7B-D937-4474-B4BA-72D6C9D8535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68-167D-4838-80ED-A372F93A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D7B-D937-4474-B4BA-72D6C9D8535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68-167D-4838-80ED-A372F93A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94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D7B-D937-4474-B4BA-72D6C9D8535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68-167D-4838-80ED-A372F93A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59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D7B-D937-4474-B4BA-72D6C9D8535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68-167D-4838-80ED-A372F93A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1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D7B-D937-4474-B4BA-72D6C9D8535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68-167D-4838-80ED-A372F93A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92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D7B-D937-4474-B4BA-72D6C9D8535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68-167D-4838-80ED-A372F93A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55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D7B-D937-4474-B4BA-72D6C9D8535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68-167D-4838-80ED-A372F93A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9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D7B-D937-4474-B4BA-72D6C9D8535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68-167D-4838-80ED-A372F93A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12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D7B-D937-4474-B4BA-72D6C9D8535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68-167D-4838-80ED-A372F93A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13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4D7B-D937-4474-B4BA-72D6C9D8535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3668-167D-4838-80ED-A372F93AE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02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 FIR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Capítulos 14 e </a:t>
            </a:r>
            <a:r>
              <a:rPr lang="pt-BR" dirty="0" smtClean="0"/>
              <a:t>16 do livro </a:t>
            </a:r>
            <a:r>
              <a:rPr lang="pt-BR" dirty="0" err="1" smtClean="0"/>
              <a:t>DSPGuide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873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PB para PA com reversão espectral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810000" cy="4351338"/>
          </a:xfrm>
        </p:spPr>
        <p:txBody>
          <a:bodyPr/>
          <a:lstStyle/>
          <a:p>
            <a:r>
              <a:rPr lang="en-US" dirty="0"/>
              <a:t>The high-pass filter </a:t>
            </a:r>
            <a:r>
              <a:rPr lang="en-US" dirty="0" smtClean="0"/>
              <a:t>kernel </a:t>
            </a:r>
            <a:r>
              <a:rPr lang="en-US" dirty="0"/>
              <a:t>is formed by changing the sign of every other sample in </a:t>
            </a:r>
            <a:r>
              <a:rPr lang="en-US" dirty="0" smtClean="0"/>
              <a:t>the low-pass filter kernel.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543" y="1825625"/>
            <a:ext cx="5867400" cy="44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4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action in the time domain results in the frequency domain being flipped left-for-right, resulting in the high-pass frequency response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43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 Faixa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66657" cy="435133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band-pass filter can be formed by cascading a low-pass filter and a high-pass </a:t>
            </a:r>
            <a:r>
              <a:rPr lang="en-US" dirty="0" smtClean="0"/>
              <a:t>filter. Or</a:t>
            </a:r>
            <a:r>
              <a:rPr lang="en-US" dirty="0"/>
              <a:t>, </a:t>
            </a:r>
            <a:r>
              <a:rPr lang="en-US" dirty="0" smtClean="0"/>
              <a:t>can be formed by the </a:t>
            </a:r>
            <a:r>
              <a:rPr lang="en-US" dirty="0"/>
              <a:t>convolution of the low-pass and </a:t>
            </a:r>
            <a:r>
              <a:rPr lang="en-US" dirty="0" smtClean="0"/>
              <a:t>high-pass </a:t>
            </a:r>
            <a:r>
              <a:rPr lang="en-US" dirty="0"/>
              <a:t>filter kernels.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432" y="1825625"/>
            <a:ext cx="5217568" cy="390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9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Rejeita Faixa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802086" cy="435133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band-reject filter is formed by the parallel combination of a low-pass filter and a high-pass filter with their outputs added</a:t>
            </a:r>
            <a:r>
              <a:rPr lang="en-US" dirty="0" smtClean="0"/>
              <a:t>. </a:t>
            </a:r>
            <a:r>
              <a:rPr lang="en-US" dirty="0"/>
              <a:t>Or, </a:t>
            </a:r>
            <a:r>
              <a:rPr lang="en-US" dirty="0" smtClean="0"/>
              <a:t>can be formed by </a:t>
            </a:r>
            <a:r>
              <a:rPr lang="en-US" dirty="0"/>
              <a:t>adding the low-pass and high-pass filter kernels.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77" y="1899641"/>
            <a:ext cx="412490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6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dos filtros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5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9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filters can be implemented in two ways, by convolution (also called finite impulse response or FIR) and by recursion (also called infinite impulse response or IIR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Filters </a:t>
            </a:r>
            <a:r>
              <a:rPr lang="en-US" dirty="0"/>
              <a:t>carried out by convolution can have far better performance than filters using recursion, but execute much more slowly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12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Principais características desejáveis </a:t>
            </a:r>
          </a:p>
          <a:p>
            <a:r>
              <a:rPr lang="pt-BR" dirty="0" smtClean="0"/>
              <a:t>Procedimentos para obter outros filtros partindo do filtro PB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423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</a:t>
            </a:r>
            <a:r>
              <a:rPr lang="en-US" dirty="0" smtClean="0"/>
              <a:t>very linear filter has an impulse response, a step response and a frequency response.</a:t>
            </a:r>
          </a:p>
          <a:p>
            <a:r>
              <a:rPr lang="en-US" dirty="0"/>
              <a:t>T</a:t>
            </a:r>
            <a:r>
              <a:rPr lang="en-US" dirty="0" smtClean="0"/>
              <a:t>hey describe how the filter will react under different circumstances.</a:t>
            </a:r>
          </a:p>
          <a:p>
            <a:r>
              <a:rPr lang="en-US" dirty="0" smtClean="0"/>
              <a:t>To find the impulse response of a recursive filter, simply feed in an impulse, and see what comes out.</a:t>
            </a:r>
          </a:p>
          <a:p>
            <a:r>
              <a:rPr lang="en-US" dirty="0"/>
              <a:t>I</a:t>
            </a:r>
            <a:r>
              <a:rPr lang="en-US" dirty="0" smtClean="0"/>
              <a:t>nformation is represented in the time domain and in the frequency domain. </a:t>
            </a:r>
          </a:p>
          <a:p>
            <a:r>
              <a:rPr lang="en-US" dirty="0" smtClean="0"/>
              <a:t>The step response describes how information represented in the time domain is being modified by the system. </a:t>
            </a:r>
          </a:p>
          <a:p>
            <a:r>
              <a:rPr lang="en-US" dirty="0" smtClean="0"/>
              <a:t>The frequency response shows how information represented in the frequency domain is being changed.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421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s not possible to optimize a filter for both time domain and frequency domain.</a:t>
            </a:r>
          </a:p>
          <a:p>
            <a:r>
              <a:rPr lang="en-US" dirty="0" smtClean="0"/>
              <a:t>Good performance in the time domain results in poor performance in the frequency domain, and vice versa.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747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 time </a:t>
            </a:r>
            <a:r>
              <a:rPr lang="pt-BR" dirty="0" err="1" smtClean="0"/>
              <a:t>domain</a:t>
            </a:r>
            <a:r>
              <a:rPr lang="pt-BR" dirty="0" smtClean="0"/>
              <a:t>,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filter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as </a:t>
            </a:r>
            <a:r>
              <a:rPr lang="pt-BR" dirty="0" err="1" smtClean="0"/>
              <a:t>fast</a:t>
            </a:r>
            <a:r>
              <a:rPr lang="pt-BR" dirty="0" smtClean="0"/>
              <a:t> as </a:t>
            </a:r>
            <a:r>
              <a:rPr lang="pt-BR" dirty="0" err="1" smtClean="0"/>
              <a:t>possible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low</a:t>
            </a:r>
            <a:r>
              <a:rPr lang="pt-BR" dirty="0" smtClean="0"/>
              <a:t> </a:t>
            </a:r>
            <a:r>
              <a:rPr lang="pt-BR" dirty="0" err="1" smtClean="0"/>
              <a:t>risetime</a:t>
            </a:r>
            <a:r>
              <a:rPr lang="pt-BR" dirty="0" smtClean="0"/>
              <a:t>, </a:t>
            </a:r>
            <a:r>
              <a:rPr lang="pt-BR" dirty="0" err="1" smtClean="0"/>
              <a:t>without</a:t>
            </a:r>
            <a:r>
              <a:rPr lang="pt-BR" dirty="0" smtClean="0"/>
              <a:t> </a:t>
            </a:r>
            <a:r>
              <a:rPr lang="pt-BR" dirty="0" err="1" smtClean="0"/>
              <a:t>overshooting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linear </a:t>
            </a:r>
            <a:r>
              <a:rPr lang="pt-BR" dirty="0" err="1" smtClean="0"/>
              <a:t>phase</a:t>
            </a:r>
            <a:r>
              <a:rPr lang="pt-BR" dirty="0" smtClean="0"/>
              <a:t>.</a:t>
            </a:r>
          </a:p>
          <a:p>
            <a:r>
              <a:rPr lang="pt-BR" dirty="0" smtClean="0"/>
              <a:t>In </a:t>
            </a:r>
            <a:r>
              <a:rPr lang="pt-BR" dirty="0" err="1" smtClean="0"/>
              <a:t>frequency</a:t>
            </a:r>
            <a:r>
              <a:rPr lang="pt-BR" dirty="0" smtClean="0"/>
              <a:t> </a:t>
            </a:r>
            <a:r>
              <a:rPr lang="pt-BR" dirty="0" err="1" smtClean="0"/>
              <a:t>domain</a:t>
            </a:r>
            <a:r>
              <a:rPr lang="pt-BR" dirty="0" smtClean="0"/>
              <a:t>,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filter</a:t>
            </a:r>
            <a:r>
              <a:rPr lang="pt-BR" dirty="0" smtClean="0"/>
              <a:t> must </a:t>
            </a:r>
            <a:r>
              <a:rPr lang="pt-BR" dirty="0" err="1" smtClean="0"/>
              <a:t>have</a:t>
            </a:r>
            <a:r>
              <a:rPr lang="pt-BR" dirty="0" smtClean="0"/>
              <a:t> a </a:t>
            </a:r>
            <a:r>
              <a:rPr lang="pt-BR" dirty="0" err="1" smtClean="0"/>
              <a:t>fast</a:t>
            </a:r>
            <a:r>
              <a:rPr lang="pt-BR" dirty="0" smtClean="0"/>
              <a:t>-</a:t>
            </a:r>
            <a:r>
              <a:rPr lang="pt-BR" dirty="0" err="1" smtClean="0"/>
              <a:t>roll</a:t>
            </a:r>
            <a:r>
              <a:rPr lang="pt-BR" dirty="0" smtClean="0"/>
              <a:t>-off, no </a:t>
            </a:r>
            <a:r>
              <a:rPr lang="pt-BR" dirty="0" err="1" smtClean="0"/>
              <a:t>riplle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a </a:t>
            </a:r>
            <a:r>
              <a:rPr lang="pt-BR" dirty="0" err="1" smtClean="0"/>
              <a:t>good</a:t>
            </a:r>
            <a:r>
              <a:rPr lang="pt-BR" dirty="0" smtClean="0"/>
              <a:t> </a:t>
            </a:r>
            <a:r>
              <a:rPr lang="pt-BR" dirty="0" err="1" smtClean="0"/>
              <a:t>stopband</a:t>
            </a:r>
            <a:r>
              <a:rPr lang="pt-BR" dirty="0" smtClean="0"/>
              <a:t> </a:t>
            </a:r>
            <a:r>
              <a:rPr lang="pt-BR" dirty="0" err="1" smtClean="0"/>
              <a:t>attenuation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025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5160377" cy="599954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t="1421"/>
          <a:stretch/>
        </p:blipFill>
        <p:spPr>
          <a:xfrm>
            <a:off x="5998577" y="365125"/>
            <a:ext cx="5168986" cy="59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6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Procedimentos para obter um filtro PB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High-pass, band-pass and band-reject filters are designed by starting with a low-pass filter, and then converting it into the desired </a:t>
            </a:r>
            <a:r>
              <a:rPr lang="en-US" dirty="0" smtClean="0"/>
              <a:t>response.</a:t>
            </a:r>
          </a:p>
          <a:p>
            <a:r>
              <a:rPr lang="en-US" dirty="0"/>
              <a:t>There are two methods for the low-pass to high-pass conversion: </a:t>
            </a:r>
            <a:r>
              <a:rPr lang="en-US" b="1" dirty="0"/>
              <a:t>spectral inversion </a:t>
            </a:r>
            <a:r>
              <a:rPr lang="en-US" dirty="0"/>
              <a:t>and </a:t>
            </a:r>
            <a:r>
              <a:rPr lang="en-US" b="1" dirty="0"/>
              <a:t>spectral reversal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13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PB para PA com inversão espectral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4898571" cy="4351338"/>
          </a:xfrm>
        </p:spPr>
        <p:txBody>
          <a:bodyPr/>
          <a:lstStyle/>
          <a:p>
            <a:r>
              <a:rPr lang="en-US" dirty="0"/>
              <a:t>First, change the sign of each sample in the filter kernel. </a:t>
            </a:r>
            <a:endParaRPr lang="en-US" dirty="0" smtClean="0"/>
          </a:p>
          <a:p>
            <a:r>
              <a:rPr lang="en-US" dirty="0" smtClean="0"/>
              <a:t>Second</a:t>
            </a:r>
            <a:r>
              <a:rPr lang="en-US" dirty="0"/>
              <a:t>, add one to the sample at the center of symmetry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3075" b="1"/>
          <a:stretch/>
        </p:blipFill>
        <p:spPr>
          <a:xfrm>
            <a:off x="6788143" y="1690688"/>
            <a:ext cx="4189200" cy="406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2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low frequency components are subtracted from the original signal, only the high frequency components appear in the output</a:t>
            </a:r>
            <a:r>
              <a:rPr lang="en-US" dirty="0" smtClean="0"/>
              <a:t>.</a:t>
            </a:r>
          </a:p>
          <a:p>
            <a:r>
              <a:rPr lang="en-US" dirty="0"/>
              <a:t>For this technique to work, the low-frequency components exiting the low-pass filter must have the same phase as the low-frequency components exiting the all-pass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</a:t>
            </a:r>
            <a:r>
              <a:rPr lang="en-US" dirty="0"/>
              <a:t>restrictions on the method: (1) the original filter kernel must have left-right symmetry (i.e., a zero or linear phase), and (2) the impulse must be added at the center of symmetry.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336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545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Introdução a FIR</vt:lpstr>
      <vt:lpstr>Apresentação do PowerPoint</vt:lpstr>
      <vt:lpstr>Principais características</vt:lpstr>
      <vt:lpstr>Principais características</vt:lpstr>
      <vt:lpstr>Principais características</vt:lpstr>
      <vt:lpstr>Apresentação do PowerPoint</vt:lpstr>
      <vt:lpstr>Procedimentos para obter um filtro PB</vt:lpstr>
      <vt:lpstr>PB para PA com inversão espectral</vt:lpstr>
      <vt:lpstr>Explicação</vt:lpstr>
      <vt:lpstr>PB para PA com reversão espectral</vt:lpstr>
      <vt:lpstr>Explicação</vt:lpstr>
      <vt:lpstr>Passa Faixa</vt:lpstr>
      <vt:lpstr>Rejeita Faixa</vt:lpstr>
      <vt:lpstr>Classificação dos filtros</vt:lpstr>
      <vt:lpstr>Considerações finais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FIR</dc:title>
  <dc:creator>George de Borba Nardes</dc:creator>
  <cp:lastModifiedBy>Usuário do Windows</cp:lastModifiedBy>
  <cp:revision>13</cp:revision>
  <dcterms:created xsi:type="dcterms:W3CDTF">2020-10-26T14:06:24Z</dcterms:created>
  <dcterms:modified xsi:type="dcterms:W3CDTF">2020-10-26T20:47:02Z</dcterms:modified>
</cp:coreProperties>
</file>