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6D38-DCA1-32BA-7743-C63ABF8B7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574CA-0550-0812-01C8-50E9C537F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1513-C07B-F4AF-53F4-41276CF9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94A4-39D8-41CC-98BD-8183281D0850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58991-35AB-7F5C-61BE-D59E38C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98089-D11C-9DEA-FE43-4830DEC5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BE1-B9DA-4C8B-AFA5-A844801839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439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938D-CC78-F0B3-0E50-D40E03A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88FF2-4B69-E065-EB0C-D5E527D3E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19942-1AF8-C9A3-F0AF-65550683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94A4-39D8-41CC-98BD-8183281D0850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E2D8-1EDA-2990-CB07-78E1E8C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6F82-75D0-36F9-BCAF-DD43B7EE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BE1-B9DA-4C8B-AFA5-A844801839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735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5ECF0-32AE-D26F-F40E-885672C3D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01C4D-6654-0E47-F40A-4C9C17BE8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8922-22E3-8444-7EC7-C06A379D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94A4-39D8-41CC-98BD-8183281D0850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C7DF-4FDE-FC8C-8FA2-4842C708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5B8B-7F60-7CE5-81C9-8EF44795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BE1-B9DA-4C8B-AFA5-A844801839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45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76D-473D-A72F-912F-EE0562B6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2FC4-5203-EF04-C0AB-AB02D6D9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539C-12FF-0076-9A50-9040925F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94A4-39D8-41CC-98BD-8183281D0850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5BFB-DF96-DE1E-3050-9D5DA7B5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41E5-EE63-9723-6A83-408D3CDD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BE1-B9DA-4C8B-AFA5-A844801839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049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E8BC-A7A6-5954-C6A5-477A69A2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A0C1-4232-2332-1872-F7BB6386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3B50-3BF5-ED2A-8DA3-561F32FB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94A4-39D8-41CC-98BD-8183281D0850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2525-DBEA-5B60-74F8-A3546DF5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D2BE-93E6-5DFE-72BB-DF6F92D9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BE1-B9DA-4C8B-AFA5-A844801839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481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0FB6-FD7E-AC39-8EB1-D8C797AA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E485-9C30-A105-BA28-F69FEED9A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1FF99-0F59-5E5B-AF96-36926C19E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EA5E8-1386-B3AF-185F-C50F6DC8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94A4-39D8-41CC-98BD-8183281D0850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49E1F-3C54-5ABB-75FD-FC04FA53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C12BA-8564-F3CF-192D-29A98F32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BE1-B9DA-4C8B-AFA5-A844801839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777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2E70-4FF1-12F3-3411-04B2AFF9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314C5-99C9-E4D6-B1F7-5DC780B1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43C57-B736-8677-EE1F-32E96129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8955A-43A6-0146-A2EF-71C45F923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FB4D9-010E-D372-A5F0-AD2B80C9E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7E93F-9676-21BE-E9EA-D9DBEED1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94A4-39D8-41CC-98BD-8183281D0850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9D40D-A397-78BD-D32B-19645207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95456-A2F2-BFC7-BAC8-397A2865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BE1-B9DA-4C8B-AFA5-A844801839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592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1BFE-61D5-33C2-2453-A14AC48F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40104-84EB-189B-808B-5126D37E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94A4-39D8-41CC-98BD-8183281D0850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02EFF-F373-8A70-919C-6927A7CB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04C71-8A06-CF2B-A1C9-4256F099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BE1-B9DA-4C8B-AFA5-A844801839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39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3046E-D82F-C1D4-0A4A-F51F7EC8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94A4-39D8-41CC-98BD-8183281D0850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8BB69-D868-4DE5-2022-9B18D77C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25CF0-C8DE-D602-DF5C-559E1BB5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BE1-B9DA-4C8B-AFA5-A844801839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905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312C-F2B7-0ABA-EB0A-79C1ADFB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DBC2-3BBA-E8C7-D6D5-0567292C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93372-D441-ED90-9E7C-06A0D269C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AC56-F1D2-DA47-1E4D-B9DDDCAA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94A4-39D8-41CC-98BD-8183281D0850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84710-E8DF-8B13-07A5-C96F99A9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01F66-748A-73D1-B672-87FEFF52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BE1-B9DA-4C8B-AFA5-A844801839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508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AB26-FD87-1D8D-3FF4-097F74AF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69556-1274-76D6-FF23-17A969F5B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38D88-DDBE-EF22-0C42-C4D42D043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BF21F-39D2-02A6-8F77-19F6A0D8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94A4-39D8-41CC-98BD-8183281D0850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C6308-CD3E-E61C-3408-4A118FA4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388C-761C-BFBD-B66E-61C5CA9E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BE1-B9DA-4C8B-AFA5-A844801839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567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176F6-C8FB-E5B8-8706-13BEBFAD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8E3E-BCBA-DD0A-B70A-553FE555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66FAC-0CEB-2E99-F1A5-CD2045D64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94A4-39D8-41CC-98BD-8183281D0850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FF26-C84A-C11B-5068-EE1DF2ACC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E085-7FD7-1CC3-4164-9542FC71B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5BE1-B9DA-4C8B-AFA5-A844801839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753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6836-A79B-75F0-D262-6DC8DB10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243C8-283A-E5E1-C7C3-D6B0B0326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167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 KAI QUAN GEORGE</dc:creator>
  <cp:lastModifiedBy>NEO KAI QUAN GEORGE</cp:lastModifiedBy>
  <cp:revision>1</cp:revision>
  <dcterms:created xsi:type="dcterms:W3CDTF">2022-11-09T03:14:52Z</dcterms:created>
  <dcterms:modified xsi:type="dcterms:W3CDTF">2022-11-09T03:15:07Z</dcterms:modified>
</cp:coreProperties>
</file>