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i B" userId="63f05a60e2526eb0" providerId="LiveId" clId="{D205CAD9-CD2F-463E-A812-DA9881309934}"/>
    <pc:docChg chg="undo custSel addSld modSld">
      <pc:chgData name="Juri B" userId="63f05a60e2526eb0" providerId="LiveId" clId="{D205CAD9-CD2F-463E-A812-DA9881309934}" dt="2020-05-08T14:30:27.991" v="2680" actId="20577"/>
      <pc:docMkLst>
        <pc:docMk/>
      </pc:docMkLst>
      <pc:sldChg chg="addSp modSp mod">
        <pc:chgData name="Juri B" userId="63f05a60e2526eb0" providerId="LiveId" clId="{D205CAD9-CD2F-463E-A812-DA9881309934}" dt="2020-05-07T08:58:48.081" v="2557" actId="1076"/>
        <pc:sldMkLst>
          <pc:docMk/>
          <pc:sldMk cId="3601637453" sldId="256"/>
        </pc:sldMkLst>
        <pc:spChg chg="add mod">
          <ac:chgData name="Juri B" userId="63f05a60e2526eb0" providerId="LiveId" clId="{D205CAD9-CD2F-463E-A812-DA9881309934}" dt="2020-05-07T08:58:48.081" v="2557" actId="1076"/>
          <ac:spMkLst>
            <pc:docMk/>
            <pc:sldMk cId="3601637453" sldId="256"/>
            <ac:spMk id="4" creationId="{543A1CDE-33F2-4DCC-AF3C-2B5F96292AEE}"/>
          </ac:spMkLst>
        </pc:spChg>
      </pc:sldChg>
      <pc:sldChg chg="addSp delSp modSp mod">
        <pc:chgData name="Juri B" userId="63f05a60e2526eb0" providerId="LiveId" clId="{D205CAD9-CD2F-463E-A812-DA9881309934}" dt="2020-05-07T10:28:27.266" v="2606"/>
        <pc:sldMkLst>
          <pc:docMk/>
          <pc:sldMk cId="4204797494" sldId="257"/>
        </pc:sldMkLst>
        <pc:spChg chg="del">
          <ac:chgData name="Juri B" userId="63f05a60e2526eb0" providerId="LiveId" clId="{D205CAD9-CD2F-463E-A812-DA9881309934}" dt="2020-05-07T10:28:13.476" v="2601" actId="478"/>
          <ac:spMkLst>
            <pc:docMk/>
            <pc:sldMk cId="4204797494" sldId="257"/>
            <ac:spMk id="2" creationId="{02760C58-2302-438F-9B4D-71A96BFEA0B8}"/>
          </ac:spMkLst>
        </pc:spChg>
        <pc:spChg chg="add del mod">
          <ac:chgData name="Juri B" userId="63f05a60e2526eb0" providerId="LiveId" clId="{D205CAD9-CD2F-463E-A812-DA9881309934}" dt="2020-05-07T10:28:19.824" v="2604" actId="478"/>
          <ac:spMkLst>
            <pc:docMk/>
            <pc:sldMk cId="4204797494" sldId="257"/>
            <ac:spMk id="4" creationId="{F0A0C1B4-AE99-4666-8700-ACA80B5FD831}"/>
          </ac:spMkLst>
        </pc:spChg>
        <pc:spChg chg="add del mod">
          <ac:chgData name="Juri B" userId="63f05a60e2526eb0" providerId="LiveId" clId="{D205CAD9-CD2F-463E-A812-DA9881309934}" dt="2020-05-07T10:28:23.651" v="2605" actId="478"/>
          <ac:spMkLst>
            <pc:docMk/>
            <pc:sldMk cId="4204797494" sldId="257"/>
            <ac:spMk id="11" creationId="{3C8BC53A-C8DB-4551-B5DA-AF418D444A39}"/>
          </ac:spMkLst>
        </pc:spChg>
        <pc:spChg chg="add mod">
          <ac:chgData name="Juri B" userId="63f05a60e2526eb0" providerId="LiveId" clId="{D205CAD9-CD2F-463E-A812-DA9881309934}" dt="2020-05-07T10:28:27.266" v="2606"/>
          <ac:spMkLst>
            <pc:docMk/>
            <pc:sldMk cId="4204797494" sldId="257"/>
            <ac:spMk id="12" creationId="{2FA74E3C-2182-43F0-BB63-1E8EC8A4B25B}"/>
          </ac:spMkLst>
        </pc:spChg>
      </pc:sldChg>
      <pc:sldChg chg="delSp modSp mod">
        <pc:chgData name="Juri B" userId="63f05a60e2526eb0" providerId="LiveId" clId="{D205CAD9-CD2F-463E-A812-DA9881309934}" dt="2020-05-07T18:24:26.642" v="2610" actId="20577"/>
        <pc:sldMkLst>
          <pc:docMk/>
          <pc:sldMk cId="3822993520" sldId="258"/>
        </pc:sldMkLst>
        <pc:spChg chg="mod">
          <ac:chgData name="Juri B" userId="63f05a60e2526eb0" providerId="LiveId" clId="{D205CAD9-CD2F-463E-A812-DA9881309934}" dt="2020-05-07T18:23:58.677" v="2609" actId="20577"/>
          <ac:spMkLst>
            <pc:docMk/>
            <pc:sldMk cId="3822993520" sldId="258"/>
            <ac:spMk id="5" creationId="{F23FA42F-F7FC-4251-AA17-E6C9CD9F7FC1}"/>
          </ac:spMkLst>
        </pc:spChg>
        <pc:spChg chg="mod">
          <ac:chgData name="Juri B" userId="63f05a60e2526eb0" providerId="LiveId" clId="{D205CAD9-CD2F-463E-A812-DA9881309934}" dt="2020-05-07T18:24:26.642" v="2610" actId="20577"/>
          <ac:spMkLst>
            <pc:docMk/>
            <pc:sldMk cId="3822993520" sldId="258"/>
            <ac:spMk id="8" creationId="{7D780E2B-D190-4F1A-9A3C-D102F0A58C80}"/>
          </ac:spMkLst>
        </pc:spChg>
        <pc:spChg chg="del">
          <ac:chgData name="Juri B" userId="63f05a60e2526eb0" providerId="LiveId" clId="{D205CAD9-CD2F-463E-A812-DA9881309934}" dt="2020-05-06T14:49:23.451" v="725" actId="478"/>
          <ac:spMkLst>
            <pc:docMk/>
            <pc:sldMk cId="3822993520" sldId="258"/>
            <ac:spMk id="9" creationId="{007C5D83-0386-43D1-9091-ADDD3E261FFD}"/>
          </ac:spMkLst>
        </pc:spChg>
      </pc:sldChg>
      <pc:sldChg chg="modSp mod">
        <pc:chgData name="Juri B" userId="63f05a60e2526eb0" providerId="LiveId" clId="{D205CAD9-CD2F-463E-A812-DA9881309934}" dt="2020-05-07T18:25:11.964" v="2616" actId="20577"/>
        <pc:sldMkLst>
          <pc:docMk/>
          <pc:sldMk cId="106879993" sldId="259"/>
        </pc:sldMkLst>
        <pc:spChg chg="mod">
          <ac:chgData name="Juri B" userId="63f05a60e2526eb0" providerId="LiveId" clId="{D205CAD9-CD2F-463E-A812-DA9881309934}" dt="2020-05-07T09:01:36.182" v="2559" actId="20577"/>
          <ac:spMkLst>
            <pc:docMk/>
            <pc:sldMk cId="106879993" sldId="259"/>
            <ac:spMk id="5" creationId="{07E8BA66-C722-4C99-8C24-6A61DB81DEDF}"/>
          </ac:spMkLst>
        </pc:spChg>
        <pc:spChg chg="mod">
          <ac:chgData name="Juri B" userId="63f05a60e2526eb0" providerId="LiveId" clId="{D205CAD9-CD2F-463E-A812-DA9881309934}" dt="2020-05-07T18:24:42.587" v="2615" actId="20577"/>
          <ac:spMkLst>
            <pc:docMk/>
            <pc:sldMk cId="106879993" sldId="259"/>
            <ac:spMk id="13" creationId="{3EF85442-319D-4EEB-A383-2C09D6BAF036}"/>
          </ac:spMkLst>
        </pc:spChg>
        <pc:spChg chg="mod">
          <ac:chgData name="Juri B" userId="63f05a60e2526eb0" providerId="LiveId" clId="{D205CAD9-CD2F-463E-A812-DA9881309934}" dt="2020-05-07T18:25:11.964" v="2616" actId="20577"/>
          <ac:spMkLst>
            <pc:docMk/>
            <pc:sldMk cId="106879993" sldId="259"/>
            <ac:spMk id="14" creationId="{53472C28-1ECD-4B23-B6EE-78BD05C57605}"/>
          </ac:spMkLst>
        </pc:spChg>
      </pc:sldChg>
      <pc:sldChg chg="modSp mod">
        <pc:chgData name="Juri B" userId="63f05a60e2526eb0" providerId="LiveId" clId="{D205CAD9-CD2F-463E-A812-DA9881309934}" dt="2020-05-07T18:26:04.973" v="2619" actId="20577"/>
        <pc:sldMkLst>
          <pc:docMk/>
          <pc:sldMk cId="3725796075" sldId="260"/>
        </pc:sldMkLst>
        <pc:spChg chg="mod">
          <ac:chgData name="Juri B" userId="63f05a60e2526eb0" providerId="LiveId" clId="{D205CAD9-CD2F-463E-A812-DA9881309934}" dt="2020-05-07T18:26:04.973" v="2619" actId="20577"/>
          <ac:spMkLst>
            <pc:docMk/>
            <pc:sldMk cId="3725796075" sldId="260"/>
            <ac:spMk id="7" creationId="{785DC3F5-A7A0-490F-9B00-84D0725E1346}"/>
          </ac:spMkLst>
        </pc:spChg>
        <pc:picChg chg="mod">
          <ac:chgData name="Juri B" userId="63f05a60e2526eb0" providerId="LiveId" clId="{D205CAD9-CD2F-463E-A812-DA9881309934}" dt="2020-05-07T13:59:58.542" v="2608" actId="1076"/>
          <ac:picMkLst>
            <pc:docMk/>
            <pc:sldMk cId="3725796075" sldId="260"/>
            <ac:picMk id="4" creationId="{B2021123-220F-442B-A68B-282838A208DE}"/>
          </ac:picMkLst>
        </pc:picChg>
      </pc:sldChg>
      <pc:sldChg chg="addSp delSp modSp mod">
        <pc:chgData name="Juri B" userId="63f05a60e2526eb0" providerId="LiveId" clId="{D205CAD9-CD2F-463E-A812-DA9881309934}" dt="2020-05-07T18:26:55.452" v="2621" actId="20577"/>
        <pc:sldMkLst>
          <pc:docMk/>
          <pc:sldMk cId="1684352842" sldId="261"/>
        </pc:sldMkLst>
        <pc:spChg chg="del">
          <ac:chgData name="Juri B" userId="63f05a60e2526eb0" providerId="LiveId" clId="{D205CAD9-CD2F-463E-A812-DA9881309934}" dt="2020-05-06T12:25:22.355" v="0" actId="478"/>
          <ac:spMkLst>
            <pc:docMk/>
            <pc:sldMk cId="1684352842" sldId="261"/>
            <ac:spMk id="3" creationId="{AFCB49E7-75FA-43DB-A809-4120720B0159}"/>
          </ac:spMkLst>
        </pc:spChg>
        <pc:spChg chg="add mod">
          <ac:chgData name="Juri B" userId="63f05a60e2526eb0" providerId="LiveId" clId="{D205CAD9-CD2F-463E-A812-DA9881309934}" dt="2020-05-06T14:46:23.741" v="603" actId="20577"/>
          <ac:spMkLst>
            <pc:docMk/>
            <pc:sldMk cId="1684352842" sldId="261"/>
            <ac:spMk id="5" creationId="{A6530D6E-55BC-4DBC-98B5-966681EFEE9F}"/>
          </ac:spMkLst>
        </pc:spChg>
        <pc:spChg chg="add del mod">
          <ac:chgData name="Juri B" userId="63f05a60e2526eb0" providerId="LiveId" clId="{D205CAD9-CD2F-463E-A812-DA9881309934}" dt="2020-05-06T12:36:06.494" v="14" actId="478"/>
          <ac:spMkLst>
            <pc:docMk/>
            <pc:sldMk cId="1684352842" sldId="261"/>
            <ac:spMk id="6" creationId="{436ABD1F-887C-46EF-AA19-179090256132}"/>
          </ac:spMkLst>
        </pc:spChg>
        <pc:spChg chg="add mod">
          <ac:chgData name="Juri B" userId="63f05a60e2526eb0" providerId="LiveId" clId="{D205CAD9-CD2F-463E-A812-DA9881309934}" dt="2020-05-06T14:46:25.038" v="604" actId="20577"/>
          <ac:spMkLst>
            <pc:docMk/>
            <pc:sldMk cId="1684352842" sldId="261"/>
            <ac:spMk id="7" creationId="{DC378943-DE38-406C-B712-22AF681DBAF8}"/>
          </ac:spMkLst>
        </pc:spChg>
        <pc:spChg chg="add mod">
          <ac:chgData name="Juri B" userId="63f05a60e2526eb0" providerId="LiveId" clId="{D205CAD9-CD2F-463E-A812-DA9881309934}" dt="2020-05-07T09:08:11.601" v="2561" actId="20577"/>
          <ac:spMkLst>
            <pc:docMk/>
            <pc:sldMk cId="1684352842" sldId="261"/>
            <ac:spMk id="9" creationId="{1AAC050F-BA45-4039-885A-981C5433F73C}"/>
          </ac:spMkLst>
        </pc:spChg>
        <pc:spChg chg="add mod">
          <ac:chgData name="Juri B" userId="63f05a60e2526eb0" providerId="LiveId" clId="{D205CAD9-CD2F-463E-A812-DA9881309934}" dt="2020-05-07T18:26:55.452" v="2621" actId="20577"/>
          <ac:spMkLst>
            <pc:docMk/>
            <pc:sldMk cId="1684352842" sldId="261"/>
            <ac:spMk id="10" creationId="{9C53187E-898C-4534-B33E-17FD9F496BD0}"/>
          </ac:spMkLst>
        </pc:spChg>
        <pc:spChg chg="add mod">
          <ac:chgData name="Juri B" userId="63f05a60e2526eb0" providerId="LiveId" clId="{D205CAD9-CD2F-463E-A812-DA9881309934}" dt="2020-05-06T14:41:59.568" v="498" actId="20577"/>
          <ac:spMkLst>
            <pc:docMk/>
            <pc:sldMk cId="1684352842" sldId="261"/>
            <ac:spMk id="11" creationId="{DA880E2C-CE29-4560-9CC3-BF50FBF340B8}"/>
          </ac:spMkLst>
        </pc:spChg>
        <pc:picChg chg="add del mod">
          <ac:chgData name="Juri B" userId="63f05a60e2526eb0" providerId="LiveId" clId="{D205CAD9-CD2F-463E-A812-DA9881309934}" dt="2020-05-06T14:20:37.692" v="146" actId="478"/>
          <ac:picMkLst>
            <pc:docMk/>
            <pc:sldMk cId="1684352842" sldId="261"/>
            <ac:picMk id="4" creationId="{F03EAD6B-0B5C-442E-A60E-1C851321D609}"/>
          </ac:picMkLst>
        </pc:picChg>
        <pc:picChg chg="add mod">
          <ac:chgData name="Juri B" userId="63f05a60e2526eb0" providerId="LiveId" clId="{D205CAD9-CD2F-463E-A812-DA9881309934}" dt="2020-05-06T14:42:03.338" v="500" actId="1076"/>
          <ac:picMkLst>
            <pc:docMk/>
            <pc:sldMk cId="1684352842" sldId="261"/>
            <ac:picMk id="8" creationId="{486FC6F9-7F20-4889-9CD0-C201D00A699D}"/>
          </ac:picMkLst>
        </pc:picChg>
      </pc:sldChg>
      <pc:sldChg chg="addSp delSp modSp new mod">
        <pc:chgData name="Juri B" userId="63f05a60e2526eb0" providerId="LiveId" clId="{D205CAD9-CD2F-463E-A812-DA9881309934}" dt="2020-05-08T10:15:07.324" v="2640" actId="1076"/>
        <pc:sldMkLst>
          <pc:docMk/>
          <pc:sldMk cId="2950624681" sldId="262"/>
        </pc:sldMkLst>
        <pc:spChg chg="mod">
          <ac:chgData name="Juri B" userId="63f05a60e2526eb0" providerId="LiveId" clId="{D205CAD9-CD2F-463E-A812-DA9881309934}" dt="2020-05-06T14:44:17.123" v="508" actId="255"/>
          <ac:spMkLst>
            <pc:docMk/>
            <pc:sldMk cId="2950624681" sldId="262"/>
            <ac:spMk id="2" creationId="{1AB259DD-AC35-4AE5-B937-1238E6013AA6}"/>
          </ac:spMkLst>
        </pc:spChg>
        <pc:spChg chg="del">
          <ac:chgData name="Juri B" userId="63f05a60e2526eb0" providerId="LiveId" clId="{D205CAD9-CD2F-463E-A812-DA9881309934}" dt="2020-05-06T14:44:01.579" v="503" actId="478"/>
          <ac:spMkLst>
            <pc:docMk/>
            <pc:sldMk cId="2950624681" sldId="262"/>
            <ac:spMk id="3" creationId="{35F921B1-AE15-49B2-B31B-252A9806AF79}"/>
          </ac:spMkLst>
        </pc:spChg>
        <pc:spChg chg="add mod">
          <ac:chgData name="Juri B" userId="63f05a60e2526eb0" providerId="LiveId" clId="{D205CAD9-CD2F-463E-A812-DA9881309934}" dt="2020-05-07T18:28:28.570" v="2622" actId="20577"/>
          <ac:spMkLst>
            <pc:docMk/>
            <pc:sldMk cId="2950624681" sldId="262"/>
            <ac:spMk id="5" creationId="{A8C28F5D-AC48-4E13-8BF5-60078A51A920}"/>
          </ac:spMkLst>
        </pc:spChg>
        <pc:spChg chg="add mod">
          <ac:chgData name="Juri B" userId="63f05a60e2526eb0" providerId="LiveId" clId="{D205CAD9-CD2F-463E-A812-DA9881309934}" dt="2020-05-06T14:47:31.612" v="672" actId="20577"/>
          <ac:spMkLst>
            <pc:docMk/>
            <pc:sldMk cId="2950624681" sldId="262"/>
            <ac:spMk id="6" creationId="{B9653B24-0D27-48D7-AC40-DEEDE86F1F73}"/>
          </ac:spMkLst>
        </pc:spChg>
        <pc:spChg chg="add mod">
          <ac:chgData name="Juri B" userId="63f05a60e2526eb0" providerId="LiveId" clId="{D205CAD9-CD2F-463E-A812-DA9881309934}" dt="2020-05-07T18:29:23.884" v="2633" actId="20577"/>
          <ac:spMkLst>
            <pc:docMk/>
            <pc:sldMk cId="2950624681" sldId="262"/>
            <ac:spMk id="7" creationId="{ED45C754-FE62-4774-A883-B62D19D0F5E4}"/>
          </ac:spMkLst>
        </pc:spChg>
        <pc:picChg chg="add mod">
          <ac:chgData name="Juri B" userId="63f05a60e2526eb0" providerId="LiveId" clId="{D205CAD9-CD2F-463E-A812-DA9881309934}" dt="2020-05-08T10:15:07.324" v="2640" actId="1076"/>
          <ac:picMkLst>
            <pc:docMk/>
            <pc:sldMk cId="2950624681" sldId="262"/>
            <ac:picMk id="3" creationId="{2DF976CE-E6A4-406D-8A43-AC30A80600C1}"/>
          </ac:picMkLst>
        </pc:picChg>
        <pc:picChg chg="add mod">
          <ac:chgData name="Juri B" userId="63f05a60e2526eb0" providerId="LiveId" clId="{D205CAD9-CD2F-463E-A812-DA9881309934}" dt="2020-05-06T14:44:09.442" v="506" actId="1076"/>
          <ac:picMkLst>
            <pc:docMk/>
            <pc:sldMk cId="2950624681" sldId="262"/>
            <ac:picMk id="4" creationId="{BEEF422F-5AA4-4D71-B921-DC7B4DBC2FA9}"/>
          </ac:picMkLst>
        </pc:picChg>
      </pc:sldChg>
      <pc:sldChg chg="addSp delSp modSp new mod">
        <pc:chgData name="Juri B" userId="63f05a60e2526eb0" providerId="LiveId" clId="{D205CAD9-CD2F-463E-A812-DA9881309934}" dt="2020-05-07T18:30:08.219" v="2635" actId="20577"/>
        <pc:sldMkLst>
          <pc:docMk/>
          <pc:sldMk cId="2271181990" sldId="263"/>
        </pc:sldMkLst>
        <pc:spChg chg="mod">
          <ac:chgData name="Juri B" userId="63f05a60e2526eb0" providerId="LiveId" clId="{D205CAD9-CD2F-463E-A812-DA9881309934}" dt="2020-05-06T14:52:45.149" v="756" actId="255"/>
          <ac:spMkLst>
            <pc:docMk/>
            <pc:sldMk cId="2271181990" sldId="263"/>
            <ac:spMk id="2" creationId="{987002D2-47D5-4896-BB52-E32712B06846}"/>
          </ac:spMkLst>
        </pc:spChg>
        <pc:spChg chg="del">
          <ac:chgData name="Juri B" userId="63f05a60e2526eb0" providerId="LiveId" clId="{D205CAD9-CD2F-463E-A812-DA9881309934}" dt="2020-05-06T14:52:47.531" v="757" actId="478"/>
          <ac:spMkLst>
            <pc:docMk/>
            <pc:sldMk cId="2271181990" sldId="263"/>
            <ac:spMk id="3" creationId="{F620B534-4F3F-46E5-99FE-65299D07CA7B}"/>
          </ac:spMkLst>
        </pc:spChg>
        <pc:spChg chg="add mod">
          <ac:chgData name="Juri B" userId="63f05a60e2526eb0" providerId="LiveId" clId="{D205CAD9-CD2F-463E-A812-DA9881309934}" dt="2020-05-07T18:29:38.602" v="2634" actId="20577"/>
          <ac:spMkLst>
            <pc:docMk/>
            <pc:sldMk cId="2271181990" sldId="263"/>
            <ac:spMk id="4" creationId="{058F06F3-3576-4AEB-97DB-40D3A63167C3}"/>
          </ac:spMkLst>
        </pc:spChg>
        <pc:spChg chg="add mod">
          <ac:chgData name="Juri B" userId="63f05a60e2526eb0" providerId="LiveId" clId="{D205CAD9-CD2F-463E-A812-DA9881309934}" dt="2020-05-07T18:30:08.219" v="2635" actId="20577"/>
          <ac:spMkLst>
            <pc:docMk/>
            <pc:sldMk cId="2271181990" sldId="263"/>
            <ac:spMk id="7" creationId="{F0D84A45-702B-4CAF-AC80-9E65EC76AA8D}"/>
          </ac:spMkLst>
        </pc:spChg>
        <pc:picChg chg="add mod">
          <ac:chgData name="Juri B" userId="63f05a60e2526eb0" providerId="LiveId" clId="{D205CAD9-CD2F-463E-A812-DA9881309934}" dt="2020-05-06T18:51:04.871" v="1290" actId="1076"/>
          <ac:picMkLst>
            <pc:docMk/>
            <pc:sldMk cId="2271181990" sldId="263"/>
            <ac:picMk id="3" creationId="{03B16F6B-BBAD-48D5-90D3-D3E1E871E036}"/>
          </ac:picMkLst>
        </pc:picChg>
        <pc:picChg chg="add del mod">
          <ac:chgData name="Juri B" userId="63f05a60e2526eb0" providerId="LiveId" clId="{D205CAD9-CD2F-463E-A812-DA9881309934}" dt="2020-05-06T14:53:06.428" v="761" actId="478"/>
          <ac:picMkLst>
            <pc:docMk/>
            <pc:sldMk cId="2271181990" sldId="263"/>
            <ac:picMk id="5" creationId="{CADC770F-B266-4D15-87DA-8EC1E81D470B}"/>
          </ac:picMkLst>
        </pc:picChg>
        <pc:picChg chg="add mod">
          <ac:chgData name="Juri B" userId="63f05a60e2526eb0" providerId="LiveId" clId="{D205CAD9-CD2F-463E-A812-DA9881309934}" dt="2020-05-06T18:50:57.567" v="1287" actId="1076"/>
          <ac:picMkLst>
            <pc:docMk/>
            <pc:sldMk cId="2271181990" sldId="263"/>
            <ac:picMk id="5" creationId="{EF96F084-6821-460F-8B56-8176EC847DC0}"/>
          </ac:picMkLst>
        </pc:picChg>
        <pc:picChg chg="add del mod">
          <ac:chgData name="Juri B" userId="63f05a60e2526eb0" providerId="LiveId" clId="{D205CAD9-CD2F-463E-A812-DA9881309934}" dt="2020-05-06T18:47:41.760" v="1254" actId="478"/>
          <ac:picMkLst>
            <pc:docMk/>
            <pc:sldMk cId="2271181990" sldId="263"/>
            <ac:picMk id="6" creationId="{BF0C25B9-51FB-42F1-A893-F79DA8D42B46}"/>
          </ac:picMkLst>
        </pc:picChg>
      </pc:sldChg>
      <pc:sldChg chg="addSp delSp modSp new mod">
        <pc:chgData name="Juri B" userId="63f05a60e2526eb0" providerId="LiveId" clId="{D205CAD9-CD2F-463E-A812-DA9881309934}" dt="2020-05-07T18:31:14.540" v="2637" actId="20577"/>
        <pc:sldMkLst>
          <pc:docMk/>
          <pc:sldMk cId="580442935" sldId="264"/>
        </pc:sldMkLst>
        <pc:spChg chg="mod">
          <ac:chgData name="Juri B" userId="63f05a60e2526eb0" providerId="LiveId" clId="{D205CAD9-CD2F-463E-A812-DA9881309934}" dt="2020-05-06T15:11:16.094" v="1253" actId="20577"/>
          <ac:spMkLst>
            <pc:docMk/>
            <pc:sldMk cId="580442935" sldId="264"/>
            <ac:spMk id="2" creationId="{C46E26D5-D0F2-4777-81C7-F6D596F532FC}"/>
          </ac:spMkLst>
        </pc:spChg>
        <pc:spChg chg="del">
          <ac:chgData name="Juri B" userId="63f05a60e2526eb0" providerId="LiveId" clId="{D205CAD9-CD2F-463E-A812-DA9881309934}" dt="2020-05-06T15:03:12.587" v="1242" actId="478"/>
          <ac:spMkLst>
            <pc:docMk/>
            <pc:sldMk cId="580442935" sldId="264"/>
            <ac:spMk id="3" creationId="{EDC327E1-0079-45FC-9343-6299CF14D631}"/>
          </ac:spMkLst>
        </pc:spChg>
        <pc:spChg chg="add mod">
          <ac:chgData name="Juri B" userId="63f05a60e2526eb0" providerId="LiveId" clId="{D205CAD9-CD2F-463E-A812-DA9881309934}" dt="2020-05-07T18:30:55.074" v="2636" actId="20577"/>
          <ac:spMkLst>
            <pc:docMk/>
            <pc:sldMk cId="580442935" sldId="264"/>
            <ac:spMk id="4" creationId="{787A7699-8FAC-4B98-8DD6-403847C6CC28}"/>
          </ac:spMkLst>
        </pc:spChg>
        <pc:spChg chg="add mod">
          <ac:chgData name="Juri B" userId="63f05a60e2526eb0" providerId="LiveId" clId="{D205CAD9-CD2F-463E-A812-DA9881309934}" dt="2020-05-07T18:31:14.540" v="2637" actId="20577"/>
          <ac:spMkLst>
            <pc:docMk/>
            <pc:sldMk cId="580442935" sldId="264"/>
            <ac:spMk id="5" creationId="{0D9D6B04-75E4-4143-9212-D72FFF47CCA8}"/>
          </ac:spMkLst>
        </pc:spChg>
        <pc:spChg chg="add mod">
          <ac:chgData name="Juri B" userId="63f05a60e2526eb0" providerId="LiveId" clId="{D205CAD9-CD2F-463E-A812-DA9881309934}" dt="2020-05-06T19:10:58.905" v="2513" actId="20577"/>
          <ac:spMkLst>
            <pc:docMk/>
            <pc:sldMk cId="580442935" sldId="264"/>
            <ac:spMk id="6" creationId="{1FE27B4C-2432-4DA7-8DF1-86898FD4ADA3}"/>
          </ac:spMkLst>
        </pc:spChg>
        <pc:picChg chg="add mod">
          <ac:chgData name="Juri B" userId="63f05a60e2526eb0" providerId="LiveId" clId="{D205CAD9-CD2F-463E-A812-DA9881309934}" dt="2020-05-06T19:10:08.198" v="2414" actId="1076"/>
          <ac:picMkLst>
            <pc:docMk/>
            <pc:sldMk cId="580442935" sldId="264"/>
            <ac:picMk id="3" creationId="{FD7DEBDE-908B-4E44-829D-035BDAB51B46}"/>
          </ac:picMkLst>
        </pc:picChg>
      </pc:sldChg>
      <pc:sldChg chg="addSp delSp modSp new mod">
        <pc:chgData name="Juri B" userId="63f05a60e2526eb0" providerId="LiveId" clId="{D205CAD9-CD2F-463E-A812-DA9881309934}" dt="2020-05-06T19:00:42.696" v="1892" actId="20577"/>
        <pc:sldMkLst>
          <pc:docMk/>
          <pc:sldMk cId="1928123871" sldId="265"/>
        </pc:sldMkLst>
        <pc:spChg chg="mod">
          <ac:chgData name="Juri B" userId="63f05a60e2526eb0" providerId="LiveId" clId="{D205CAD9-CD2F-463E-A812-DA9881309934}" dt="2020-05-06T18:53:05.834" v="1366" actId="20577"/>
          <ac:spMkLst>
            <pc:docMk/>
            <pc:sldMk cId="1928123871" sldId="265"/>
            <ac:spMk id="2" creationId="{41CF71BB-31F5-4035-83C2-5FCB52FEFCB1}"/>
          </ac:spMkLst>
        </pc:spChg>
        <pc:spChg chg="del">
          <ac:chgData name="Juri B" userId="63f05a60e2526eb0" providerId="LiveId" clId="{D205CAD9-CD2F-463E-A812-DA9881309934}" dt="2020-05-06T18:52:13.208" v="1350" actId="478"/>
          <ac:spMkLst>
            <pc:docMk/>
            <pc:sldMk cId="1928123871" sldId="265"/>
            <ac:spMk id="3" creationId="{30F0A303-C60E-4C0E-BC48-1D09F8CCF13B}"/>
          </ac:spMkLst>
        </pc:spChg>
        <pc:spChg chg="add mod">
          <ac:chgData name="Juri B" userId="63f05a60e2526eb0" providerId="LiveId" clId="{D205CAD9-CD2F-463E-A812-DA9881309934}" dt="2020-05-06T18:59:57.562" v="1838" actId="20577"/>
          <ac:spMkLst>
            <pc:docMk/>
            <pc:sldMk cId="1928123871" sldId="265"/>
            <ac:spMk id="5" creationId="{DC92C5B9-54AA-47EF-A4F9-7971418B1097}"/>
          </ac:spMkLst>
        </pc:spChg>
        <pc:spChg chg="add mod">
          <ac:chgData name="Juri B" userId="63f05a60e2526eb0" providerId="LiveId" clId="{D205CAD9-CD2F-463E-A812-DA9881309934}" dt="2020-05-06T18:59:45.334" v="1832" actId="1076"/>
          <ac:spMkLst>
            <pc:docMk/>
            <pc:sldMk cId="1928123871" sldId="265"/>
            <ac:spMk id="6" creationId="{F79F6F97-1914-416B-BB26-EB01740FF325}"/>
          </ac:spMkLst>
        </pc:spChg>
        <pc:spChg chg="add mod">
          <ac:chgData name="Juri B" userId="63f05a60e2526eb0" providerId="LiveId" clId="{D205CAD9-CD2F-463E-A812-DA9881309934}" dt="2020-05-06T18:59:45.334" v="1832" actId="1076"/>
          <ac:spMkLst>
            <pc:docMk/>
            <pc:sldMk cId="1928123871" sldId="265"/>
            <ac:spMk id="7" creationId="{2FD4CA4A-D9BC-4C1E-87FE-627A8E7B5C99}"/>
          </ac:spMkLst>
        </pc:spChg>
        <pc:spChg chg="add mod">
          <ac:chgData name="Juri B" userId="63f05a60e2526eb0" providerId="LiveId" clId="{D205CAD9-CD2F-463E-A812-DA9881309934}" dt="2020-05-06T19:00:42.696" v="1892" actId="20577"/>
          <ac:spMkLst>
            <pc:docMk/>
            <pc:sldMk cId="1928123871" sldId="265"/>
            <ac:spMk id="8" creationId="{895F2416-EEE6-4BA2-B458-A73AA55C7D09}"/>
          </ac:spMkLst>
        </pc:spChg>
        <pc:picChg chg="add mod">
          <ac:chgData name="Juri B" userId="63f05a60e2526eb0" providerId="LiveId" clId="{D205CAD9-CD2F-463E-A812-DA9881309934}" dt="2020-05-06T18:52:22.654" v="1355" actId="14100"/>
          <ac:picMkLst>
            <pc:docMk/>
            <pc:sldMk cId="1928123871" sldId="265"/>
            <ac:picMk id="4" creationId="{CDD4E8FF-2402-45A3-AC6B-7931996A9ACB}"/>
          </ac:picMkLst>
        </pc:picChg>
      </pc:sldChg>
      <pc:sldChg chg="addSp delSp modSp new mod">
        <pc:chgData name="Juri B" userId="63f05a60e2526eb0" providerId="LiveId" clId="{D205CAD9-CD2F-463E-A812-DA9881309934}" dt="2020-05-06T19:11:47.415" v="2531" actId="1076"/>
        <pc:sldMkLst>
          <pc:docMk/>
          <pc:sldMk cId="1350179883" sldId="266"/>
        </pc:sldMkLst>
        <pc:spChg chg="mod">
          <ac:chgData name="Juri B" userId="63f05a60e2526eb0" providerId="LiveId" clId="{D205CAD9-CD2F-463E-A812-DA9881309934}" dt="2020-05-06T19:11:10.399" v="2526" actId="20577"/>
          <ac:spMkLst>
            <pc:docMk/>
            <pc:sldMk cId="1350179883" sldId="266"/>
            <ac:spMk id="2" creationId="{F58742BC-EC11-40F2-BB45-0438B2AA7106}"/>
          </ac:spMkLst>
        </pc:spChg>
        <pc:spChg chg="del">
          <ac:chgData name="Juri B" userId="63f05a60e2526eb0" providerId="LiveId" clId="{D205CAD9-CD2F-463E-A812-DA9881309934}" dt="2020-05-06T19:11:14.215" v="2527" actId="478"/>
          <ac:spMkLst>
            <pc:docMk/>
            <pc:sldMk cId="1350179883" sldId="266"/>
            <ac:spMk id="3" creationId="{31189F58-E818-4D61-BBC1-E18682E3B66C}"/>
          </ac:spMkLst>
        </pc:spChg>
        <pc:picChg chg="add mod">
          <ac:chgData name="Juri B" userId="63f05a60e2526eb0" providerId="LiveId" clId="{D205CAD9-CD2F-463E-A812-DA9881309934}" dt="2020-05-06T19:11:47.415" v="2531" actId="1076"/>
          <ac:picMkLst>
            <pc:docMk/>
            <pc:sldMk cId="1350179883" sldId="266"/>
            <ac:picMk id="4" creationId="{DF1F28F8-905D-41B1-93AD-10C84C32D2D5}"/>
          </ac:picMkLst>
        </pc:picChg>
      </pc:sldChg>
      <pc:sldChg chg="addSp delSp modSp new mod">
        <pc:chgData name="Juri B" userId="63f05a60e2526eb0" providerId="LiveId" clId="{D205CAD9-CD2F-463E-A812-DA9881309934}" dt="2020-05-07T10:01:19.749" v="2568"/>
        <pc:sldMkLst>
          <pc:docMk/>
          <pc:sldMk cId="1068660451" sldId="267"/>
        </pc:sldMkLst>
        <pc:spChg chg="mod">
          <ac:chgData name="Juri B" userId="63f05a60e2526eb0" providerId="LiveId" clId="{D205CAD9-CD2F-463E-A812-DA9881309934}" dt="2020-05-07T10:01:19.749" v="2568"/>
          <ac:spMkLst>
            <pc:docMk/>
            <pc:sldMk cId="1068660451" sldId="267"/>
            <ac:spMk id="2" creationId="{81954115-C078-4DDA-BF12-ED11185D3DBD}"/>
          </ac:spMkLst>
        </pc:spChg>
        <pc:spChg chg="del">
          <ac:chgData name="Juri B" userId="63f05a60e2526eb0" providerId="LiveId" clId="{D205CAD9-CD2F-463E-A812-DA9881309934}" dt="2020-05-07T10:01:09.510" v="2563" actId="478"/>
          <ac:spMkLst>
            <pc:docMk/>
            <pc:sldMk cId="1068660451" sldId="267"/>
            <ac:spMk id="3" creationId="{2B5FD161-634E-4B21-BF42-8A4473615AA1}"/>
          </ac:spMkLst>
        </pc:spChg>
        <pc:picChg chg="add mod">
          <ac:chgData name="Juri B" userId="63f05a60e2526eb0" providerId="LiveId" clId="{D205CAD9-CD2F-463E-A812-DA9881309934}" dt="2020-05-07T10:01:15.776" v="2567" actId="1076"/>
          <ac:picMkLst>
            <pc:docMk/>
            <pc:sldMk cId="1068660451" sldId="267"/>
            <ac:picMk id="4" creationId="{7A29CE90-101D-4F04-BE0B-382C62962086}"/>
          </ac:picMkLst>
        </pc:picChg>
      </pc:sldChg>
      <pc:sldChg chg="addSp delSp modSp new mod">
        <pc:chgData name="Juri B" userId="63f05a60e2526eb0" providerId="LiveId" clId="{D205CAD9-CD2F-463E-A812-DA9881309934}" dt="2020-05-08T14:06:49.965" v="2659" actId="20577"/>
        <pc:sldMkLst>
          <pc:docMk/>
          <pc:sldMk cId="79227653" sldId="268"/>
        </pc:sldMkLst>
        <pc:spChg chg="mod">
          <ac:chgData name="Juri B" userId="63f05a60e2526eb0" providerId="LiveId" clId="{D205CAD9-CD2F-463E-A812-DA9881309934}" dt="2020-05-07T10:01:48.496" v="2594" actId="20577"/>
          <ac:spMkLst>
            <pc:docMk/>
            <pc:sldMk cId="79227653" sldId="268"/>
            <ac:spMk id="2" creationId="{8984071D-A736-4657-8797-C75F767FF560}"/>
          </ac:spMkLst>
        </pc:spChg>
        <pc:spChg chg="del">
          <ac:chgData name="Juri B" userId="63f05a60e2526eb0" providerId="LiveId" clId="{D205CAD9-CD2F-463E-A812-DA9881309934}" dt="2020-05-07T10:01:51.408" v="2595" actId="478"/>
          <ac:spMkLst>
            <pc:docMk/>
            <pc:sldMk cId="79227653" sldId="268"/>
            <ac:spMk id="3" creationId="{590B37DF-A4DA-4F68-8552-269604C9CBB1}"/>
          </ac:spMkLst>
        </pc:spChg>
        <pc:spChg chg="add mod">
          <ac:chgData name="Juri B" userId="63f05a60e2526eb0" providerId="LiveId" clId="{D205CAD9-CD2F-463E-A812-DA9881309934}" dt="2020-05-08T14:06:49.965" v="2659" actId="20577"/>
          <ac:spMkLst>
            <pc:docMk/>
            <pc:sldMk cId="79227653" sldId="268"/>
            <ac:spMk id="4" creationId="{935CE383-DB82-4ECE-AE52-FE9235A10692}"/>
          </ac:spMkLst>
        </pc:spChg>
      </pc:sldChg>
      <pc:sldChg chg="modSp new mod">
        <pc:chgData name="Juri B" userId="63f05a60e2526eb0" providerId="LiveId" clId="{D205CAD9-CD2F-463E-A812-DA9881309934}" dt="2020-05-08T14:30:27.991" v="2680" actId="20577"/>
        <pc:sldMkLst>
          <pc:docMk/>
          <pc:sldMk cId="3307954301" sldId="269"/>
        </pc:sldMkLst>
        <pc:spChg chg="mod">
          <ac:chgData name="Juri B" userId="63f05a60e2526eb0" providerId="LiveId" clId="{D205CAD9-CD2F-463E-A812-DA9881309934}" dt="2020-05-08T14:30:22.572" v="2670" actId="20577"/>
          <ac:spMkLst>
            <pc:docMk/>
            <pc:sldMk cId="3307954301" sldId="269"/>
            <ac:spMk id="2" creationId="{E7B33846-1E2A-48F0-87C0-7BF8736B3931}"/>
          </ac:spMkLst>
        </pc:spChg>
        <pc:spChg chg="mod">
          <ac:chgData name="Juri B" userId="63f05a60e2526eb0" providerId="LiveId" clId="{D205CAD9-CD2F-463E-A812-DA9881309934}" dt="2020-05-08T14:30:27.991" v="2680" actId="20577"/>
          <ac:spMkLst>
            <pc:docMk/>
            <pc:sldMk cId="3307954301" sldId="269"/>
            <ac:spMk id="3" creationId="{930D43DE-1410-49A0-938F-9A02CC5976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3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2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689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8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6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84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50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76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9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124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1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350100-CECD-4C85-B531-C4E37452037F}" type="datetimeFigureOut">
              <a:rPr lang="sk-SK" smtClean="0"/>
              <a:t>8. 5. 2020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6EECF2-7B3E-4A4C-BC43-56BA34313EB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building-our-first-neural-network-in-keras-bdc8abbc17f5" TargetMode="External"/><Relationship Id="rId3" Type="http://schemas.openxmlformats.org/officeDocument/2006/relationships/hyperlink" Target="https://medium.com/data-science-bootcamp/understand-the-softmax-function-in-minutes-f3a59641e86d" TargetMode="External"/><Relationship Id="rId7" Type="http://schemas.openxmlformats.org/officeDocument/2006/relationships/hyperlink" Target="https://www.youtube.com/watch?v=tRsSi_sqXjI" TargetMode="External"/><Relationship Id="rId2" Type="http://schemas.openxmlformats.org/officeDocument/2006/relationships/hyperlink" Target="https://www.tensorflow.org/api_docs/python/tf/keras/activations/softma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visualization/" TargetMode="External"/><Relationship Id="rId5" Type="http://schemas.openxmlformats.org/officeDocument/2006/relationships/hyperlink" Target="https://www.youtube.com/watch?v=FK77zZxaBoI" TargetMode="External"/><Relationship Id="rId10" Type="http://schemas.openxmlformats.org/officeDocument/2006/relationships/hyperlink" Target="https://www.mathsisfun.com/data/standard-normal-distribution.html" TargetMode="External"/><Relationship Id="rId4" Type="http://schemas.openxmlformats.org/officeDocument/2006/relationships/hyperlink" Target="https://machinelearningmastery.com/adam-optimization-algorithm-for-deep-learning/" TargetMode="External"/><Relationship Id="rId9" Type="http://schemas.openxmlformats.org/officeDocument/2006/relationships/hyperlink" Target="https://datascience.stackexchange.com/questions/25267/keras-difference-beetween-val-loss-and-loss-during-train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bhishekofficial/mobile-pri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7B7D-18E6-4F30-99C2-016C06CA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43508"/>
            <a:ext cx="7001691" cy="1143000"/>
          </a:xfrm>
        </p:spPr>
        <p:txBody>
          <a:bodyPr/>
          <a:lstStyle/>
          <a:p>
            <a:r>
              <a:rPr lang="sk-SK" dirty="0"/>
              <a:t>Neurónové siete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119E2-CE31-406E-A6D2-2042E0D7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570" y="1900527"/>
            <a:ext cx="6507169" cy="609408"/>
          </a:xfrm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Klasifikácia cien mobilných zariadení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A1CDE-33F2-4DCC-AF3C-2B5F96292AEE}"/>
              </a:ext>
            </a:extLst>
          </p:cNvPr>
          <p:cNvSpPr txBox="1"/>
          <p:nvPr/>
        </p:nvSpPr>
        <p:spPr>
          <a:xfrm>
            <a:off x="9893300" y="45847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JURAJ BENC</a:t>
            </a:r>
          </a:p>
        </p:txBody>
      </p:sp>
    </p:spTree>
    <p:extLst>
      <p:ext uri="{BB962C8B-B14F-4D97-AF65-F5344CB8AC3E}">
        <p14:creationId xmlns:p14="http://schemas.microsoft.com/office/powerpoint/2010/main" val="360163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26D5-D0F2-4777-81C7-F6D596F5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Testovanie modelu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A7699-8FAC-4B98-8DD6-403847C6CC28}"/>
              </a:ext>
            </a:extLst>
          </p:cNvPr>
          <p:cNvSpPr txBox="1"/>
          <p:nvPr/>
        </p:nvSpPr>
        <p:spPr>
          <a:xfrm>
            <a:off x="1189990" y="2042358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Predikcie výsledkov sa následne porovnajú s hodnotami testovacích dát pomocou importu</a:t>
            </a:r>
            <a:br>
              <a:rPr lang="sk-SK" dirty="0"/>
            </a:br>
            <a:r>
              <a:rPr lang="sk-SK" dirty="0"/>
              <a:t>  accuracy_score.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DEBDE-908B-4E44-829D-035BDAB5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71052"/>
            <a:ext cx="4975456" cy="1329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D6B04-75E4-4143-9212-D72FFF47CCA8}"/>
              </a:ext>
            </a:extLst>
          </p:cNvPr>
          <p:cNvSpPr txBox="1"/>
          <p:nvPr/>
        </p:nvSpPr>
        <p:spPr>
          <a:xfrm>
            <a:off x="1159510" y="2782669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Na výstupe vráti hodnotu od 0 po 1, ktorá reprezentuje presnosť predikcií. Po vynásobení 100mi</a:t>
            </a:r>
            <a:br>
              <a:rPr lang="sk-SK" dirty="0"/>
            </a:br>
            <a:r>
              <a:rPr lang="sk-SK" dirty="0"/>
              <a:t>  daná hodnota reprezentuje presnosť (úspešnosť) neurónovej siete v 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B4C-2432-4DA7-8DF1-86898FD4ADA3}"/>
              </a:ext>
            </a:extLst>
          </p:cNvPr>
          <p:cNvSpPr txBox="1"/>
          <p:nvPr/>
        </p:nvSpPr>
        <p:spPr>
          <a:xfrm>
            <a:off x="1159510" y="3522980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Po opakovanom spúšťaní sa hodnota úspešnosti pohybovala okolo 95%.</a:t>
            </a:r>
          </a:p>
        </p:txBody>
      </p:sp>
    </p:spTree>
    <p:extLst>
      <p:ext uri="{BB962C8B-B14F-4D97-AF65-F5344CB8AC3E}">
        <p14:creationId xmlns:p14="http://schemas.microsoft.com/office/powerpoint/2010/main" val="58044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42BC-EC11-40F2-BB45-0438B2AA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F28F8-905D-41B1-93AD-10C84C32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25" y="2049277"/>
            <a:ext cx="5780350" cy="40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4115-C078-4DDA-BF12-ED11185D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CE90-101D-4F04-BE0B-382C6296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39" y="1982603"/>
            <a:ext cx="5689861" cy="40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071D-A736-4657-8797-C75F767F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CE383-DB82-4ECE-AE52-FE9235A10692}"/>
              </a:ext>
            </a:extLst>
          </p:cNvPr>
          <p:cNvSpPr txBox="1"/>
          <p:nvPr/>
        </p:nvSpPr>
        <p:spPr>
          <a:xfrm>
            <a:off x="1097280" y="1915358"/>
            <a:ext cx="98729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https://scikit-learn.org/stable/modules/generated/sklearn.preprocessing.StandardScaler.html	SKLEARN STANDARD SCALER</a:t>
            </a:r>
          </a:p>
          <a:p>
            <a:r>
              <a:rPr lang="sk-SK" dirty="0">
                <a:hlinkClick r:id="rId2"/>
              </a:rPr>
              <a:t>https://www.tensorflow.org/api_docs/python/tf/keras/activations/softmax</a:t>
            </a:r>
            <a:r>
              <a:rPr lang="sk-SK" dirty="0"/>
              <a:t> </a:t>
            </a:r>
          </a:p>
          <a:p>
            <a:r>
              <a:rPr lang="sk-SK" dirty="0">
                <a:hlinkClick r:id="rId3"/>
              </a:rPr>
              <a:t>https://medium.com/data-science-bootcamp/understand-the-softmax-function-in-minutes-f3a59641e86d</a:t>
            </a:r>
            <a:r>
              <a:rPr lang="sk-SK" dirty="0"/>
              <a:t> </a:t>
            </a:r>
          </a:p>
          <a:p>
            <a:r>
              <a:rPr lang="sk-SK" dirty="0">
                <a:hlinkClick r:id="rId4"/>
              </a:rPr>
              <a:t>https://machinelearningmastery.com/adam-optimization-algorithm-for-deep-learning/</a:t>
            </a:r>
            <a:r>
              <a:rPr lang="sk-SK" dirty="0"/>
              <a:t> </a:t>
            </a:r>
          </a:p>
          <a:p>
            <a:r>
              <a:rPr lang="sk-SK" dirty="0">
                <a:hlinkClick r:id="rId5"/>
              </a:rPr>
              <a:t>https://www.youtube.com/watch?v=FK77zZxaBoI</a:t>
            </a:r>
            <a:r>
              <a:rPr lang="sk-SK" dirty="0"/>
              <a:t> </a:t>
            </a:r>
          </a:p>
          <a:p>
            <a:r>
              <a:rPr lang="sk-SK" dirty="0">
                <a:hlinkClick r:id="rId6"/>
              </a:rPr>
              <a:t>https://keras.io/visualization/</a:t>
            </a:r>
            <a:endParaRPr lang="sk-SK" dirty="0"/>
          </a:p>
          <a:p>
            <a:r>
              <a:rPr lang="sk-SK" dirty="0">
                <a:hlinkClick r:id="rId7"/>
              </a:rPr>
              <a:t>https://www.youtube.com/watch?v=tRsSi_sqXjI</a:t>
            </a:r>
            <a:r>
              <a:rPr lang="sk-SK" dirty="0"/>
              <a:t> </a:t>
            </a:r>
          </a:p>
          <a:p>
            <a:r>
              <a:rPr lang="sk-SK" dirty="0">
                <a:hlinkClick r:id="rId8"/>
              </a:rPr>
              <a:t>https://towardsdatascience.com/building-our-first-neural-network-in-keras-bdc8abbc17f5</a:t>
            </a:r>
            <a:r>
              <a:rPr lang="sk-SK" dirty="0"/>
              <a:t> </a:t>
            </a:r>
          </a:p>
          <a:p>
            <a:r>
              <a:rPr lang="sk-SK" dirty="0">
                <a:hlinkClick r:id="rId9"/>
              </a:rPr>
              <a:t>https://datascience.stackexchange.com/questions/25267/keras-difference-beetween-val-loss-and-loss-during-training</a:t>
            </a:r>
            <a:r>
              <a:rPr lang="sk-SK" dirty="0"/>
              <a:t> </a:t>
            </a:r>
          </a:p>
          <a:p>
            <a:r>
              <a:rPr lang="sk-SK" dirty="0">
                <a:hlinkClick r:id="rId10"/>
              </a:rPr>
              <a:t>https://www.mathsisfun.com/data/standard-normal-distribution.html</a:t>
            </a:r>
            <a:r>
              <a:rPr lang="sk-SK" dirty="0"/>
              <a:t> </a:t>
            </a:r>
          </a:p>
          <a:p>
            <a:r>
              <a:rPr lang="sk-SK" dirty="0">
                <a:hlinkClick r:id="rId7"/>
              </a:rPr>
              <a:t>https://www.youtube.com/watch?v=tRsSi_sqXjI</a:t>
            </a:r>
            <a:r>
              <a:rPr lang="sk-SK" dirty="0"/>
              <a:t> 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922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3846-1E2A-48F0-87C0-7BF8736B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43DE-1410-49A0-938F-9A02CC59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Dataset: </a:t>
            </a:r>
            <a:r>
              <a:rPr lang="sk-SK" dirty="0">
                <a:hlinkClick r:id="rId2"/>
              </a:rPr>
              <a:t>https://www.kaggle.com/iabhishekofficial/mobile-price-classification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95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2639D4-51C5-4A37-B431-FE27A2E3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741668"/>
            <a:ext cx="9183341" cy="1476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AD894-D20B-45A8-A7B6-665B7107F103}"/>
              </a:ext>
            </a:extLst>
          </p:cNvPr>
          <p:cNvSpPr txBox="1"/>
          <p:nvPr/>
        </p:nvSpPr>
        <p:spPr>
          <a:xfrm>
            <a:off x="1193800" y="204470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Dataset na klasifikáciu cenovích skupín mobilných zariadení.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2E4A1-3066-4BE1-9A02-B2DBAFF7FB0A}"/>
              </a:ext>
            </a:extLst>
          </p:cNvPr>
          <p:cNvSpPr txBox="1"/>
          <p:nvPr/>
        </p:nvSpPr>
        <p:spPr>
          <a:xfrm>
            <a:off x="1193800" y="241403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Obsahuje 21 rôznych údajov s rôznymi hodnotami.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A74E3C-2182-43F0-BB63-1E8EC8A4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k-SK" sz="7800" dirty="0"/>
              <a:t>Príprava dát</a:t>
            </a:r>
          </a:p>
        </p:txBody>
      </p:sp>
    </p:spTree>
    <p:extLst>
      <p:ext uri="{BB962C8B-B14F-4D97-AF65-F5344CB8AC3E}">
        <p14:creationId xmlns:p14="http://schemas.microsoft.com/office/powerpoint/2010/main" val="4204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A889-6AA1-4E78-A902-F337D5B6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Príprava dát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4F791-9E39-4955-B740-1425B7B18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79" y="4275317"/>
            <a:ext cx="5238121" cy="1368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3FA42F-F7FC-4251-AA17-E6C9CD9F7FC1}"/>
              </a:ext>
            </a:extLst>
          </p:cNvPr>
          <p:cNvSpPr txBox="1"/>
          <p:nvPr/>
        </p:nvSpPr>
        <p:spPr>
          <a:xfrm>
            <a:off x="1282700" y="1905000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Rozdelenie údajov do dvoch polí kde “y“ obsahuje údaj o cenovej skupine a “X“ všetky ostatné.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23115-FF2D-45D4-9C48-A60B7F503392}"/>
              </a:ext>
            </a:extLst>
          </p:cNvPr>
          <p:cNvSpPr txBox="1"/>
          <p:nvPr/>
        </p:nvSpPr>
        <p:spPr>
          <a:xfrm>
            <a:off x="1282700" y="2257306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Údaje je potrebné prekonvertovať na štandardizované hodnoty, nakoľko nie sú jednotné.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4239D-04AD-4A93-83ED-9EE2ACF3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923" y="4947569"/>
            <a:ext cx="5786257" cy="123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80E2B-D190-4F1A-9A3C-D102F0A58C80}"/>
              </a:ext>
            </a:extLst>
          </p:cNvPr>
          <p:cNvSpPr txBox="1"/>
          <p:nvPr/>
        </p:nvSpPr>
        <p:spPr>
          <a:xfrm>
            <a:off x="1282700" y="2609612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Normalizácia dát je technika, ktorá prekonvertuje hodnoty poľa na spoločnú mierku bez narušenia</a:t>
            </a:r>
          </a:p>
          <a:p>
            <a:r>
              <a:rPr lang="sk-SK" dirty="0"/>
              <a:t>  rozdielu hodnôt.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0A5BB-149C-49AD-9276-6CA95F00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349" y="3068337"/>
            <a:ext cx="2785087" cy="17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A73-F790-44A9-8A65-47C3C3BF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Príprava dát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BA66-C722-4C99-8C24-6A61DB81DEDF}"/>
              </a:ext>
            </a:extLst>
          </p:cNvPr>
          <p:cNvSpPr txBox="1"/>
          <p:nvPr/>
        </p:nvSpPr>
        <p:spPr>
          <a:xfrm>
            <a:off x="1189990" y="2670521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Pomocou importu OneHotEncoder z knižnice sklearn.preprocessing prekonvertujeme pole “y“ </a:t>
            </a:r>
            <a:br>
              <a:rPr lang="sk-SK" dirty="0"/>
            </a:br>
            <a:r>
              <a:rPr lang="sk-SK" dirty="0"/>
              <a:t>  na požadovaný tvar.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5442-319D-4EEB-A383-2C09D6BAF036}"/>
              </a:ext>
            </a:extLst>
          </p:cNvPr>
          <p:cNvSpPr txBox="1"/>
          <p:nvPr/>
        </p:nvSpPr>
        <p:spPr>
          <a:xfrm>
            <a:off x="1189990" y="2042358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Pole “y“ (int) obsahuje údaje o cenových kategóriách mobilných zariadení od 1 po 4. Na to, aby s tým </a:t>
            </a:r>
          </a:p>
          <a:p>
            <a:r>
              <a:rPr lang="sk-SK" dirty="0"/>
              <a:t>  neurónová sieť mohla pracovať, musíme ju prekonvertovať na binárne pole hodnôt.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72C28-1ECD-4B23-B6EE-78BD05C57605}"/>
              </a:ext>
            </a:extLst>
          </p:cNvPr>
          <p:cNvSpPr txBox="1"/>
          <p:nvPr/>
        </p:nvSpPr>
        <p:spPr>
          <a:xfrm>
            <a:off x="1189990" y="3316852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Keďže máme hodnoty označené hodnotami od 1 po 4, v našom prípade budú hodnoty označované </a:t>
            </a:r>
            <a:br>
              <a:rPr lang="sk-SK" dirty="0"/>
            </a:br>
            <a:r>
              <a:rPr lang="sk-SK" dirty="0"/>
              <a:t>  [1. 0. 0. 0.] [0. 1. 0. 0] [0. 0. 1. 0.] [0. 0. 0. 1.], kde každé pole predstavuje jeden stav od 1 po 4.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6D3E04-2024-49E0-A237-3B95CFC5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44" y="4353392"/>
            <a:ext cx="5126052" cy="9477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23F409-0559-4815-B282-DF5A98B1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67" y="4138794"/>
            <a:ext cx="1974933" cy="19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4C44-1FB1-4AD8-A3EA-04CAEE33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Príprava dát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21123-220F-442B-A68B-282838A2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3813863"/>
            <a:ext cx="8078095" cy="632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57B9F-A5B9-429C-86AE-C0D2EC724E22}"/>
              </a:ext>
            </a:extLst>
          </p:cNvPr>
          <p:cNvSpPr txBox="1"/>
          <p:nvPr/>
        </p:nvSpPr>
        <p:spPr>
          <a:xfrm>
            <a:off x="1189990" y="2042358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Ostáva už len rozdeliť pripravené dáta do dvoch skupín, trénovacie a testovacie dáta.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DC3F5-A7A0-490F-9B00-84D0725E1346}"/>
              </a:ext>
            </a:extLst>
          </p:cNvPr>
          <p:cNvSpPr txBox="1"/>
          <p:nvPr/>
        </p:nvSpPr>
        <p:spPr>
          <a:xfrm>
            <a:off x="1189990" y="2411690"/>
            <a:ext cx="987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Import train_test_split sa o to postará, ako argumenty berie naše pole X a y a test_size bližšie </a:t>
            </a:r>
            <a:br>
              <a:rPr lang="sk-SK" dirty="0"/>
            </a:br>
            <a:r>
              <a:rPr lang="sk-SK" dirty="0"/>
              <a:t>  špecifikuje, v akom podieli sa majú dáta rozdeliť. V našom prípade to bude 90% dát na train </a:t>
            </a:r>
            <a:br>
              <a:rPr lang="sk-SK" dirty="0"/>
            </a:br>
            <a:r>
              <a:rPr lang="sk-SK" dirty="0"/>
              <a:t>  a 10 na test.</a:t>
            </a:r>
          </a:p>
        </p:txBody>
      </p:sp>
    </p:spTree>
    <p:extLst>
      <p:ext uri="{BB962C8B-B14F-4D97-AF65-F5344CB8AC3E}">
        <p14:creationId xmlns:p14="http://schemas.microsoft.com/office/powerpoint/2010/main" val="372579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43A7-8FEE-4299-BDF1-BA454EE2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Neurónová sieť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30D6E-55BC-4DBC-98B5-966681EFEE9F}"/>
              </a:ext>
            </a:extLst>
          </p:cNvPr>
          <p:cNvSpPr txBox="1"/>
          <p:nvPr/>
        </p:nvSpPr>
        <p:spPr>
          <a:xfrm>
            <a:off x="1189990" y="2042358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Neurónová sieť založená na API Keras.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8943-DE38-406C-B712-22AF681DBAF8}"/>
              </a:ext>
            </a:extLst>
          </p:cNvPr>
          <p:cNvSpPr txBox="1"/>
          <p:nvPr/>
        </p:nvSpPr>
        <p:spPr>
          <a:xfrm>
            <a:off x="1189990" y="2347356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Sekvenčný model Keras siete.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FC6F9-7F20-4889-9CD0-C201D00A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3" y="4572944"/>
            <a:ext cx="4743336" cy="1570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AC050F-BA45-4039-885A-981C5433F73C}"/>
              </a:ext>
            </a:extLst>
          </p:cNvPr>
          <p:cNvSpPr txBox="1"/>
          <p:nvPr/>
        </p:nvSpPr>
        <p:spPr>
          <a:xfrm>
            <a:off x="1189990" y="2644376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model.add zabezpečí pridanie vrstiev, 2 skryté a 1 výstupná.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3187E-898C-4534-B33E-17FD9F496BD0}"/>
              </a:ext>
            </a:extLst>
          </p:cNvPr>
          <p:cNvSpPr txBox="1"/>
          <p:nvPr/>
        </p:nvSpPr>
        <p:spPr>
          <a:xfrm>
            <a:off x="1189990" y="3011150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Výstupná vrstva je vrstva so 4 uzlami s aktivačnou funkciou softmax.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0E2C-CE29-4560-9CC3-BF50FBF340B8}"/>
              </a:ext>
            </a:extLst>
          </p:cNvPr>
          <p:cNvSpPr txBox="1"/>
          <p:nvPr/>
        </p:nvSpPr>
        <p:spPr>
          <a:xfrm>
            <a:off x="1189990" y="3372615"/>
            <a:ext cx="987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Softmax premení numerické výstupy z poslednej lineárnej vrstvy viactriednej klasifikačnej neurónovej siete na pravdepodobnosť tým, že vezme exponenty každého výstupu a potom normalizuje každé číslo súčtom týchto exponentov, takže výstupný vektor sa rovná 1 - všetky pravdepodobnosti by sa po súčte mali rovnať 1.</a:t>
            </a:r>
          </a:p>
        </p:txBody>
      </p:sp>
    </p:spTree>
    <p:extLst>
      <p:ext uri="{BB962C8B-B14F-4D97-AF65-F5344CB8AC3E}">
        <p14:creationId xmlns:p14="http://schemas.microsoft.com/office/powerpoint/2010/main" val="168435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59DD-AC35-4AE5-B937-1238E601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Neurónová sieť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F422F-5AA4-4D71-B921-DC7B4DBC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0" y="5600700"/>
            <a:ext cx="9930243" cy="285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28F5D-AC48-4E13-8BF5-60078A51A920}"/>
              </a:ext>
            </a:extLst>
          </p:cNvPr>
          <p:cNvSpPr txBox="1"/>
          <p:nvPr/>
        </p:nvSpPr>
        <p:spPr>
          <a:xfrm>
            <a:off x="1189990" y="2042358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Príkazom mode.compile skompilujeme zadefinovanú sieť a pripravíme ju na používanie.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53B24-0D27-48D7-AC40-DEEDE86F1F73}"/>
              </a:ext>
            </a:extLst>
          </p:cNvPr>
          <p:cNvSpPr txBox="1"/>
          <p:nvPr/>
        </p:nvSpPr>
        <p:spPr>
          <a:xfrm>
            <a:off x="1189990" y="2411690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“adam“ je optimalizačný algoritmus, ktorý sa používa na aktualizáciu iteratívnych váh v sieti na základe trénovacích dát.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C754-FE62-4774-A883-B62D19D0F5E4}"/>
              </a:ext>
            </a:extLst>
          </p:cNvPr>
          <p:cNvSpPr txBox="1"/>
          <p:nvPr/>
        </p:nvSpPr>
        <p:spPr>
          <a:xfrm>
            <a:off x="1189990" y="3022698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“metrics“ určuje na základe čoho sa bude úspešnosť siete merať, v našom prípade ide presnosť.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76CE-E6A4-406D-8A43-AC30A806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829" y="3465971"/>
            <a:ext cx="3657314" cy="205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02D2-47D5-4896-BB52-E32712B0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Trénovanie modelu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F06F3-3576-4AEB-97DB-40D3A63167C3}"/>
              </a:ext>
            </a:extLst>
          </p:cNvPr>
          <p:cNvSpPr txBox="1"/>
          <p:nvPr/>
        </p:nvSpPr>
        <p:spPr>
          <a:xfrm>
            <a:off x="1189990" y="2042358"/>
            <a:ext cx="9872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Na trénovanie našej NS použijeme predpripravený model a metódu fit, ktorá ako vstupné parametre</a:t>
            </a:r>
            <a:br>
              <a:rPr lang="sk-SK" dirty="0"/>
            </a:br>
            <a:r>
              <a:rPr lang="sk-SK" dirty="0"/>
              <a:t>  berie trénovacie a testovacie dáta, “epochs“ predstavuje počet iterácií a “batch_size“ určuje, koľko dát </a:t>
            </a:r>
            <a:br>
              <a:rPr lang="sk-SK" dirty="0"/>
            </a:br>
            <a:r>
              <a:rPr lang="sk-SK" dirty="0"/>
              <a:t>  sa má naraz spracovať kôli náročnosti na systém. Do pamäti sa načítajú iba určité dáta a po spracovaní</a:t>
            </a:r>
            <a:br>
              <a:rPr lang="sk-SK" dirty="0"/>
            </a:br>
            <a:r>
              <a:rPr lang="sk-SK" dirty="0"/>
              <a:t>  sa z nej vymažú a načíta sa ďalšia skupina dát „batch“.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16F6B-BBAD-48D5-90D3-D3E1E871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2" y="3849262"/>
            <a:ext cx="11713296" cy="338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84A45-702B-4CAF-AC80-9E65EC76AA8D}"/>
              </a:ext>
            </a:extLst>
          </p:cNvPr>
          <p:cNvSpPr txBox="1"/>
          <p:nvPr/>
        </p:nvSpPr>
        <p:spPr>
          <a:xfrm>
            <a:off x="1189990" y="3178353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Nadobudnuté údaje sa zapíšu do premennej history.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6F084-6821-460F-8B56-8176EC84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1" y="4488116"/>
            <a:ext cx="11495859" cy="1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71BB-31F5-4035-83C2-5FCB52FE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7800" dirty="0"/>
              <a:t>Testovanie modelu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4E8FF-2402-45A3-AC6B-7931996A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86167"/>
            <a:ext cx="3832786" cy="1568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2C5B9-54AA-47EF-A4F9-7971418B1097}"/>
              </a:ext>
            </a:extLst>
          </p:cNvPr>
          <p:cNvSpPr txBox="1"/>
          <p:nvPr/>
        </p:nvSpPr>
        <p:spPr>
          <a:xfrm>
            <a:off x="1189990" y="1921300"/>
            <a:ext cx="987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Pomocou už natrénovaného modelu a metódy predict() sa vygenerujú predikcie výsledkov </a:t>
            </a:r>
            <a:br>
              <a:rPr lang="sk-SK" dirty="0"/>
            </a:br>
            <a:r>
              <a:rPr lang="sk-SK" dirty="0"/>
              <a:t>  z testovacích dát.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F6F97-1914-416B-BB26-EB01740FF325}"/>
              </a:ext>
            </a:extLst>
          </p:cNvPr>
          <p:cNvSpPr txBox="1"/>
          <p:nvPr/>
        </p:nvSpPr>
        <p:spPr>
          <a:xfrm>
            <a:off x="1189990" y="2509776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Následne sa prekonvertujú z OneHotEncoder naspäť na čislo int pomocou numpy metódy argmax().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4CA4A-D9BC-4C1E-87FE-627A8E7B5C99}"/>
              </a:ext>
            </a:extLst>
          </p:cNvPr>
          <p:cNvSpPr txBox="1"/>
          <p:nvPr/>
        </p:nvSpPr>
        <p:spPr>
          <a:xfrm>
            <a:off x="1189990" y="2826998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Metóda argmax vráti pozíciu najvyššej hodnoty z OHE poľa, teda číslo cenovej hodnoty.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F2416-EEE6-4BA2-B458-A73AA55C7D09}"/>
              </a:ext>
            </a:extLst>
          </p:cNvPr>
          <p:cNvSpPr txBox="1"/>
          <p:nvPr/>
        </p:nvSpPr>
        <p:spPr>
          <a:xfrm>
            <a:off x="1189990" y="3144418"/>
            <a:ext cx="987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To isté sa spraví pre predikované a testovacie hodnoty.</a:t>
            </a:r>
          </a:p>
        </p:txBody>
      </p:sp>
    </p:spTree>
    <p:extLst>
      <p:ext uri="{BB962C8B-B14F-4D97-AF65-F5344CB8AC3E}">
        <p14:creationId xmlns:p14="http://schemas.microsoft.com/office/powerpoint/2010/main" val="19281238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1417</TotalTime>
  <Words>808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Neurónové siete</vt:lpstr>
      <vt:lpstr>Príprava dát</vt:lpstr>
      <vt:lpstr>Príprava dát</vt:lpstr>
      <vt:lpstr>Príprava dát</vt:lpstr>
      <vt:lpstr>Príprava dát</vt:lpstr>
      <vt:lpstr>Neurónová sieť </vt:lpstr>
      <vt:lpstr>Neurónová sieť </vt:lpstr>
      <vt:lpstr>Trénovanie modelu</vt:lpstr>
      <vt:lpstr>Testovanie modelu</vt:lpstr>
      <vt:lpstr>Testovanie modelu</vt:lpstr>
      <vt:lpstr>Vizualizácia</vt:lpstr>
      <vt:lpstr>Vizualizácia</vt:lpstr>
      <vt:lpstr>Bibliografia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Juri B</dc:creator>
  <cp:lastModifiedBy>Juri B</cp:lastModifiedBy>
  <cp:revision>29</cp:revision>
  <dcterms:created xsi:type="dcterms:W3CDTF">2020-05-05T09:04:26Z</dcterms:created>
  <dcterms:modified xsi:type="dcterms:W3CDTF">2020-05-08T14:30:30Z</dcterms:modified>
</cp:coreProperties>
</file>