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4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00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125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7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62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05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76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08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49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1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89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9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2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29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2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02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3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t>08.05.2020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425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ronitf/heart-disease-uci" TargetMode="External"/><Relationship Id="rId3" Type="http://schemas.openxmlformats.org/officeDocument/2006/relationships/hyperlink" Target="https://www.tensorflow.org/api_docs/python/tf/keras/backend" TargetMode="External"/><Relationship Id="rId7" Type="http://schemas.openxmlformats.org/officeDocument/2006/relationships/hyperlink" Target="https://machinelearningmastery.com/how-to-control-the-speed-and-stability-of-training-neural-networks-with-gradient-descent-batch-size/" TargetMode="External"/><Relationship Id="rId2" Type="http://schemas.openxmlformats.org/officeDocument/2006/relationships/hyperlink" Target="https://machinelearningmastery.com/display-deep-learning-model-training-history-in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tensorflow-tutorial-deep-learning-with-tf-keras/" TargetMode="External"/><Relationship Id="rId5" Type="http://schemas.openxmlformats.org/officeDocument/2006/relationships/hyperlink" Target="https://keras.io/api/utils/backend_utils/" TargetMode="Externa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00515-47E8-4725-ABDC-6CD77E72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92" y="1412776"/>
            <a:ext cx="7783016" cy="2556935"/>
          </a:xfrm>
        </p:spPr>
        <p:txBody>
          <a:bodyPr>
            <a:normAutofit/>
          </a:bodyPr>
          <a:lstStyle/>
          <a:p>
            <a:r>
              <a:rPr lang="sk-SK" dirty="0"/>
              <a:t>Predpovedanie srdcových chorôb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BDAF4E-F7E2-479B-98A6-2AE3EA3A4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4941168"/>
            <a:ext cx="2156684" cy="1192228"/>
          </a:xfrm>
        </p:spPr>
        <p:txBody>
          <a:bodyPr>
            <a:normAutofit/>
          </a:bodyPr>
          <a:lstStyle/>
          <a:p>
            <a:br>
              <a:rPr lang="sk-SK" sz="2000" dirty="0"/>
            </a:br>
            <a:r>
              <a:rPr lang="sk-SK" sz="2000" dirty="0"/>
              <a:t>Tomáš Bielik</a:t>
            </a:r>
          </a:p>
        </p:txBody>
      </p:sp>
    </p:spTree>
    <p:extLst>
      <p:ext uri="{BB962C8B-B14F-4D97-AF65-F5344CB8AC3E}">
        <p14:creationId xmlns:p14="http://schemas.microsoft.com/office/powerpoint/2010/main" val="41003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E09FEB11-86FB-424C-877E-B8FA0A2D9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2" y="908720"/>
            <a:ext cx="8622895" cy="5040560"/>
          </a:xfrm>
        </p:spPr>
      </p:pic>
    </p:spTree>
    <p:extLst>
      <p:ext uri="{BB962C8B-B14F-4D97-AF65-F5344CB8AC3E}">
        <p14:creationId xmlns:p14="http://schemas.microsoft.com/office/powerpoint/2010/main" val="178998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42779-FB2B-4AE4-8BA0-3DEC59C3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0"/>
            <a:ext cx="7765321" cy="1326321"/>
          </a:xfrm>
        </p:spPr>
        <p:txBody>
          <a:bodyPr/>
          <a:lstStyle/>
          <a:p>
            <a:r>
              <a:rPr lang="sk-SK" dirty="0"/>
              <a:t>Výsledky</a:t>
            </a:r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1682F3F-3676-4FE6-AD6C-EB799ABF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1" y="2296648"/>
            <a:ext cx="4176464" cy="3240360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1DE5555A-46F2-4385-A866-3F8A1425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05" y="2296648"/>
            <a:ext cx="4176464" cy="3240360"/>
          </a:xfrm>
          <a:prstGeom prst="rect">
            <a:avLst/>
          </a:prstGeom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0F6EBC10-A10D-4FC6-A534-93092F83D861}"/>
              </a:ext>
            </a:extLst>
          </p:cNvPr>
          <p:cNvSpPr/>
          <p:nvPr/>
        </p:nvSpPr>
        <p:spPr>
          <a:xfrm>
            <a:off x="755576" y="1320992"/>
            <a:ext cx="564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zobrazenie a porovnanie pre dva rôzne výsledky</a:t>
            </a:r>
          </a:p>
        </p:txBody>
      </p:sp>
    </p:spTree>
    <p:extLst>
      <p:ext uri="{BB962C8B-B14F-4D97-AF65-F5344CB8AC3E}">
        <p14:creationId xmlns:p14="http://schemas.microsoft.com/office/powerpoint/2010/main" val="205654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C2A8DD4-61B6-48D1-B6D1-1AA0CA5E6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7" y="1941371"/>
            <a:ext cx="4209008" cy="2975256"/>
          </a:xfrm>
        </p:spPr>
      </p:pic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4BAB3EC-C058-451B-905F-52E0F0865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41372"/>
            <a:ext cx="4209008" cy="29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text, mapa&#10;&#10;Automaticky generovaný popis">
            <a:extLst>
              <a:ext uri="{FF2B5EF4-FFF2-40B4-BE49-F238E27FC236}">
                <a16:creationId xmlns:a16="http://schemas.microsoft.com/office/drawing/2014/main" id="{CA66AF9F-C86A-426E-9DEC-C689F548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4" y="116632"/>
            <a:ext cx="7936492" cy="3168352"/>
          </a:xfrm>
        </p:spPr>
      </p:pic>
      <p:pic>
        <p:nvPicPr>
          <p:cNvPr id="7" name="Obrázok 6" descr="Obrázok, na ktorom je text, mapa&#10;&#10;Automaticky generovaný popis">
            <a:extLst>
              <a:ext uri="{FF2B5EF4-FFF2-40B4-BE49-F238E27FC236}">
                <a16:creationId xmlns:a16="http://schemas.microsoft.com/office/drawing/2014/main" id="{FB4B5A1E-A010-4D70-8CDC-CA7CB26D9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4" y="3408531"/>
            <a:ext cx="793649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B0B994-782D-479B-9CB7-E403435C3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58542"/>
            <a:ext cx="9144000" cy="740916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269592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5BE35-A7FF-4DB9-AF0F-3B7F796F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88640"/>
            <a:ext cx="7765321" cy="1326321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A2486A-F73E-4CB6-888A-E2BBAC30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75103"/>
            <a:ext cx="8280919" cy="4274177"/>
          </a:xfrm>
        </p:spPr>
        <p:txBody>
          <a:bodyPr>
            <a:normAutofit/>
          </a:bodyPr>
          <a:lstStyle/>
          <a:p>
            <a:r>
              <a:rPr lang="sk-SK" sz="1600" dirty="0">
                <a:hlinkClick r:id="rId2"/>
              </a:rPr>
              <a:t>https://machinelearningmastery.com/display-deep-learning-model-training-history-in-keras/</a:t>
            </a:r>
            <a:endParaRPr lang="sk-SK" sz="1600" dirty="0"/>
          </a:p>
          <a:p>
            <a:r>
              <a:rPr lang="sk-SK" sz="1600" dirty="0">
                <a:hlinkClick r:id="rId3"/>
              </a:rPr>
              <a:t>https://www.tensorflow.org/api_docs/python/tf/keras/backend</a:t>
            </a:r>
            <a:endParaRPr lang="sk-SK" sz="1600" dirty="0"/>
          </a:p>
          <a:p>
            <a:r>
              <a:rPr lang="sk-SK" sz="1600" dirty="0">
                <a:hlinkClick r:id="rId4"/>
              </a:rPr>
              <a:t>https://scikit-learn.org/stable/modules/generated/sklearn.model_selection.train_test_split.html</a:t>
            </a:r>
            <a:endParaRPr lang="sk-SK" sz="1600" dirty="0"/>
          </a:p>
          <a:p>
            <a:r>
              <a:rPr lang="sk-SK" sz="1600" dirty="0">
                <a:hlinkClick r:id="rId5"/>
              </a:rPr>
              <a:t>https://keras.io/api/utils/backend_utils/</a:t>
            </a:r>
            <a:endParaRPr lang="sk-SK" sz="1600" dirty="0"/>
          </a:p>
          <a:p>
            <a:r>
              <a:rPr lang="sk-SK" sz="1600" dirty="0">
                <a:hlinkClick r:id="rId6"/>
              </a:rPr>
              <a:t>https://machinelearningmastery.com/tensorflow-tutorial-deep-learning-with-tf-keras/</a:t>
            </a:r>
            <a:endParaRPr lang="sk-SK" sz="1600" dirty="0"/>
          </a:p>
          <a:p>
            <a:r>
              <a:rPr lang="sk-SK" sz="1600" dirty="0">
                <a:hlinkClick r:id="rId7"/>
              </a:rPr>
              <a:t>https://machinelearningmastery.com/how-to-control-the-speed-and-stability-of-training-neural-networks-with-gradient-descent-batch-size/</a:t>
            </a:r>
            <a:endParaRPr lang="sk-SK" sz="1600" dirty="0"/>
          </a:p>
          <a:p>
            <a:r>
              <a:rPr lang="sk-SK" sz="1600" dirty="0">
                <a:hlinkClick r:id="rId8"/>
              </a:rPr>
              <a:t>https://www.kaggle.com/ronitf/heart-disease-uci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6652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7EF69B-8EC3-4143-A54C-A56ABAD1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7" y="108846"/>
            <a:ext cx="7765321" cy="1019549"/>
          </a:xfrm>
        </p:spPr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pic>
        <p:nvPicPr>
          <p:cNvPr id="7" name="Obrázok 6" descr="Obrázok, na ktorom je klávesnica, hodiny, miestnosť, biele&#10;&#10;Automaticky generovaný popis">
            <a:extLst>
              <a:ext uri="{FF2B5EF4-FFF2-40B4-BE49-F238E27FC236}">
                <a16:creationId xmlns:a16="http://schemas.microsoft.com/office/drawing/2014/main" id="{57423CB7-434D-48BC-9E9D-CDD92B07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46" y="980728"/>
            <a:ext cx="6510901" cy="1972201"/>
          </a:xfrm>
          <a:prstGeom prst="rect">
            <a:avLst/>
          </a:prstGeom>
        </p:spPr>
      </p:pic>
      <p:pic>
        <p:nvPicPr>
          <p:cNvPr id="9" name="Obrázok 8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9EF93B8-33FF-49D8-BFD4-D8159656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4" y="3212976"/>
            <a:ext cx="4119367" cy="3384376"/>
          </a:xfrm>
          <a:prstGeom prst="rect">
            <a:avLst/>
          </a:prstGeom>
        </p:spPr>
      </p:pic>
      <p:pic>
        <p:nvPicPr>
          <p:cNvPr id="11" name="Obrázok 10" descr="Obrázok, na ktorom je hodiny, kreslenie, znak&#10;&#10;Automaticky generovaný popis">
            <a:extLst>
              <a:ext uri="{FF2B5EF4-FFF2-40B4-BE49-F238E27FC236}">
                <a16:creationId xmlns:a16="http://schemas.microsoft.com/office/drawing/2014/main" id="{6CE247AB-B211-4523-B3A0-8276CDD6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9" y="3645024"/>
            <a:ext cx="3972479" cy="27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 descr="Obrázok, na ktorom je jedlo&#10;&#10;Automaticky generovaný popis">
            <a:extLst>
              <a:ext uri="{FF2B5EF4-FFF2-40B4-BE49-F238E27FC236}">
                <a16:creationId xmlns:a16="http://schemas.microsoft.com/office/drawing/2014/main" id="{2DDE57D9-23B2-4D6C-8376-17C555D0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" y="336756"/>
            <a:ext cx="3743847" cy="2591162"/>
          </a:xfr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1E24198-89C4-4709-AACF-028C9434A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1" y="3284984"/>
            <a:ext cx="4824536" cy="3236260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E5BAA2A5-66CA-493F-8014-88C7EFCCD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76" y="336756"/>
            <a:ext cx="3945188" cy="25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objekt, štetec, plot&#10;&#10;Automaticky generovaný popis">
            <a:extLst>
              <a:ext uri="{FF2B5EF4-FFF2-40B4-BE49-F238E27FC236}">
                <a16:creationId xmlns:a16="http://schemas.microsoft.com/office/drawing/2014/main" id="{3B5EC279-5C51-43DB-BB40-A4FFF8A9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79240"/>
            <a:ext cx="8856984" cy="4182008"/>
          </a:xfrm>
        </p:spPr>
      </p:pic>
    </p:spTree>
    <p:extLst>
      <p:ext uri="{BB962C8B-B14F-4D97-AF65-F5344CB8AC3E}">
        <p14:creationId xmlns:p14="http://schemas.microsoft.com/office/powerpoint/2010/main" val="2710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A0E257B-B4E5-49D6-948C-DF5399D00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14751"/>
            <a:ext cx="6408712" cy="3070233"/>
          </a:xfrm>
        </p:spPr>
      </p:pic>
      <p:pic>
        <p:nvPicPr>
          <p:cNvPr id="7" name="Obrázok 6" descr="Obrázok, na ktorom je snímka obrazovky, kreslenie&#10;&#10;Automaticky generovaný popis">
            <a:extLst>
              <a:ext uri="{FF2B5EF4-FFF2-40B4-BE49-F238E27FC236}">
                <a16:creationId xmlns:a16="http://schemas.microsoft.com/office/drawing/2014/main" id="{65EC265B-6C32-4D84-8901-3CB68749B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3573016"/>
            <a:ext cx="6408712" cy="30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653C7FB-9990-43A3-9408-F547D99F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6" y="548680"/>
            <a:ext cx="8464768" cy="5760640"/>
          </a:xfrm>
        </p:spPr>
      </p:pic>
    </p:spTree>
    <p:extLst>
      <p:ext uri="{BB962C8B-B14F-4D97-AF65-F5344CB8AC3E}">
        <p14:creationId xmlns:p14="http://schemas.microsoft.com/office/powerpoint/2010/main" val="317247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BA095-2487-4CC5-9558-5B470186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32656"/>
            <a:ext cx="7765321" cy="1326321"/>
          </a:xfrm>
        </p:spPr>
        <p:txBody>
          <a:bodyPr/>
          <a:lstStyle/>
          <a:p>
            <a:r>
              <a:rPr lang="sk-SK" dirty="0"/>
              <a:t>Predpríprava dát</a:t>
            </a:r>
          </a:p>
        </p:txBody>
      </p:sp>
      <p:pic>
        <p:nvPicPr>
          <p:cNvPr id="7" name="Zástupný objekt pre obsah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F6F76D14-1DFD-47CC-9D7D-B63E8DCE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" y="1658977"/>
            <a:ext cx="8658517" cy="4563845"/>
          </a:xfrm>
        </p:spPr>
      </p:pic>
    </p:spTree>
    <p:extLst>
      <p:ext uri="{BB962C8B-B14F-4D97-AF65-F5344CB8AC3E}">
        <p14:creationId xmlns:p14="http://schemas.microsoft.com/office/powerpoint/2010/main" val="4651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69A93C3-158D-446E-A02C-DB15DFF8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572" y="398326"/>
            <a:ext cx="7704856" cy="6061348"/>
          </a:xfrm>
        </p:spPr>
      </p:pic>
    </p:spTree>
    <p:extLst>
      <p:ext uri="{BB962C8B-B14F-4D97-AF65-F5344CB8AC3E}">
        <p14:creationId xmlns:p14="http://schemas.microsoft.com/office/powerpoint/2010/main" val="19317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3C666-E5ED-4A7F-8EFA-C83AC4CA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6" y="-28369"/>
            <a:ext cx="7765321" cy="1326321"/>
          </a:xfrm>
        </p:spPr>
        <p:txBody>
          <a:bodyPr/>
          <a:lstStyle/>
          <a:p>
            <a:r>
              <a:rPr lang="sk-SK" dirty="0"/>
              <a:t>Neurónová sieť</a:t>
            </a:r>
          </a:p>
        </p:txBody>
      </p:sp>
      <p:pic>
        <p:nvPicPr>
          <p:cNvPr id="5" name="Zástupný objekt pre obsah 4" descr="Obrázok, na ktorom je kreslenie, okno&#10;&#10;Automaticky generovaný popis">
            <a:extLst>
              <a:ext uri="{FF2B5EF4-FFF2-40B4-BE49-F238E27FC236}">
                <a16:creationId xmlns:a16="http://schemas.microsoft.com/office/drawing/2014/main" id="{15888538-6CD6-49BC-B848-63754B04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00385"/>
            <a:ext cx="6426914" cy="2562583"/>
          </a:xfr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111DF454-3CE8-405B-A193-2C96F95B62AD}"/>
              </a:ext>
            </a:extLst>
          </p:cNvPr>
          <p:cNvSpPr/>
          <p:nvPr/>
        </p:nvSpPr>
        <p:spPr>
          <a:xfrm>
            <a:off x="1187623" y="1815831"/>
            <a:ext cx="216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/>
              <a:t>f(x</a:t>
            </a:r>
            <a:r>
              <a:rPr lang="sk-SK" sz="4800" dirty="0"/>
              <a:t>)=</a:t>
            </a:r>
            <a:r>
              <a:rPr lang="sk-SK" sz="2800" dirty="0"/>
              <a:t>x</a:t>
            </a:r>
          </a:p>
        </p:txBody>
      </p:sp>
      <p:pic>
        <p:nvPicPr>
          <p:cNvPr id="8" name="Obrázok 7" descr="Obrázok, na ktorom je text, mapa&#10;&#10;Automaticky generovaný popis">
            <a:extLst>
              <a:ext uri="{FF2B5EF4-FFF2-40B4-BE49-F238E27FC236}">
                <a16:creationId xmlns:a16="http://schemas.microsoft.com/office/drawing/2014/main" id="{58F6F9FE-96C6-43AB-94D7-FFE2687B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0" y="1293273"/>
            <a:ext cx="3690611" cy="25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24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344</TotalTime>
  <Words>121</Words>
  <Application>Microsoft Office PowerPoint</Application>
  <PresentationFormat>Prezentácia na obrazovke (4:3)</PresentationFormat>
  <Paragraphs>17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Times New Roman</vt:lpstr>
      <vt:lpstr>Damask</vt:lpstr>
      <vt:lpstr>Predpovedanie srdcových chorôb</vt:lpstr>
      <vt:lpstr>Dataset</vt:lpstr>
      <vt:lpstr>Prezentácia programu PowerPoint</vt:lpstr>
      <vt:lpstr>Prezentácia programu PowerPoint</vt:lpstr>
      <vt:lpstr>Prezentácia programu PowerPoint</vt:lpstr>
      <vt:lpstr>Prezentácia programu PowerPoint</vt:lpstr>
      <vt:lpstr>Predpríprava dát</vt:lpstr>
      <vt:lpstr>Prezentácia programu PowerPoint</vt:lpstr>
      <vt:lpstr>Neurónová sieť</vt:lpstr>
      <vt:lpstr>Prezentácia programu PowerPoint</vt:lpstr>
      <vt:lpstr>Výsledky</vt:lpstr>
      <vt:lpstr>Prezentácia programu PowerPoint</vt:lpstr>
      <vt:lpstr>Prezentácia programu PowerPoint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Tor: tvorba WiFi hotspotu pre anonimný web</dc:title>
  <dc:creator>Lord Tomas</dc:creator>
  <cp:lastModifiedBy>Tomáš Bielik</cp:lastModifiedBy>
  <cp:revision>33</cp:revision>
  <dcterms:created xsi:type="dcterms:W3CDTF">2020-05-03T22:47:57Z</dcterms:created>
  <dcterms:modified xsi:type="dcterms:W3CDTF">2020-05-08T20:39:32Z</dcterms:modified>
</cp:coreProperties>
</file>