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57" r:id="rId5"/>
    <p:sldId id="264" r:id="rId6"/>
    <p:sldId id="258" r:id="rId7"/>
    <p:sldId id="265" r:id="rId8"/>
    <p:sldId id="267" r:id="rId9"/>
    <p:sldId id="266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ucse.python.cz/lessons/intro/pandas/" TargetMode="External"/><Relationship Id="rId2" Type="http://schemas.openxmlformats.org/officeDocument/2006/relationships/hyperlink" Target="https://sk.wikipedia.org/wiki/Perceptr&#243;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A-hypothetical-example-of-Multilayer-Perceptron-Network_fig4_303875065" TargetMode="External"/><Relationship Id="rId4" Type="http://schemas.openxmlformats.org/officeDocument/2006/relationships/hyperlink" Target="https://moodle.uiam.sk/pluginfile.php/73383/mod_resource/content/1/06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Optické internetové pripojenie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94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Presnosť siete sa pohybuje okolo 35%, vyššiu presnosť by sme dosiahli použitím rozsiahlejšieho </a:t>
            </a:r>
            <a:r>
              <a:rPr lang="sk-SK" dirty="0" err="1" smtClean="0"/>
              <a:t>datasetu</a:t>
            </a:r>
            <a:endParaRPr lang="sk-SK" dirty="0" smtClean="0"/>
          </a:p>
          <a:p>
            <a:r>
              <a:rPr lang="sk-SK" dirty="0" smtClean="0"/>
              <a:t>Správne odhadnutie ďalšieho vývoju vlastností optického pripojenia na základe použitého </a:t>
            </a:r>
            <a:r>
              <a:rPr lang="sk-SK" dirty="0" err="1" smtClean="0"/>
              <a:t>datasetu</a:t>
            </a:r>
            <a:r>
              <a:rPr lang="sk-SK" dirty="0" smtClean="0"/>
              <a:t> je málo pravdepodobné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59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sk.wikipedia.org/wiki/Perceptrón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https://naucse.python.cz/lessons/intro/pandas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moodle.uiam.sk/pluginfile.php/73383/mod_resource/content/1/06.pdf</a:t>
            </a:r>
            <a:endParaRPr lang="sk-SK" dirty="0" smtClean="0"/>
          </a:p>
          <a:p>
            <a:r>
              <a:rPr lang="sk-SK" dirty="0">
                <a:hlinkClick r:id="rId5"/>
              </a:rPr>
              <a:t>https</a:t>
            </a:r>
            <a:r>
              <a:rPr lang="sk-SK">
                <a:hlinkClick r:id="rId5"/>
              </a:rPr>
              <a:t>://</a:t>
            </a:r>
            <a:r>
              <a:rPr lang="sk-SK" smtClean="0">
                <a:hlinkClick r:id="rId5"/>
              </a:rPr>
              <a:t>www.researchgate.net/figure/A-hypothetical-example-of-Multilayer-Perceptron-Network_fig4_303875065</a:t>
            </a:r>
            <a:endParaRPr lang="sk-SK" smtClean="0"/>
          </a:p>
          <a:p>
            <a:r>
              <a:rPr lang="sk-SK"/>
              <a:t>https://towardsdatascience.com/activation-functions-neural-networks-1cbd9f8d91d6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0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Predikcia vývinu internetových vlastností na základe zvoleného </a:t>
            </a:r>
            <a:r>
              <a:rPr lang="sk-SK" dirty="0" err="1" smtClean="0"/>
              <a:t>datasetu</a:t>
            </a:r>
            <a:r>
              <a:rPr lang="sk-SK" dirty="0" smtClean="0"/>
              <a:t> </a:t>
            </a:r>
          </a:p>
          <a:p>
            <a:r>
              <a:rPr lang="sk-SK" dirty="0" smtClean="0"/>
              <a:t>Porovnanie jednotlivých hodnôt v rozličných „</a:t>
            </a:r>
            <a:r>
              <a:rPr lang="sk-SK" dirty="0" err="1" smtClean="0"/>
              <a:t>traffic</a:t>
            </a:r>
            <a:r>
              <a:rPr lang="sk-SK" dirty="0" smtClean="0"/>
              <a:t>“ modeloch</a:t>
            </a:r>
          </a:p>
          <a:p>
            <a:r>
              <a:rPr lang="sk-SK" dirty="0" smtClean="0"/>
              <a:t>Vyhodnotenie výsledkov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29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 smtClean="0"/>
              <a:t> v </a:t>
            </a:r>
            <a:r>
              <a:rPr lang="sk-SK" dirty="0" err="1" smtClean="0"/>
              <a:t>Pythone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Import knižníc: </a:t>
            </a:r>
            <a:r>
              <a:rPr lang="sk-SK" dirty="0" err="1"/>
              <a:t>n</a:t>
            </a:r>
            <a:r>
              <a:rPr lang="sk-SK" dirty="0" err="1" smtClean="0"/>
              <a:t>umpy</a:t>
            </a:r>
            <a:r>
              <a:rPr lang="sk-SK" dirty="0" smtClean="0"/>
              <a:t>, </a:t>
            </a:r>
            <a:r>
              <a:rPr lang="sk-SK" dirty="0" err="1"/>
              <a:t>p</a:t>
            </a:r>
            <a:r>
              <a:rPr lang="sk-SK" dirty="0" err="1" smtClean="0"/>
              <a:t>andas</a:t>
            </a:r>
            <a:r>
              <a:rPr lang="sk-SK" dirty="0" smtClean="0"/>
              <a:t>, </a:t>
            </a:r>
            <a:r>
              <a:rPr lang="sk-SK" dirty="0" err="1" smtClean="0"/>
              <a:t>matplotlib.pylot</a:t>
            </a:r>
            <a:endParaRPr lang="sk-SK" dirty="0" smtClean="0"/>
          </a:p>
          <a:p>
            <a:r>
              <a:rPr lang="sk-SK" dirty="0" err="1" smtClean="0"/>
              <a:t>Pandas</a:t>
            </a:r>
            <a:r>
              <a:rPr lang="sk-SK" dirty="0"/>
              <a:t> </a:t>
            </a:r>
            <a:r>
              <a:rPr lang="sk-SK" dirty="0" smtClean="0"/>
              <a:t>– analýza dát, podobne ako Excel</a:t>
            </a:r>
          </a:p>
          <a:p>
            <a:r>
              <a:rPr lang="sk-SK" dirty="0" err="1" smtClean="0"/>
              <a:t>Numpy</a:t>
            </a:r>
            <a:r>
              <a:rPr lang="sk-SK" dirty="0" smtClean="0"/>
              <a:t> – vedecké výpočty, matice, algebra</a:t>
            </a:r>
          </a:p>
          <a:p>
            <a:r>
              <a:rPr lang="sk-SK" dirty="0" err="1" smtClean="0"/>
              <a:t>Matplotlib.pylot</a:t>
            </a:r>
            <a:r>
              <a:rPr lang="sk-SK" dirty="0" smtClean="0"/>
              <a:t> – vykresľovanie grafov na základe získaných údajov</a:t>
            </a:r>
          </a:p>
          <a:p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sklearn.model_selection</a:t>
            </a:r>
            <a:r>
              <a:rPr lang="sk-SK" dirty="0" smtClean="0"/>
              <a:t> import </a:t>
            </a:r>
            <a:r>
              <a:rPr lang="sk-SK" dirty="0" err="1" smtClean="0"/>
              <a:t>train_test_split</a:t>
            </a:r>
            <a:r>
              <a:rPr lang="sk-SK" dirty="0" smtClean="0"/>
              <a:t> – </a:t>
            </a:r>
            <a:r>
              <a:rPr lang="sk-SK" dirty="0" err="1" smtClean="0"/>
              <a:t>trénovacie</a:t>
            </a:r>
            <a:r>
              <a:rPr lang="sk-SK" dirty="0" smtClean="0"/>
              <a:t> a testovacie dáta </a:t>
            </a:r>
          </a:p>
        </p:txBody>
      </p:sp>
    </p:spTree>
    <p:extLst>
      <p:ext uri="{BB962C8B-B14F-4D97-AF65-F5344CB8AC3E}">
        <p14:creationId xmlns:p14="http://schemas.microsoft.com/office/powerpoint/2010/main" val="9656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Súbor údajov o optickom internetovom pripojení 470 x 5</a:t>
            </a:r>
          </a:p>
          <a:p>
            <a:r>
              <a:rPr lang="sk-SK" dirty="0" smtClean="0"/>
              <a:t>3 „</a:t>
            </a:r>
            <a:r>
              <a:rPr lang="sk-SK" dirty="0" err="1" smtClean="0"/>
              <a:t>traffic</a:t>
            </a:r>
            <a:r>
              <a:rPr lang="sk-SK" dirty="0" smtClean="0"/>
              <a:t>“ modely: </a:t>
            </a:r>
            <a:r>
              <a:rPr lang="en-US" dirty="0" smtClean="0"/>
              <a:t>Uniform </a:t>
            </a:r>
            <a:r>
              <a:rPr lang="en-US" dirty="0"/>
              <a:t>(UN), Hot Region (HR), </a:t>
            </a:r>
            <a:r>
              <a:rPr lang="sk-SK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Perfect Shuffle (PS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Dáta</a:t>
            </a:r>
            <a:r>
              <a:rPr lang="sk-SK" dirty="0"/>
              <a:t>: </a:t>
            </a:r>
            <a:r>
              <a:rPr lang="sk-SK" dirty="0" err="1"/>
              <a:t>Processor</a:t>
            </a:r>
            <a:r>
              <a:rPr lang="sk-SK" dirty="0"/>
              <a:t> </a:t>
            </a:r>
            <a:r>
              <a:rPr lang="sk-SK" dirty="0" err="1" smtClean="0"/>
              <a:t>Utilization</a:t>
            </a:r>
            <a:r>
              <a:rPr lang="sk-SK" dirty="0" smtClean="0"/>
              <a:t> (Využitie procesora), </a:t>
            </a:r>
            <a:r>
              <a:rPr lang="sk-SK" dirty="0" err="1"/>
              <a:t>Channel</a:t>
            </a:r>
            <a:r>
              <a:rPr lang="sk-SK" dirty="0"/>
              <a:t> </a:t>
            </a:r>
            <a:r>
              <a:rPr lang="sk-SK" dirty="0" err="1"/>
              <a:t>Utilization</a:t>
            </a:r>
            <a:r>
              <a:rPr lang="sk-SK" dirty="0"/>
              <a:t> </a:t>
            </a:r>
            <a:r>
              <a:rPr lang="sk-SK" dirty="0" smtClean="0"/>
              <a:t>(Využitie kanálov), </a:t>
            </a:r>
            <a:r>
              <a:rPr lang="sk-SK" dirty="0" err="1"/>
              <a:t>Input</a:t>
            </a:r>
            <a:r>
              <a:rPr lang="sk-SK" dirty="0"/>
              <a:t> </a:t>
            </a:r>
            <a:r>
              <a:rPr lang="sk-SK" dirty="0" err="1"/>
              <a:t>Waiting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smtClean="0"/>
              <a:t>(Čakacia doba vstupov), </a:t>
            </a:r>
            <a:r>
              <a:rPr lang="sk-SK" dirty="0" err="1"/>
              <a:t>Channel</a:t>
            </a:r>
            <a:r>
              <a:rPr lang="sk-SK" dirty="0"/>
              <a:t> </a:t>
            </a:r>
            <a:r>
              <a:rPr lang="sk-SK" dirty="0" err="1"/>
              <a:t>Waiting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smtClean="0"/>
              <a:t>(Čakacia doba kanálov)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70" y="4387848"/>
            <a:ext cx="644932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Čistenie: 3 modely s príslušnými dátami vybratými na základe ich vzájomnej súvislosti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Export dát, spojenie do jedného súboru (Excel TEXTJOIN)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99" y="2554342"/>
            <a:ext cx="3019846" cy="44773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69" y="3693394"/>
            <a:ext cx="976448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Určený </a:t>
            </a:r>
            <a:r>
              <a:rPr lang="sk-SK" dirty="0"/>
              <a:t>na dichotomickú klasifikáciu (rozdelenie do 2 tried), pri ktorých sa predpokladá, že sú lineárne separovateľné</a:t>
            </a:r>
          </a:p>
          <a:p>
            <a:r>
              <a:rPr lang="sk-SK" dirty="0" err="1" smtClean="0"/>
              <a:t>Perceptrónu</a:t>
            </a:r>
            <a:r>
              <a:rPr lang="sk-SK" dirty="0" smtClean="0"/>
              <a:t> sa </a:t>
            </a:r>
            <a:r>
              <a:rPr lang="sk-SK" dirty="0"/>
              <a:t>prezentuje nejaký </a:t>
            </a:r>
            <a:r>
              <a:rPr lang="sk-SK" dirty="0" smtClean="0"/>
              <a:t>vstup </a:t>
            </a:r>
            <a:r>
              <a:rPr lang="sk-SK" dirty="0"/>
              <a:t>a on vráti výstup. Získaný výstup sa porovná s </a:t>
            </a:r>
            <a:r>
              <a:rPr lang="sk-SK" dirty="0" smtClean="0"/>
              <a:t>očakávaným </a:t>
            </a:r>
            <a:r>
              <a:rPr lang="sk-SK" dirty="0"/>
              <a:t>výstupom a vypočíta sa chyba, ktorú </a:t>
            </a:r>
            <a:r>
              <a:rPr lang="sk-SK" dirty="0" err="1"/>
              <a:t>perceptrón</a:t>
            </a:r>
            <a:r>
              <a:rPr lang="sk-SK" dirty="0"/>
              <a:t> spravil. Táto chyba sa potom použije na úpravu váh</a:t>
            </a:r>
            <a:r>
              <a:rPr lang="sk-SK" dirty="0" smtClean="0"/>
              <a:t>.</a:t>
            </a:r>
          </a:p>
          <a:p>
            <a:r>
              <a:rPr lang="sk-SK" dirty="0" smtClean="0"/>
              <a:t>Naplnenie dát</a:t>
            </a:r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70" y="4124259"/>
            <a:ext cx="4611916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Rozdelenie dát na </a:t>
            </a:r>
            <a:r>
              <a:rPr lang="sk-SK" dirty="0" err="1" smtClean="0"/>
              <a:t>trénovacie</a:t>
            </a:r>
            <a:r>
              <a:rPr lang="sk-SK" dirty="0" smtClean="0"/>
              <a:t> (30%) a testovacie (70%)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Testovanie neurónovej siete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Aktivačná funkcia – </a:t>
            </a:r>
            <a:r>
              <a:rPr lang="sk-SK" dirty="0" err="1" smtClean="0"/>
              <a:t>logistic</a:t>
            </a:r>
            <a:r>
              <a:rPr lang="sk-SK" dirty="0" smtClean="0"/>
              <a:t> (</a:t>
            </a:r>
            <a:r>
              <a:rPr lang="sk-SK" dirty="0" err="1" smtClean="0"/>
              <a:t>Sigmoid</a:t>
            </a:r>
            <a:r>
              <a:rPr lang="sk-SK" dirty="0" smtClean="0"/>
              <a:t>)  predstavuje  hodnoty  medzi 0 a 1. Používa sa najmä pre modely, kde musíme predpovedať pravdepodobnosť ako výstup.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41" y="2403351"/>
            <a:ext cx="6621821" cy="32078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41" y="3274235"/>
            <a:ext cx="9545382" cy="175284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735" y="5428631"/>
            <a:ext cx="1967768" cy="13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Vykreslenie presnosti a chybovosti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Získanie dát pre grafy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25" y="2437484"/>
            <a:ext cx="913575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Vykreslenie presnosti a chybovosti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023062"/>
            <a:ext cx="8946541" cy="4195481"/>
          </a:xfrm>
        </p:spPr>
        <p:txBody>
          <a:bodyPr/>
          <a:lstStyle/>
          <a:p>
            <a:r>
              <a:rPr lang="sk-SK" dirty="0" smtClean="0"/>
              <a:t>Vývoj presnosti siete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Vývoj chybovosti siete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40" y="1467358"/>
            <a:ext cx="2543328" cy="238175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41" y="3952608"/>
            <a:ext cx="2543327" cy="24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1078</TotalTime>
  <Words>320</Words>
  <Application>Microsoft Office PowerPoint</Application>
  <PresentationFormat>Širokouhlá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Ión</vt:lpstr>
      <vt:lpstr>Optické internetové pripojenie</vt:lpstr>
      <vt:lpstr>Ciele</vt:lpstr>
      <vt:lpstr>Perceptron v Pythone</vt:lpstr>
      <vt:lpstr>Dataset</vt:lpstr>
      <vt:lpstr>Dataset</vt:lpstr>
      <vt:lpstr>Perceptron </vt:lpstr>
      <vt:lpstr>Perceptron</vt:lpstr>
      <vt:lpstr>Vykreslenie presnosti a chybovosti</vt:lpstr>
      <vt:lpstr>Vykreslenie presnosti a chybovosti</vt:lpstr>
      <vt:lpstr>Záver</vt:lpstr>
      <vt:lpstr>Zdroje: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Optické internetové pripojenie</dc:title>
  <dc:creator>Lukáš Čentéš</dc:creator>
  <cp:lastModifiedBy>Lukáš Čentéš</cp:lastModifiedBy>
  <cp:revision>31</cp:revision>
  <dcterms:created xsi:type="dcterms:W3CDTF">2020-05-06T10:52:26Z</dcterms:created>
  <dcterms:modified xsi:type="dcterms:W3CDTF">2020-05-08T17:31:28Z</dcterms:modified>
</cp:coreProperties>
</file>