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ucse.python.cz/lessons/intro/pandas/" TargetMode="External"/><Relationship Id="rId2" Type="http://schemas.openxmlformats.org/officeDocument/2006/relationships/hyperlink" Target="https://sk.wikipedia.org/wiki/Perceptr&#243;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odle.uiam.sk/pluginfile.php/73383/mod_resource/content/1/0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Optické internetové pripojenie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Perceptron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9481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Dataset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3 „</a:t>
            </a:r>
            <a:r>
              <a:rPr lang="sk-SK" dirty="0" err="1" smtClean="0"/>
              <a:t>traffic</a:t>
            </a:r>
            <a:r>
              <a:rPr lang="sk-SK" dirty="0" smtClean="0"/>
              <a:t>“ modely: </a:t>
            </a:r>
            <a:r>
              <a:rPr lang="en-US" dirty="0" smtClean="0"/>
              <a:t>Uniform </a:t>
            </a:r>
            <a:r>
              <a:rPr lang="en-US" dirty="0"/>
              <a:t>(UN), Hot Region (HR), </a:t>
            </a:r>
            <a:r>
              <a:rPr lang="sk-SK" dirty="0" smtClean="0"/>
              <a:t>a</a:t>
            </a:r>
            <a:r>
              <a:rPr lang="en-US" dirty="0" smtClean="0"/>
              <a:t> </a:t>
            </a:r>
            <a:r>
              <a:rPr lang="en-US" dirty="0"/>
              <a:t>Perfect Shuffle (PS</a:t>
            </a:r>
            <a:r>
              <a:rPr lang="en-US" dirty="0" smtClean="0"/>
              <a:t>)</a:t>
            </a:r>
            <a:endParaRPr lang="sk-SK" dirty="0" smtClean="0"/>
          </a:p>
          <a:p>
            <a:r>
              <a:rPr lang="sk-SK" dirty="0" smtClean="0"/>
              <a:t>Dáta</a:t>
            </a:r>
            <a:r>
              <a:rPr lang="sk-SK" dirty="0"/>
              <a:t>: </a:t>
            </a:r>
            <a:r>
              <a:rPr lang="sk-SK" dirty="0" err="1"/>
              <a:t>Processor</a:t>
            </a:r>
            <a:r>
              <a:rPr lang="sk-SK" dirty="0"/>
              <a:t> </a:t>
            </a:r>
            <a:r>
              <a:rPr lang="sk-SK" dirty="0" err="1" smtClean="0"/>
              <a:t>Utilization</a:t>
            </a:r>
            <a:r>
              <a:rPr lang="sk-SK" dirty="0" smtClean="0"/>
              <a:t> (Využitie procesora), </a:t>
            </a:r>
            <a:r>
              <a:rPr lang="sk-SK" dirty="0" err="1"/>
              <a:t>Channel</a:t>
            </a:r>
            <a:r>
              <a:rPr lang="sk-SK" dirty="0"/>
              <a:t> </a:t>
            </a:r>
            <a:r>
              <a:rPr lang="sk-SK" dirty="0" err="1"/>
              <a:t>Utilization</a:t>
            </a:r>
            <a:r>
              <a:rPr lang="sk-SK" dirty="0"/>
              <a:t> </a:t>
            </a:r>
            <a:r>
              <a:rPr lang="sk-SK" dirty="0" smtClean="0"/>
              <a:t>(Využitie kanálov), </a:t>
            </a:r>
            <a:r>
              <a:rPr lang="sk-SK" dirty="0" err="1"/>
              <a:t>Input</a:t>
            </a:r>
            <a:r>
              <a:rPr lang="sk-SK" dirty="0"/>
              <a:t> </a:t>
            </a:r>
            <a:r>
              <a:rPr lang="sk-SK" dirty="0" err="1"/>
              <a:t>Waiting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 </a:t>
            </a:r>
            <a:r>
              <a:rPr lang="sk-SK" dirty="0" smtClean="0"/>
              <a:t>(Čakacia doba vstupov), </a:t>
            </a:r>
            <a:r>
              <a:rPr lang="sk-SK" dirty="0" err="1"/>
              <a:t>Channel</a:t>
            </a:r>
            <a:r>
              <a:rPr lang="sk-SK" dirty="0"/>
              <a:t> </a:t>
            </a:r>
            <a:r>
              <a:rPr lang="sk-SK" dirty="0" err="1"/>
              <a:t>Waiting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 </a:t>
            </a:r>
            <a:r>
              <a:rPr lang="sk-SK" dirty="0" smtClean="0"/>
              <a:t>(Čakacia doba kanálov) </a:t>
            </a:r>
          </a:p>
          <a:p>
            <a:r>
              <a:rPr lang="sk-SK" dirty="0" smtClean="0"/>
              <a:t>Čistenie: 3 modely s príslušnými dátami vybratými na základe ich vzájomnej súvislosti</a:t>
            </a:r>
          </a:p>
          <a:p>
            <a:r>
              <a:rPr lang="sk-SK" dirty="0" smtClean="0"/>
              <a:t>Export dát, spojenie do jedného súboru (Excel TEXTJOIN)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682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Perceptron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Rozdelenie do 2 tried (</a:t>
            </a:r>
            <a:r>
              <a:rPr lang="sk-SK" dirty="0" err="1" smtClean="0"/>
              <a:t>X,y</a:t>
            </a:r>
            <a:r>
              <a:rPr lang="sk-SK" dirty="0" smtClean="0"/>
              <a:t>)</a:t>
            </a:r>
          </a:p>
          <a:p>
            <a:r>
              <a:rPr lang="sk-SK" dirty="0" err="1" smtClean="0"/>
              <a:t>Perceptrónu</a:t>
            </a:r>
            <a:r>
              <a:rPr lang="sk-SK" dirty="0" smtClean="0"/>
              <a:t> sa </a:t>
            </a:r>
            <a:r>
              <a:rPr lang="sk-SK" dirty="0"/>
              <a:t>prezentuje nejaký </a:t>
            </a:r>
            <a:r>
              <a:rPr lang="sk-SK" dirty="0" smtClean="0"/>
              <a:t>vstup </a:t>
            </a:r>
            <a:r>
              <a:rPr lang="sk-SK" dirty="0"/>
              <a:t>a on vráti výstup. Získaný výstup sa porovná s </a:t>
            </a:r>
            <a:r>
              <a:rPr lang="sk-SK" dirty="0" smtClean="0"/>
              <a:t>očakávaným </a:t>
            </a:r>
            <a:r>
              <a:rPr lang="sk-SK" dirty="0"/>
              <a:t>výstupom a vypočíta sa chyba, ktorú </a:t>
            </a:r>
            <a:r>
              <a:rPr lang="sk-SK" dirty="0" err="1"/>
              <a:t>perceptrón</a:t>
            </a:r>
            <a:r>
              <a:rPr lang="sk-SK" dirty="0"/>
              <a:t> spravil. Táto chyba sa potom použije na úpravu váh</a:t>
            </a:r>
            <a:r>
              <a:rPr lang="sk-SK" dirty="0" smtClean="0"/>
              <a:t>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8328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Perceptron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Určený na dichotomickú klasifikáciu (rozdelenie do 2 tried), pri ktorých sa predpokladá, že sú lineárne separovateľné</a:t>
            </a:r>
          </a:p>
          <a:p>
            <a:r>
              <a:rPr lang="sk-SK" dirty="0" smtClean="0"/>
              <a:t>Učenie s </a:t>
            </a:r>
            <a:r>
              <a:rPr lang="sk-SK" dirty="0" err="1" smtClean="0"/>
              <a:t>učitelom</a:t>
            </a:r>
            <a:r>
              <a:rPr lang="sk-SK" dirty="0" smtClean="0"/>
              <a:t> – sú známe príklady správneho správania a správnej transformácie vstupných vektorov na vektory výstupné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111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Perceptron</a:t>
            </a:r>
            <a:r>
              <a:rPr lang="sk-SK" dirty="0" smtClean="0"/>
              <a:t> v </a:t>
            </a:r>
            <a:r>
              <a:rPr lang="sk-SK" dirty="0" err="1" smtClean="0"/>
              <a:t>Pythone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Import knižníc: </a:t>
            </a:r>
            <a:r>
              <a:rPr lang="sk-SK" dirty="0" err="1"/>
              <a:t>n</a:t>
            </a:r>
            <a:r>
              <a:rPr lang="sk-SK" dirty="0" err="1" smtClean="0"/>
              <a:t>umpy</a:t>
            </a:r>
            <a:r>
              <a:rPr lang="sk-SK" dirty="0" smtClean="0"/>
              <a:t>, </a:t>
            </a:r>
            <a:r>
              <a:rPr lang="sk-SK" dirty="0" err="1"/>
              <a:t>p</a:t>
            </a:r>
            <a:r>
              <a:rPr lang="sk-SK" dirty="0" err="1" smtClean="0"/>
              <a:t>andas</a:t>
            </a:r>
            <a:r>
              <a:rPr lang="sk-SK" dirty="0" smtClean="0"/>
              <a:t>, </a:t>
            </a:r>
            <a:r>
              <a:rPr lang="sk-SK" dirty="0" err="1" smtClean="0"/>
              <a:t>matplotlib.pylot</a:t>
            </a:r>
            <a:endParaRPr lang="sk-SK" dirty="0" smtClean="0"/>
          </a:p>
          <a:p>
            <a:r>
              <a:rPr lang="sk-SK" dirty="0" err="1" smtClean="0"/>
              <a:t>Pandas</a:t>
            </a:r>
            <a:r>
              <a:rPr lang="sk-SK" dirty="0"/>
              <a:t> </a:t>
            </a:r>
            <a:r>
              <a:rPr lang="sk-SK" dirty="0" smtClean="0"/>
              <a:t>– analýza dát, podobne ako Excel</a:t>
            </a:r>
          </a:p>
          <a:p>
            <a:r>
              <a:rPr lang="sk-SK" dirty="0" err="1" smtClean="0"/>
              <a:t>Numpy</a:t>
            </a:r>
            <a:r>
              <a:rPr lang="sk-SK" dirty="0" smtClean="0"/>
              <a:t> – vedecké výpočty, matice, algebra</a:t>
            </a:r>
          </a:p>
          <a:p>
            <a:r>
              <a:rPr lang="sk-SK" dirty="0" err="1" smtClean="0"/>
              <a:t>Matplotlib.pylot</a:t>
            </a:r>
            <a:r>
              <a:rPr lang="sk-SK" dirty="0" smtClean="0"/>
              <a:t> – vykresľovanie grafov na základe získaných </a:t>
            </a:r>
            <a:r>
              <a:rPr lang="sk-SK" dirty="0" smtClean="0"/>
              <a:t>údajov</a:t>
            </a:r>
          </a:p>
          <a:p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keras.models</a:t>
            </a:r>
            <a:r>
              <a:rPr lang="sk-SK" dirty="0"/>
              <a:t> import </a:t>
            </a:r>
            <a:r>
              <a:rPr lang="sk-SK" dirty="0" err="1" smtClean="0"/>
              <a:t>Sequential</a:t>
            </a:r>
            <a:r>
              <a:rPr lang="sk-SK" dirty="0" smtClean="0"/>
              <a:t> - </a:t>
            </a:r>
            <a:endParaRPr lang="sk-SK" dirty="0"/>
          </a:p>
          <a:p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keras.layers</a:t>
            </a:r>
            <a:r>
              <a:rPr lang="sk-SK" dirty="0"/>
              <a:t> import </a:t>
            </a:r>
            <a:r>
              <a:rPr lang="sk-SK" dirty="0" err="1" smtClean="0"/>
              <a:t>Dense</a:t>
            </a:r>
            <a:r>
              <a:rPr lang="sk-SK" dirty="0"/>
              <a:t> </a:t>
            </a:r>
            <a:r>
              <a:rPr lang="sk-SK" dirty="0" smtClean="0"/>
              <a:t>- </a:t>
            </a:r>
            <a:endParaRPr lang="sk-SK" dirty="0"/>
          </a:p>
          <a:p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keras.utils</a:t>
            </a:r>
            <a:r>
              <a:rPr lang="sk-SK" dirty="0"/>
              <a:t> import </a:t>
            </a:r>
            <a:r>
              <a:rPr lang="sk-SK" dirty="0" err="1" smtClean="0"/>
              <a:t>np_utils</a:t>
            </a:r>
            <a:r>
              <a:rPr lang="sk-SK" dirty="0" smtClean="0"/>
              <a:t> - </a:t>
            </a:r>
            <a:endParaRPr lang="sk-SK" dirty="0"/>
          </a:p>
          <a:p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keras.utils</a:t>
            </a:r>
            <a:r>
              <a:rPr lang="sk-SK" dirty="0"/>
              <a:t> import </a:t>
            </a:r>
            <a:r>
              <a:rPr lang="sk-SK" dirty="0" err="1" smtClean="0"/>
              <a:t>to_categorical</a:t>
            </a:r>
            <a:r>
              <a:rPr lang="sk-SK" dirty="0" smtClean="0"/>
              <a:t> - </a:t>
            </a:r>
            <a:endParaRPr lang="sk-SK" dirty="0"/>
          </a:p>
          <a:p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sklearn.model_selection</a:t>
            </a:r>
            <a:r>
              <a:rPr lang="sk-SK" dirty="0"/>
              <a:t> import </a:t>
            </a:r>
            <a:r>
              <a:rPr lang="sk-SK" dirty="0" err="1" smtClean="0"/>
              <a:t>train_test_split</a:t>
            </a:r>
            <a:r>
              <a:rPr lang="sk-SK" dirty="0" smtClean="0"/>
              <a:t> – </a:t>
            </a:r>
          </a:p>
          <a:p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sklearn.neural_network</a:t>
            </a:r>
            <a:r>
              <a:rPr lang="sk-SK" dirty="0"/>
              <a:t> import </a:t>
            </a:r>
            <a:r>
              <a:rPr lang="sk-SK" dirty="0" err="1" smtClean="0"/>
              <a:t>MLPClassifier</a:t>
            </a:r>
            <a:r>
              <a:rPr lang="sk-SK" dirty="0" smtClean="0"/>
              <a:t> -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566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Kód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Import: </a:t>
            </a:r>
            <a:r>
              <a:rPr lang="sk-SK" dirty="0" err="1" smtClean="0"/>
              <a:t>numpy</a:t>
            </a:r>
            <a:r>
              <a:rPr lang="sk-SK" dirty="0" smtClean="0"/>
              <a:t>, </a:t>
            </a:r>
            <a:r>
              <a:rPr lang="sk-SK" dirty="0" err="1" smtClean="0"/>
              <a:t>pandas</a:t>
            </a:r>
            <a:r>
              <a:rPr lang="sk-SK" dirty="0" smtClean="0"/>
              <a:t>, </a:t>
            </a:r>
            <a:r>
              <a:rPr lang="sk-SK" dirty="0" err="1" smtClean="0"/>
              <a:t>matplotlib.pylot</a:t>
            </a:r>
            <a:endParaRPr lang="sk-SK" dirty="0" smtClean="0"/>
          </a:p>
          <a:p>
            <a:r>
              <a:rPr lang="sk-SK" dirty="0" smtClean="0"/>
              <a:t>Deklarácia triedy </a:t>
            </a:r>
            <a:r>
              <a:rPr lang="sk-SK" dirty="0" err="1" smtClean="0"/>
              <a:t>Perceptron</a:t>
            </a:r>
            <a:r>
              <a:rPr lang="sk-SK" dirty="0" smtClean="0"/>
              <a:t> (</a:t>
            </a:r>
            <a:r>
              <a:rPr lang="sk-SK" dirty="0" err="1" smtClean="0"/>
              <a:t>def</a:t>
            </a:r>
            <a:r>
              <a:rPr lang="sk-SK" dirty="0" smtClean="0"/>
              <a:t> </a:t>
            </a:r>
            <a:r>
              <a:rPr lang="sk-SK" dirty="0" err="1" smtClean="0"/>
              <a:t>init</a:t>
            </a:r>
            <a:r>
              <a:rPr lang="sk-SK" dirty="0" smtClean="0"/>
              <a:t>, </a:t>
            </a:r>
            <a:r>
              <a:rPr lang="sk-SK" dirty="0" err="1" smtClean="0"/>
              <a:t>def</a:t>
            </a:r>
            <a:r>
              <a:rPr lang="sk-SK" dirty="0" smtClean="0"/>
              <a:t> fit, 	pole váhy, pole chyby, cyklus učenia </a:t>
            </a:r>
            <a:r>
              <a:rPr lang="sk-SK" dirty="0" err="1" smtClean="0"/>
              <a:t>perceptronu</a:t>
            </a:r>
            <a:r>
              <a:rPr lang="sk-SK" dirty="0" smtClean="0"/>
              <a:t>)</a:t>
            </a:r>
          </a:p>
          <a:p>
            <a:r>
              <a:rPr lang="sk-SK" dirty="0" smtClean="0"/>
              <a:t>Načítanie súboru s dátami</a:t>
            </a:r>
          </a:p>
          <a:p>
            <a:r>
              <a:rPr lang="sk-SK" dirty="0" smtClean="0"/>
              <a:t>Výber potrebných dát</a:t>
            </a:r>
          </a:p>
          <a:p>
            <a:r>
              <a:rPr lang="sk-SK" dirty="0" smtClean="0"/>
              <a:t>Spojenie dát manuálne, načítanie nového súboru</a:t>
            </a:r>
          </a:p>
          <a:p>
            <a:r>
              <a:rPr lang="sk-SK" dirty="0" smtClean="0"/>
              <a:t>Naplnenie </a:t>
            </a:r>
            <a:r>
              <a:rPr lang="sk-SK" dirty="0" err="1" smtClean="0"/>
              <a:t>X,y</a:t>
            </a:r>
            <a:r>
              <a:rPr lang="sk-SK" dirty="0" smtClean="0"/>
              <a:t> dátami</a:t>
            </a:r>
          </a:p>
          <a:p>
            <a:r>
              <a:rPr lang="sk-SK" dirty="0" smtClean="0"/>
              <a:t>Vytvorenie premennej </a:t>
            </a:r>
            <a:r>
              <a:rPr lang="sk-SK" dirty="0" err="1" smtClean="0"/>
              <a:t>perceptron</a:t>
            </a:r>
            <a:r>
              <a:rPr lang="sk-SK" dirty="0" smtClean="0"/>
              <a:t>, výpis procesom učenia (.fit)</a:t>
            </a:r>
          </a:p>
          <a:p>
            <a:r>
              <a:rPr lang="sk-SK" dirty="0" smtClean="0"/>
              <a:t>Vykreslenie grafu (</a:t>
            </a:r>
            <a:r>
              <a:rPr lang="sk-SK" dirty="0" err="1" smtClean="0"/>
              <a:t>scatter</a:t>
            </a:r>
            <a:r>
              <a:rPr lang="sk-SK" dirty="0" smtClean="0"/>
              <a:t>) </a:t>
            </a:r>
          </a:p>
          <a:p>
            <a:r>
              <a:rPr lang="sk-SK" dirty="0" smtClean="0"/>
              <a:t>Vykreslenie grafu chýb</a:t>
            </a:r>
          </a:p>
          <a:p>
            <a:r>
              <a:rPr lang="sk-SK" dirty="0" smtClean="0"/>
              <a:t>Vykreslenie grafu váh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0330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sk.wikipedia.org/wiki/Perceptrón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https://naucse.python.cz/lessons/intro/pandas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moodle.uiam.sk/pluginfile.php/73383/mod_resource/content/1/06.pdf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1008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871</TotalTime>
  <Words>255</Words>
  <Application>Microsoft Office PowerPoint</Application>
  <PresentationFormat>Širokouhlá</PresentationFormat>
  <Paragraphs>39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Ión</vt:lpstr>
      <vt:lpstr>Optické internetové pripojenie</vt:lpstr>
      <vt:lpstr>Dataset</vt:lpstr>
      <vt:lpstr>Perceptron </vt:lpstr>
      <vt:lpstr>Perceptron </vt:lpstr>
      <vt:lpstr>Perceptron v Pythone</vt:lpstr>
      <vt:lpstr>Kód</vt:lpstr>
      <vt:lpstr>Zdroje: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Optické internetové pripojenie</dc:title>
  <dc:creator>Lukáš Čentéš</dc:creator>
  <cp:lastModifiedBy>Lukáš Čentéš</cp:lastModifiedBy>
  <cp:revision>17</cp:revision>
  <dcterms:created xsi:type="dcterms:W3CDTF">2020-05-06T10:52:26Z</dcterms:created>
  <dcterms:modified xsi:type="dcterms:W3CDTF">2020-05-07T21:52:21Z</dcterms:modified>
</cp:coreProperties>
</file>