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Optické internetové pripojenie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 smtClean="0"/>
              <a:t>Perceptron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49481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Dataset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3 „</a:t>
            </a:r>
            <a:r>
              <a:rPr lang="sk-SK" dirty="0" err="1" smtClean="0"/>
              <a:t>traffic</a:t>
            </a:r>
            <a:r>
              <a:rPr lang="sk-SK" dirty="0" smtClean="0"/>
              <a:t>“ modely: </a:t>
            </a:r>
            <a:r>
              <a:rPr lang="en-US" dirty="0" smtClean="0"/>
              <a:t>Uniform </a:t>
            </a:r>
            <a:r>
              <a:rPr lang="en-US" dirty="0"/>
              <a:t>(UN), Hot Region (HR), </a:t>
            </a:r>
            <a:r>
              <a:rPr lang="sk-SK" dirty="0" smtClean="0"/>
              <a:t>a</a:t>
            </a:r>
            <a:r>
              <a:rPr lang="en-US" dirty="0" smtClean="0"/>
              <a:t> </a:t>
            </a:r>
            <a:r>
              <a:rPr lang="en-US" dirty="0"/>
              <a:t>Perfect Shuffle (PS</a:t>
            </a:r>
            <a:r>
              <a:rPr lang="en-US" dirty="0" smtClean="0"/>
              <a:t>)</a:t>
            </a:r>
            <a:endParaRPr lang="sk-SK" dirty="0" smtClean="0"/>
          </a:p>
          <a:p>
            <a:r>
              <a:rPr lang="sk-SK" dirty="0" smtClean="0"/>
              <a:t>Dáta</a:t>
            </a:r>
            <a:r>
              <a:rPr lang="sk-SK" dirty="0"/>
              <a:t>: </a:t>
            </a:r>
            <a:r>
              <a:rPr lang="sk-SK" dirty="0" err="1"/>
              <a:t>Processor</a:t>
            </a:r>
            <a:r>
              <a:rPr lang="sk-SK" dirty="0"/>
              <a:t> </a:t>
            </a:r>
            <a:r>
              <a:rPr lang="sk-SK" dirty="0" err="1" smtClean="0"/>
              <a:t>Utilization</a:t>
            </a:r>
            <a:r>
              <a:rPr lang="sk-SK" dirty="0" smtClean="0"/>
              <a:t> (Využitie procesora), </a:t>
            </a:r>
            <a:r>
              <a:rPr lang="sk-SK" dirty="0" err="1"/>
              <a:t>Channel</a:t>
            </a:r>
            <a:r>
              <a:rPr lang="sk-SK" dirty="0"/>
              <a:t> </a:t>
            </a:r>
            <a:r>
              <a:rPr lang="sk-SK" dirty="0" err="1"/>
              <a:t>Utilization</a:t>
            </a:r>
            <a:r>
              <a:rPr lang="sk-SK" dirty="0"/>
              <a:t> </a:t>
            </a:r>
            <a:r>
              <a:rPr lang="sk-SK" dirty="0" smtClean="0"/>
              <a:t>(Využitie kanálov), </a:t>
            </a:r>
            <a:r>
              <a:rPr lang="sk-SK" dirty="0" err="1"/>
              <a:t>Input</a:t>
            </a:r>
            <a:r>
              <a:rPr lang="sk-SK" dirty="0"/>
              <a:t> </a:t>
            </a:r>
            <a:r>
              <a:rPr lang="sk-SK" dirty="0" err="1"/>
              <a:t>Waiting</a:t>
            </a:r>
            <a:r>
              <a:rPr lang="sk-SK" dirty="0"/>
              <a:t> </a:t>
            </a:r>
            <a:r>
              <a:rPr lang="sk-SK" dirty="0" err="1"/>
              <a:t>Time</a:t>
            </a:r>
            <a:r>
              <a:rPr lang="sk-SK" dirty="0"/>
              <a:t> </a:t>
            </a:r>
            <a:r>
              <a:rPr lang="sk-SK" dirty="0" smtClean="0"/>
              <a:t>(Čakacia doba vstupov), </a:t>
            </a:r>
            <a:r>
              <a:rPr lang="sk-SK" dirty="0" err="1"/>
              <a:t>Channel</a:t>
            </a:r>
            <a:r>
              <a:rPr lang="sk-SK" dirty="0"/>
              <a:t> </a:t>
            </a:r>
            <a:r>
              <a:rPr lang="sk-SK" dirty="0" err="1"/>
              <a:t>Waiting</a:t>
            </a:r>
            <a:r>
              <a:rPr lang="sk-SK" dirty="0"/>
              <a:t> </a:t>
            </a:r>
            <a:r>
              <a:rPr lang="sk-SK" dirty="0" err="1"/>
              <a:t>Time</a:t>
            </a:r>
            <a:r>
              <a:rPr lang="sk-SK" dirty="0"/>
              <a:t> </a:t>
            </a:r>
            <a:r>
              <a:rPr lang="sk-SK" dirty="0" smtClean="0"/>
              <a:t>(Čakacia doba kanálov) </a:t>
            </a:r>
          </a:p>
          <a:p>
            <a:r>
              <a:rPr lang="sk-SK" dirty="0" smtClean="0"/>
              <a:t>Čistenie: 3 modely s príslušnými dátami vybratými na základe ich vzájomnej súvislosti</a:t>
            </a:r>
          </a:p>
          <a:p>
            <a:r>
              <a:rPr lang="sk-SK" dirty="0" smtClean="0"/>
              <a:t>Export dát, spojenie do jedného súboru (Excel TEXTJOIN)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682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Perceptron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Rozdelenie do 2 tried (</a:t>
            </a:r>
            <a:r>
              <a:rPr lang="sk-SK" dirty="0" err="1" smtClean="0"/>
              <a:t>X,y</a:t>
            </a:r>
            <a:r>
              <a:rPr lang="sk-SK" dirty="0" smtClean="0"/>
              <a:t>)</a:t>
            </a:r>
          </a:p>
          <a:p>
            <a:r>
              <a:rPr lang="sk-SK" dirty="0" err="1" smtClean="0"/>
              <a:t>Perceptrónu</a:t>
            </a:r>
            <a:r>
              <a:rPr lang="sk-SK" dirty="0" smtClean="0"/>
              <a:t> sa </a:t>
            </a:r>
            <a:r>
              <a:rPr lang="sk-SK" dirty="0"/>
              <a:t>prezentuje nejaký </a:t>
            </a:r>
            <a:r>
              <a:rPr lang="sk-SK" dirty="0" smtClean="0"/>
              <a:t>vstup </a:t>
            </a:r>
            <a:r>
              <a:rPr lang="sk-SK" dirty="0"/>
              <a:t>a on vráti výstup. Získaný výstup sa porovná s </a:t>
            </a:r>
            <a:r>
              <a:rPr lang="sk-SK" dirty="0" smtClean="0"/>
              <a:t>očakávaným </a:t>
            </a:r>
            <a:r>
              <a:rPr lang="sk-SK" dirty="0"/>
              <a:t>výstupom a vypočíta sa chyba, ktorú </a:t>
            </a:r>
            <a:r>
              <a:rPr lang="sk-SK" dirty="0" err="1"/>
              <a:t>perceptrón</a:t>
            </a:r>
            <a:r>
              <a:rPr lang="sk-SK" dirty="0"/>
              <a:t> spravil. Táto chyba sa potom použije na úpravu váh</a:t>
            </a:r>
            <a:r>
              <a:rPr lang="sk-SK" dirty="0" smtClean="0"/>
              <a:t>.</a:t>
            </a:r>
          </a:p>
          <a:p>
            <a:r>
              <a:rPr lang="sk-SK" dirty="0" smtClean="0"/>
              <a:t>Dáta nie sú rozdelené na </a:t>
            </a:r>
            <a:r>
              <a:rPr lang="sk-SK" dirty="0" err="1" smtClean="0"/>
              <a:t>trénovacie</a:t>
            </a:r>
            <a:r>
              <a:rPr lang="sk-SK" dirty="0" smtClean="0"/>
              <a:t> a testovacie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8328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Perceptron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Určený na dichotomickú klasifikáciu (rozdelenie do 2 tried), pri ktorých sa predpokladá, že sú lineárne separovateľné</a:t>
            </a:r>
          </a:p>
          <a:p>
            <a:r>
              <a:rPr lang="sk-SK" dirty="0" smtClean="0"/>
              <a:t>Učenie s </a:t>
            </a:r>
            <a:r>
              <a:rPr lang="sk-SK" dirty="0" err="1" smtClean="0"/>
              <a:t>učitelom</a:t>
            </a:r>
            <a:r>
              <a:rPr lang="sk-SK" dirty="0" smtClean="0"/>
              <a:t> – sú známe príklady správneho správania a správnej transformácie vstupných vektorov na vektory výstupné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61117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466</TotalTime>
  <Words>168</Words>
  <Application>Microsoft Office PowerPoint</Application>
  <PresentationFormat>Širokouhlá</PresentationFormat>
  <Paragraphs>14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Ión</vt:lpstr>
      <vt:lpstr>Optické internetové pripojenie</vt:lpstr>
      <vt:lpstr>Dataset</vt:lpstr>
      <vt:lpstr>Perceptron </vt:lpstr>
      <vt:lpstr>Perceptron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Optické internetové pripojenie</dc:title>
  <dc:creator>Lukáš Čentéš</dc:creator>
  <cp:lastModifiedBy>Lukáš Čentéš</cp:lastModifiedBy>
  <cp:revision>10</cp:revision>
  <dcterms:created xsi:type="dcterms:W3CDTF">2020-05-06T10:52:26Z</dcterms:created>
  <dcterms:modified xsi:type="dcterms:W3CDTF">2020-05-06T18:38:47Z</dcterms:modified>
</cp:coreProperties>
</file>