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571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A694C2-50DA-401D-9E8A-3621EBF0C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532098-6F72-4A6A-918A-1EB23AE91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rmAutofit/>
          </a:bodyPr>
          <a:lstStyle/>
          <a:p>
            <a:r>
              <a:rPr lang="sk-SK" sz="2400" dirty="0"/>
              <a:t>Bc. Dávid </a:t>
            </a:r>
            <a:r>
              <a:rPr lang="sk-SK" sz="2400" dirty="0" err="1"/>
              <a:t>Držík</a:t>
            </a:r>
            <a:endParaRPr lang="sk-SK" sz="2400" dirty="0"/>
          </a:p>
        </p:txBody>
      </p:sp>
      <p:pic>
        <p:nvPicPr>
          <p:cNvPr id="8" name="Obrázok 7" descr="Obrázok, na ktorom je čierne, elektronika&#10;&#10;Automaticky generovaný popis">
            <a:extLst>
              <a:ext uri="{FF2B5EF4-FFF2-40B4-BE49-F238E27FC236}">
                <a16:creationId xmlns:a16="http://schemas.microsoft.com/office/drawing/2014/main" id="{9D8F34E2-AAC9-4EA1-BE90-8E903F16B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28280"/>
          <a:stretch/>
        </p:blipFill>
        <p:spPr>
          <a:xfrm>
            <a:off x="0" y="0"/>
            <a:ext cx="6096000" cy="4918509"/>
          </a:xfrm>
          <a:prstGeom prst="rect">
            <a:avLst/>
          </a:prstGeom>
        </p:spPr>
      </p:pic>
      <p:pic>
        <p:nvPicPr>
          <p:cNvPr id="11" name="Obrázok 10" descr="Obrázok, na ktorom je čierne, elektronika&#10;&#10;Automaticky generovaný popis">
            <a:extLst>
              <a:ext uri="{FF2B5EF4-FFF2-40B4-BE49-F238E27FC236}">
                <a16:creationId xmlns:a16="http://schemas.microsoft.com/office/drawing/2014/main" id="{B63A5DB1-86D9-4EEF-AE48-F4CC950F4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28280"/>
          <a:stretch/>
        </p:blipFill>
        <p:spPr>
          <a:xfrm>
            <a:off x="6571543" y="0"/>
            <a:ext cx="6096000" cy="4918509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1B80F6EF-3233-47FA-B8B8-5F01B4A47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964" y="178719"/>
            <a:ext cx="3936072" cy="393607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1288831-37B5-42BE-9C16-43611E2B0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sk-SK" sz="2800" dirty="0"/>
              <a:t>Klasifikácia zdravia ľudského plodu na základe údajov CTG</a:t>
            </a:r>
          </a:p>
        </p:txBody>
      </p:sp>
    </p:spTree>
    <p:extLst>
      <p:ext uri="{BB962C8B-B14F-4D97-AF65-F5344CB8AC3E}">
        <p14:creationId xmlns:p14="http://schemas.microsoft.com/office/powerpoint/2010/main" val="40415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>
                <a:solidFill>
                  <a:srgbClr val="262626"/>
                </a:solidFill>
              </a:rPr>
              <a:t>Preskúmanie Datasetu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jekt pre obsah 4" descr="Obrázok, na ktorom je stôl&#10;&#10;Automaticky generovaný popis">
            <a:extLst>
              <a:ext uri="{FF2B5EF4-FFF2-40B4-BE49-F238E27FC236}">
                <a16:creationId xmlns:a16="http://schemas.microsoft.com/office/drawing/2014/main" id="{C9A36A84-F4E0-4F7A-B60F-398424A9C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700" y="601549"/>
            <a:ext cx="7320893" cy="523443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D05B679B-B35A-426F-A925-436AED908872}"/>
              </a:ext>
            </a:extLst>
          </p:cNvPr>
          <p:cNvSpPr txBox="1"/>
          <p:nvPr/>
        </p:nvSpPr>
        <p:spPr>
          <a:xfrm>
            <a:off x="4762700" y="6026838"/>
            <a:ext cx="7320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>
                <a:solidFill>
                  <a:srgbClr val="000000"/>
                </a:solidFill>
                <a:latin typeface="Courier New" panose="02070309020205020404" pitchFamily="49" charset="0"/>
              </a:rPr>
              <a:t>2126 </a:t>
            </a:r>
            <a:r>
              <a:rPr lang="sk-SK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sk-SK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× 22 </a:t>
            </a:r>
            <a:r>
              <a:rPr lang="sk-SK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columns</a:t>
            </a:r>
            <a:endParaRPr lang="sk-SK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60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55" y="297402"/>
            <a:ext cx="10937290" cy="786251"/>
          </a:xfr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Analýza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A58B30-15A1-4609-A08D-5A18ACD7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55" y="1464817"/>
            <a:ext cx="10937290" cy="5095782"/>
          </a:xfrm>
        </p:spPr>
        <p:txBody>
          <a:bodyPr>
            <a:normAutofit/>
          </a:bodyPr>
          <a:lstStyle/>
          <a:p>
            <a:r>
              <a:rPr kumimoji="0" lang="sk-SK" altLang="sk-SK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Normal</a:t>
            </a:r>
            <a:r>
              <a:rPr kumimoji="0" lang="sk-SK" altLang="sk-SK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(1)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1655, </a:t>
            </a:r>
            <a:r>
              <a:rPr kumimoji="0" lang="sk-SK" altLang="sk-SK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Suspect</a:t>
            </a:r>
            <a:r>
              <a:rPr kumimoji="0" lang="sk-SK" altLang="sk-SK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(2)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295, </a:t>
            </a:r>
            <a:r>
              <a:rPr kumimoji="0" lang="sk-SK" altLang="sk-SK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Pathological</a:t>
            </a:r>
            <a:r>
              <a:rPr kumimoji="0" lang="sk-SK" altLang="sk-SK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(3)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176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k-SK" altLang="sk-SK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sk-SK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BDAA8D8-B120-4098-B5A2-EE937488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2" y="2290901"/>
            <a:ext cx="9811055" cy="426969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24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55" y="297402"/>
            <a:ext cx="10937290" cy="786251"/>
          </a:xfr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Predspracovanie dát - Normalizácia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A58B30-15A1-4609-A08D-5A18ACD7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55" y="1464817"/>
            <a:ext cx="10937290" cy="5095782"/>
          </a:xfrm>
        </p:spPr>
        <p:txBody>
          <a:bodyPr>
            <a:normAutofit/>
          </a:bodyPr>
          <a:lstStyle/>
          <a:p>
            <a:endParaRPr lang="sk-SK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52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55" y="297402"/>
            <a:ext cx="10937290" cy="786251"/>
          </a:xfr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Predspracovanie dát – </a:t>
            </a:r>
            <a:r>
              <a:rPr lang="sk-SK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Trénovacie</a:t>
            </a:r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a testovacie dáta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A58B30-15A1-4609-A08D-5A18ACD7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55" y="1464817"/>
            <a:ext cx="10937290" cy="5095782"/>
          </a:xfrm>
        </p:spPr>
        <p:txBody>
          <a:bodyPr>
            <a:normAutofit/>
          </a:bodyPr>
          <a:lstStyle/>
          <a:p>
            <a:endParaRPr lang="sk-SK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7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55" y="297402"/>
            <a:ext cx="10937290" cy="786251"/>
          </a:xfr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Vytvorenie modelu a trénovanie neurónovej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A58B30-15A1-4609-A08D-5A18ACD7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55" y="1464817"/>
            <a:ext cx="10937290" cy="5095782"/>
          </a:xfrm>
        </p:spPr>
        <p:txBody>
          <a:bodyPr>
            <a:normAutofit/>
          </a:bodyPr>
          <a:lstStyle/>
          <a:p>
            <a:endParaRPr lang="sk-SK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3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55" y="297402"/>
            <a:ext cx="10937290" cy="786251"/>
          </a:xfr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Testovanie neurónovej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A58B30-15A1-4609-A08D-5A18ACD7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55" y="1464817"/>
            <a:ext cx="10937290" cy="5095782"/>
          </a:xfrm>
        </p:spPr>
        <p:txBody>
          <a:bodyPr>
            <a:normAutofit/>
          </a:bodyPr>
          <a:lstStyle/>
          <a:p>
            <a:endParaRPr lang="sk-SK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4BF738E-3FCC-4139-B2D7-68F34DDE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54" y="2032708"/>
            <a:ext cx="5230189" cy="39600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6885D2E5-F4ED-40F2-ACE7-6F632FCA1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458" y="2032708"/>
            <a:ext cx="5230189" cy="39600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829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233" y="2885242"/>
            <a:ext cx="7871534" cy="1087515"/>
          </a:xfr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385565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alík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A6B727"/>
    </a:accent1>
    <a:accent2>
      <a:srgbClr val="418AB3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61</Words>
  <Application>Microsoft Office PowerPoint</Application>
  <PresentationFormat>Širokouhlá</PresentationFormat>
  <Paragraphs>11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Gill Sans MT</vt:lpstr>
      <vt:lpstr>Balík</vt:lpstr>
      <vt:lpstr>Klasifikácia zdravia ľudského plodu na základe údajov CTG</vt:lpstr>
      <vt:lpstr>Preskúmanie Datasetu</vt:lpstr>
      <vt:lpstr>Analýza dát</vt:lpstr>
      <vt:lpstr>Predspracovanie dát - Normalizácia</vt:lpstr>
      <vt:lpstr>Predspracovanie dát – Trénovacie a testovacie dáta</vt:lpstr>
      <vt:lpstr>Vytvorenie modelu a trénovanie neurónovej siete</vt:lpstr>
      <vt:lpstr>Testovanie neurónovej siete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admin</dc:creator>
  <cp:lastModifiedBy>admin</cp:lastModifiedBy>
  <cp:revision>30</cp:revision>
  <dcterms:created xsi:type="dcterms:W3CDTF">2021-04-30T15:13:32Z</dcterms:created>
  <dcterms:modified xsi:type="dcterms:W3CDTF">2021-05-02T14:04:15Z</dcterms:modified>
</cp:coreProperties>
</file>