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8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1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878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14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32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25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8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6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0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5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BCC69E-7E1C-4368-A563-6DF13804C256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FBBBE9-5B6C-4E00-835C-01180BABE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82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B003-74DA-44A5-8A65-0EA0A8DAB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</a:t>
            </a:r>
            <a:r>
              <a:rPr lang="sk-SK" dirty="0"/>
              <a:t>čovanie pozície hráčov nhl podľa ich štatistík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72A7-FA43-4C5F-8199-A40CB5F7F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Jakub Kubena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3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9D0B-D82E-42FA-8561-A5DE83C3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136"/>
            <a:ext cx="8534400" cy="1507067"/>
          </a:xfrm>
        </p:spPr>
        <p:txBody>
          <a:bodyPr/>
          <a:lstStyle/>
          <a:p>
            <a:r>
              <a:rPr lang="sk-SK" dirty="0"/>
              <a:t>Dataset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0D5581-D648-4597-B14E-20736856D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5FE8-F848-4A64-810B-AE8799B1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3034"/>
            <a:ext cx="7097519" cy="53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8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4A31-29E4-48D2-902B-406AE424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40475"/>
            <a:ext cx="8534400" cy="1507067"/>
          </a:xfrm>
        </p:spPr>
        <p:txBody>
          <a:bodyPr/>
          <a:lstStyle/>
          <a:p>
            <a:r>
              <a:rPr lang="sk-SK" dirty="0"/>
              <a:t>Adaline GD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26520-67EF-42CC-A3B8-B6173B34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2DB8-5C9C-48D8-B516-0EB37842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3653"/>
            <a:ext cx="6612327" cy="52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4EFC-984B-4E69-BA19-BC1AF26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49806"/>
            <a:ext cx="8534400" cy="1507067"/>
          </a:xfrm>
        </p:spPr>
        <p:txBody>
          <a:bodyPr/>
          <a:lstStyle/>
          <a:p>
            <a:r>
              <a:rPr lang="sk-SK" dirty="0"/>
              <a:t>aktivačná funkcia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7540-1468-40E1-A192-144C2042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Lineárna</a:t>
            </a:r>
          </a:p>
          <a:p>
            <a:r>
              <a:rPr lang="sk-SK" dirty="0"/>
              <a:t>Presnosť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01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7AF9-6852-453E-B34E-EB64CCC0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34665"/>
            <a:ext cx="8534400" cy="1507067"/>
          </a:xfrm>
        </p:spPr>
        <p:txBody>
          <a:bodyPr/>
          <a:lstStyle/>
          <a:p>
            <a:r>
              <a:rPr lang="sk-SK" dirty="0"/>
              <a:t>Trénovacie hodnoty a učenie NS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A35C9A-8E51-40A7-A679-FF8E8FCED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237" y="969801"/>
            <a:ext cx="4143375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9EA17-CCA3-4EB0-8513-EDF908F2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969801"/>
            <a:ext cx="37719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CADC-B7F1-425A-AB60-62EBA632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4772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25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Určovanie pozície hráčov nhl podľa ich štatistík</vt:lpstr>
      <vt:lpstr>Dataset</vt:lpstr>
      <vt:lpstr>Adaline GD</vt:lpstr>
      <vt:lpstr>aktivačná funkcia</vt:lpstr>
      <vt:lpstr>Trénovacie hodnoty a učenie NS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Určovanie pozície hráčov nhl podľa ich štatistík</dc:title>
  <dc:creator>Matej Kubena</dc:creator>
  <cp:lastModifiedBy>Matej Kubena</cp:lastModifiedBy>
  <cp:revision>4</cp:revision>
  <dcterms:created xsi:type="dcterms:W3CDTF">2020-05-08T20:14:03Z</dcterms:created>
  <dcterms:modified xsi:type="dcterms:W3CDTF">2020-05-08T21:47:38Z</dcterms:modified>
</cp:coreProperties>
</file>