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70" r:id="rId6"/>
    <p:sldId id="265" r:id="rId7"/>
    <p:sldId id="268" r:id="rId8"/>
    <p:sldId id="269" r:id="rId9"/>
    <p:sldId id="274" r:id="rId10"/>
    <p:sldId id="271" r:id="rId11"/>
    <p:sldId id="272" r:id="rId12"/>
    <p:sldId id="275" r:id="rId13"/>
    <p:sldId id="264" r:id="rId14"/>
    <p:sldId id="263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8F120-1D0A-4458-9AE0-951F6CA5DC5F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03B4A-B7B1-49D7-B27D-E3631D99B1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65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B4A-B7B1-49D7-B27D-E3631D99B103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516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B4A-B7B1-49D7-B27D-E3631D99B103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010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B4A-B7B1-49D7-B27D-E3631D99B103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28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65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1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58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29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4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24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381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12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591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4163164_Breast_Cancer_diagnosis_using_Artificial_Neural_Network_models" TargetMode="External"/><Relationship Id="rId7" Type="http://schemas.openxmlformats.org/officeDocument/2006/relationships/hyperlink" Target="https://github.com/bhavaniprasad73/Artificial-Neural-Network/blob/master/Final%20report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11.07831.pdf" TargetMode="External"/><Relationship Id="rId5" Type="http://schemas.openxmlformats.org/officeDocument/2006/relationships/hyperlink" Target="https://www.kaggle.com/uciml/breast-cancer-wisconsin-data/home" TargetMode="External"/><Relationship Id="rId4" Type="http://schemas.openxmlformats.org/officeDocument/2006/relationships/hyperlink" Target="https://github.com/bhavaniprasad73/Artificial-Neural-Network/blob/master/ANN.p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92398" y="1265049"/>
            <a:ext cx="6815669" cy="1515533"/>
          </a:xfrm>
        </p:spPr>
        <p:txBody>
          <a:bodyPr/>
          <a:lstStyle/>
          <a:p>
            <a:r>
              <a:rPr lang="sk-SK" dirty="0" smtClean="0"/>
              <a:t>Neurónov</a:t>
            </a:r>
            <a:r>
              <a:rPr lang="sk-SK" dirty="0"/>
              <a:t>é</a:t>
            </a:r>
            <a:r>
              <a:rPr lang="sk-SK" dirty="0" smtClean="0"/>
              <a:t> </a:t>
            </a:r>
            <a:r>
              <a:rPr lang="sk-SK" dirty="0" smtClean="0"/>
              <a:t>siete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3875" y="3714679"/>
            <a:ext cx="9144000" cy="1655762"/>
          </a:xfrm>
        </p:spPr>
        <p:txBody>
          <a:bodyPr/>
          <a:lstStyle/>
          <a:p>
            <a:r>
              <a:rPr lang="sk-SK" dirty="0" smtClean="0"/>
              <a:t>Aplikovaná Informatika </a:t>
            </a:r>
            <a:endParaRPr lang="en-US" dirty="0" smtClean="0"/>
          </a:p>
          <a:p>
            <a:r>
              <a:rPr lang="sk-SK" sz="1800" dirty="0" smtClean="0"/>
              <a:t>Branislav Kysucký</a:t>
            </a:r>
            <a:endParaRPr lang="en-US" sz="1800" dirty="0" smtClean="0"/>
          </a:p>
          <a:p>
            <a:r>
              <a:rPr lang="en-US" sz="1800" dirty="0" smtClean="0"/>
              <a:t>2018/2019</a:t>
            </a:r>
            <a:endParaRPr lang="sk-SK" sz="1800" dirty="0" smtClean="0"/>
          </a:p>
          <a:p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940333" y="2022816"/>
            <a:ext cx="6567734" cy="11991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3000" dirty="0" smtClean="0"/>
              <a:t>Detekcia</a:t>
            </a:r>
            <a:r>
              <a:rPr lang="en-US" sz="3000" dirty="0" smtClean="0"/>
              <a:t> </a:t>
            </a:r>
            <a:r>
              <a:rPr lang="sk-SK" sz="3000" dirty="0" smtClean="0"/>
              <a:t>rakoviny prsníka</a:t>
            </a:r>
            <a:endParaRPr lang="sk-SK" sz="3000" dirty="0"/>
          </a:p>
        </p:txBody>
      </p:sp>
    </p:spTree>
    <p:extLst>
      <p:ext uri="{BB962C8B-B14F-4D97-AF65-F5344CB8AC3E}">
        <p14:creationId xmlns:p14="http://schemas.microsoft.com/office/powerpoint/2010/main" val="12324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47" y="2564168"/>
            <a:ext cx="6910032" cy="349678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36" y="5965704"/>
            <a:ext cx="77819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Výstup z programu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3987683"/>
            <a:ext cx="4010025" cy="304800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34" y="4406995"/>
            <a:ext cx="4688434" cy="171863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34" y="2489141"/>
            <a:ext cx="8601075" cy="100965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99" y="3282833"/>
            <a:ext cx="3667125" cy="838200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919" y="3464934"/>
            <a:ext cx="3566617" cy="2241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BlokTextu 11"/>
          <p:cNvSpPr txBox="1"/>
          <p:nvPr/>
        </p:nvSpPr>
        <p:spPr>
          <a:xfrm>
            <a:off x="6523631" y="5802463"/>
            <a:ext cx="513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Confusion</a:t>
            </a:r>
            <a:r>
              <a:rPr lang="sk-SK" dirty="0"/>
              <a:t> </a:t>
            </a:r>
            <a:r>
              <a:rPr lang="sk-SK" dirty="0" err="1" smtClean="0"/>
              <a:t>Matrix</a:t>
            </a:r>
            <a:r>
              <a:rPr lang="en-US" dirty="0" smtClean="0"/>
              <a:t> - </a:t>
            </a:r>
            <a:r>
              <a:rPr lang="sk-SK" dirty="0"/>
              <a:t>Farebná interpretácia hodnôt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7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Výsledky</a:t>
            </a:r>
            <a:r>
              <a:rPr lang="en-US" dirty="0" smtClean="0"/>
              <a:t> </a:t>
            </a:r>
            <a:r>
              <a:rPr lang="sk-SK" dirty="0" smtClean="0"/>
              <a:t>ukázali, </a:t>
            </a:r>
            <a:r>
              <a:rPr lang="sk-SK" dirty="0"/>
              <a:t>že tento model funguje </a:t>
            </a:r>
            <a:r>
              <a:rPr lang="sk-SK" dirty="0" smtClean="0"/>
              <a:t>s vysokou presnosťou pri </a:t>
            </a:r>
            <a:r>
              <a:rPr lang="sk-SK" dirty="0"/>
              <a:t>predpovedaní rakoviny. </a:t>
            </a:r>
            <a:endParaRPr lang="en-US" dirty="0" smtClean="0"/>
          </a:p>
          <a:p>
            <a:r>
              <a:rPr lang="sk-SK" dirty="0" smtClean="0"/>
              <a:t>Môže </a:t>
            </a:r>
            <a:r>
              <a:rPr lang="sk-SK" dirty="0"/>
              <a:t>byť použitý ako inteligentný komponent </a:t>
            </a:r>
            <a:r>
              <a:rPr lang="sk-SK" dirty="0" smtClean="0"/>
              <a:t>v lekárskom </a:t>
            </a:r>
            <a:r>
              <a:rPr lang="sk-SK" dirty="0"/>
              <a:t>rozhodovaní.</a:t>
            </a:r>
          </a:p>
        </p:txBody>
      </p:sp>
    </p:spTree>
    <p:extLst>
      <p:ext uri="{BB962C8B-B14F-4D97-AF65-F5344CB8AC3E}">
        <p14:creationId xmlns:p14="http://schemas.microsoft.com/office/powerpoint/2010/main" val="20367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www.researchgate.net/publication/224163164_Breast_Cancer_diagnosis_using_Artificial_Neural_Network_models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github.com/bhavaniprasad73/Artificial-Neural-Network/blob/master/ANN.py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www.kaggle.com/uciml/breast-cancer-wisconsin-data/home</a:t>
            </a:r>
            <a:endParaRPr lang="sk-SK" dirty="0" smtClean="0"/>
          </a:p>
          <a:p>
            <a:r>
              <a:rPr lang="sk-SK" dirty="0">
                <a:hlinkClick r:id="rId6"/>
              </a:rPr>
              <a:t>https://</a:t>
            </a:r>
            <a:r>
              <a:rPr lang="sk-SK" dirty="0" smtClean="0">
                <a:hlinkClick r:id="rId6"/>
              </a:rPr>
              <a:t>arxiv.org/pdf/1711.07831.pdf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www.researchgate.net/publication/224163164_Breast_Cancer_diagnosis_using_Artificial_Neural_Network_models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https</a:t>
            </a:r>
            <a:r>
              <a:rPr lang="sk-SK" dirty="0">
                <a:hlinkClick r:id="rId7"/>
              </a:rPr>
              <a:t>://</a:t>
            </a:r>
            <a:r>
              <a:rPr lang="sk-SK" dirty="0" smtClean="0">
                <a:hlinkClick r:id="rId7"/>
              </a:rPr>
              <a:t>github.com/bhavaniprasad73/Artificial-Neural-Network/blob/master/Final%20report.pdf</a:t>
            </a:r>
            <a:endParaRPr lang="sk-SK" dirty="0" smtClean="0"/>
          </a:p>
          <a:p>
            <a:endParaRPr lang="sk-SK" dirty="0"/>
          </a:p>
          <a:p>
            <a:endParaRPr lang="en-US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3327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72322" y="722825"/>
            <a:ext cx="10468968" cy="2511695"/>
          </a:xfrm>
        </p:spPr>
        <p:txBody>
          <a:bodyPr/>
          <a:lstStyle/>
          <a:p>
            <a:r>
              <a:rPr lang="sk-SK" dirty="0" smtClean="0"/>
              <a:t>Ďakujem </a:t>
            </a:r>
            <a:r>
              <a:rPr lang="sk-SK" dirty="0"/>
              <a:t>za </a:t>
            </a:r>
            <a:r>
              <a:rPr lang="sk-SK" dirty="0" smtClean="0"/>
              <a:t>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37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sk-SK" dirty="0" smtClean="0"/>
              <a:t>Využitie neurónových </a:t>
            </a:r>
            <a:r>
              <a:rPr lang="sk-SK" dirty="0"/>
              <a:t>sieti na základe hlbokého učenia </a:t>
            </a:r>
            <a:r>
              <a:rPr lang="en-US" dirty="0"/>
              <a:t>(Deep learning)</a:t>
            </a:r>
          </a:p>
          <a:p>
            <a:r>
              <a:rPr lang="en-US" dirty="0" smtClean="0"/>
              <a:t>Na </a:t>
            </a:r>
            <a:r>
              <a:rPr lang="sk-SK" dirty="0"/>
              <a:t>základe </a:t>
            </a:r>
            <a:r>
              <a:rPr lang="sk-SK" dirty="0" err="1"/>
              <a:t>datasetu</a:t>
            </a:r>
            <a:r>
              <a:rPr lang="sk-SK" dirty="0"/>
              <a:t> </a:t>
            </a:r>
            <a:r>
              <a:rPr lang="sk-SK" dirty="0" smtClean="0"/>
              <a:t>zistiť</a:t>
            </a:r>
            <a:r>
              <a:rPr lang="en-US" smtClean="0"/>
              <a:t> </a:t>
            </a:r>
            <a:r>
              <a:rPr lang="sk-SK" smtClean="0"/>
              <a:t>počet </a:t>
            </a:r>
            <a:r>
              <a:rPr lang="sk-SK" dirty="0" smtClean="0"/>
              <a:t>nálezov, a určiť či nálezy nájdené v rakovine prsníka sú zhubné </a:t>
            </a:r>
            <a:r>
              <a:rPr lang="en-US" dirty="0" smtClean="0"/>
              <a:t>(M), </a:t>
            </a:r>
            <a:r>
              <a:rPr lang="sk-SK" dirty="0"/>
              <a:t>alebo</a:t>
            </a:r>
            <a:r>
              <a:rPr lang="en-US" dirty="0"/>
              <a:t> </a:t>
            </a:r>
            <a:r>
              <a:rPr lang="sk-SK" dirty="0" smtClean="0"/>
              <a:t>nezhubné </a:t>
            </a:r>
            <a:r>
              <a:rPr lang="en-US" dirty="0"/>
              <a:t>(B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Vyhodnotenie</a:t>
            </a:r>
            <a:r>
              <a:rPr lang="en-US" dirty="0" smtClean="0"/>
              <a:t> </a:t>
            </a:r>
            <a:r>
              <a:rPr lang="sk-SK" dirty="0" smtClean="0"/>
              <a:t>výsledkov 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5574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2" y="718815"/>
            <a:ext cx="9601196" cy="1303867"/>
          </a:xfrm>
        </p:spPr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02446" y="2419644"/>
            <a:ext cx="10587108" cy="3713893"/>
          </a:xfrm>
        </p:spPr>
        <p:txBody>
          <a:bodyPr>
            <a:normAutofit/>
          </a:bodyPr>
          <a:lstStyle/>
          <a:p>
            <a:r>
              <a:rPr lang="sk-SK" dirty="0"/>
              <a:t>Súbor údajov o rakovine prsníka Wisconsin (</a:t>
            </a:r>
            <a:r>
              <a:rPr lang="sk-SK" dirty="0" err="1"/>
              <a:t>Diagnostic</a:t>
            </a:r>
            <a:r>
              <a:rPr lang="sk-SK" dirty="0"/>
              <a:t>) </a:t>
            </a:r>
            <a:endParaRPr lang="sk-SK" dirty="0" smtClean="0"/>
          </a:p>
          <a:p>
            <a:r>
              <a:rPr lang="sk-SK" dirty="0" smtClean="0"/>
              <a:t>Súbor </a:t>
            </a:r>
            <a:r>
              <a:rPr lang="sk-SK" dirty="0"/>
              <a:t>údajov má rozmer 569 x 32, má 30 reálnych </a:t>
            </a:r>
            <a:r>
              <a:rPr lang="sk-SK" dirty="0" smtClean="0"/>
              <a:t>atribútov</a:t>
            </a:r>
            <a:r>
              <a:rPr lang="en-US" dirty="0" smtClean="0"/>
              <a:t>, </a:t>
            </a:r>
            <a:r>
              <a:rPr lang="sk-SK" dirty="0" smtClean="0"/>
              <a:t>jeden </a:t>
            </a:r>
            <a:r>
              <a:rPr lang="sk-SK" dirty="0"/>
              <a:t>číselný atribút (pole id) a jeden kategorický atribút, čo je označenie triedy</a:t>
            </a:r>
            <a:r>
              <a:rPr lang="sk-SK" dirty="0" smtClean="0"/>
              <a:t>.</a:t>
            </a:r>
          </a:p>
          <a:p>
            <a:r>
              <a:rPr lang="sk-SK" dirty="0" smtClean="0"/>
              <a:t>Obsahuje binárne triedenie, </a:t>
            </a:r>
            <a:r>
              <a:rPr lang="sk-SK" dirty="0"/>
              <a:t>má dve hodnoty pre diagnózu, ktoré </a:t>
            </a:r>
            <a:r>
              <a:rPr lang="sk-SK" dirty="0" smtClean="0"/>
              <a:t>sú </a:t>
            </a:r>
            <a:r>
              <a:rPr lang="sk-SK" dirty="0"/>
              <a:t>M </a:t>
            </a:r>
            <a:r>
              <a:rPr lang="sk-SK" dirty="0" smtClean="0"/>
              <a:t>(zhubný) </a:t>
            </a:r>
            <a:r>
              <a:rPr lang="sk-SK" dirty="0"/>
              <a:t>a B </a:t>
            </a:r>
            <a:r>
              <a:rPr lang="sk-SK" dirty="0" smtClean="0"/>
              <a:t>(nezhubný).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r="3333"/>
          <a:stretch/>
        </p:blipFill>
        <p:spPr>
          <a:xfrm>
            <a:off x="3002088" y="4389738"/>
            <a:ext cx="6654019" cy="1642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4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Princíp fungovania neurónovej siete</a:t>
            </a:r>
            <a:endParaRPr lang="sk-SK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63A027C-73C1-4981-9828-05E25E0A63F0}"/>
              </a:ext>
            </a:extLst>
          </p:cNvPr>
          <p:cNvSpPr txBox="1">
            <a:spLocks/>
          </p:cNvSpPr>
          <p:nvPr/>
        </p:nvSpPr>
        <p:spPr>
          <a:xfrm>
            <a:off x="1487302" y="2381533"/>
            <a:ext cx="8370930" cy="39327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Predspracovanie</a:t>
            </a:r>
            <a:r>
              <a:rPr lang="en-US" dirty="0" smtClean="0"/>
              <a:t> </a:t>
            </a:r>
            <a:r>
              <a:rPr lang="sk-SK" dirty="0" smtClean="0"/>
              <a:t>dát a Inicializácia siet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2500" dirty="0" smtClean="0"/>
              <a:t>a) D</a:t>
            </a:r>
            <a:r>
              <a:rPr lang="sk-SK" sz="2500" dirty="0" smtClean="0"/>
              <a:t>á</a:t>
            </a:r>
            <a:r>
              <a:rPr lang="en-US" sz="2500" dirty="0" smtClean="0"/>
              <a:t>ta</a:t>
            </a:r>
            <a:br>
              <a:rPr lang="en-US" sz="2500" dirty="0" smtClean="0"/>
            </a:br>
            <a:r>
              <a:rPr lang="en-US" sz="2500" dirty="0" smtClean="0"/>
              <a:t>                   b) </a:t>
            </a:r>
            <a:r>
              <a:rPr lang="sk-SK" sz="2500" dirty="0" smtClean="0"/>
              <a:t>Parametre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                   </a:t>
            </a:r>
            <a:r>
              <a:rPr lang="sk-SK" sz="2500" dirty="0" smtClean="0"/>
              <a:t>c</a:t>
            </a:r>
            <a:r>
              <a:rPr lang="en-US" sz="2500" dirty="0" smtClean="0"/>
              <a:t>) </a:t>
            </a:r>
            <a:r>
              <a:rPr lang="sk-SK" sz="2500" dirty="0" smtClean="0"/>
              <a:t>Váhy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sk-SK" dirty="0" smtClean="0"/>
              <a:t>Trénovanie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2500" dirty="0" smtClean="0"/>
              <a:t>a) Forward Propagation </a:t>
            </a:r>
            <a:br>
              <a:rPr lang="en-US" sz="2500" dirty="0" smtClean="0"/>
            </a:br>
            <a:r>
              <a:rPr lang="en-US" sz="2500" dirty="0" smtClean="0"/>
              <a:t>                   b) Backward Propagation </a:t>
            </a:r>
            <a:br>
              <a:rPr lang="en-US" sz="2500" dirty="0" smtClean="0"/>
            </a:br>
            <a:r>
              <a:rPr lang="en-US" sz="2500" dirty="0" smtClean="0"/>
              <a:t>                   c) </a:t>
            </a:r>
            <a:r>
              <a:rPr lang="sk-SK" sz="2500" dirty="0" smtClean="0"/>
              <a:t>Aktualizácia váh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Testovanie a vyhodnotenie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794" y="3446248"/>
            <a:ext cx="4479705" cy="232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Forward </a:t>
            </a:r>
            <a:r>
              <a:rPr lang="sk-SK" dirty="0" err="1"/>
              <a:t>Propagation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Forward </a:t>
            </a:r>
            <a:r>
              <a:rPr lang="sk-SK" dirty="0" err="1"/>
              <a:t>Propagation</a:t>
            </a:r>
            <a:r>
              <a:rPr lang="sk-SK" dirty="0"/>
              <a:t> je prvým krokom </a:t>
            </a:r>
            <a:r>
              <a:rPr lang="sk-SK" dirty="0" smtClean="0"/>
              <a:t>ku </a:t>
            </a:r>
            <a:r>
              <a:rPr lang="sk-SK" dirty="0"/>
              <a:t>tréningu siete, </a:t>
            </a:r>
            <a:r>
              <a:rPr lang="sk-SK" dirty="0" smtClean="0"/>
              <a:t>ktorý </a:t>
            </a:r>
            <a:r>
              <a:rPr lang="sk-SK" dirty="0"/>
              <a:t>znásobuje vstupný uzol váhami a má aktivačnú </a:t>
            </a:r>
            <a:r>
              <a:rPr lang="sk-SK" dirty="0" smtClean="0"/>
              <a:t>funkciu. 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92" y="3427575"/>
            <a:ext cx="4588013" cy="24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aktivačná funkcia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Ako </a:t>
            </a:r>
            <a:r>
              <a:rPr lang="sk-SK" dirty="0" smtClean="0"/>
              <a:t>aktivačná </a:t>
            </a:r>
            <a:r>
              <a:rPr lang="sk-SK" dirty="0"/>
              <a:t>funkciu </a:t>
            </a:r>
            <a:r>
              <a:rPr lang="sk-SK" dirty="0" smtClean="0"/>
              <a:t>bola použitá </a:t>
            </a:r>
            <a:r>
              <a:rPr lang="sk-SK" dirty="0" err="1" smtClean="0"/>
              <a:t>sigmoidná</a:t>
            </a:r>
            <a:r>
              <a:rPr lang="sk-SK" dirty="0" smtClean="0"/>
              <a:t> funkcia.</a:t>
            </a:r>
          </a:p>
          <a:p>
            <a:r>
              <a:rPr lang="sk-SK" dirty="0"/>
              <a:t>Akonáhle aplikujeme váhy na vstupy, </a:t>
            </a:r>
            <a:r>
              <a:rPr lang="sk-SK" dirty="0" smtClean="0"/>
              <a:t>potom </a:t>
            </a:r>
            <a:r>
              <a:rPr lang="sk-SK" dirty="0"/>
              <a:t>musíme použiť aktivačnú </a:t>
            </a:r>
            <a:r>
              <a:rPr lang="sk-SK" dirty="0" smtClean="0"/>
              <a:t>funkciu.</a:t>
            </a:r>
          </a:p>
          <a:p>
            <a:r>
              <a:rPr lang="sk-SK" dirty="0" smtClean="0"/>
              <a:t>Nutnosť použitia kvôli binárnej klasifikácii.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591" y="3506873"/>
            <a:ext cx="2867135" cy="144566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619402" y="4952538"/>
            <a:ext cx="409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 aplikovaní na </a:t>
            </a:r>
          </a:p>
          <a:p>
            <a:endParaRPr lang="sk-SK" dirty="0"/>
          </a:p>
          <a:p>
            <a:r>
              <a:rPr lang="sk-SK" dirty="0" smtClean="0"/>
              <a:t>vracia 0, alebo 1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82" y="5263816"/>
            <a:ext cx="1990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6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Backward</a:t>
            </a:r>
            <a:r>
              <a:rPr lang="sk-SK" dirty="0"/>
              <a:t> </a:t>
            </a:r>
            <a:r>
              <a:rPr lang="sk-SK" dirty="0" err="1"/>
              <a:t>Propagation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1" y="2556931"/>
            <a:ext cx="9745638" cy="3461731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Použitý bol gradient </a:t>
            </a:r>
            <a:r>
              <a:rPr lang="sk-SK" dirty="0"/>
              <a:t>zostup </a:t>
            </a:r>
            <a:r>
              <a:rPr lang="sk-SK" dirty="0" err="1" smtClean="0"/>
              <a:t>trénovací</a:t>
            </a:r>
            <a:r>
              <a:rPr lang="sk-SK" dirty="0" smtClean="0"/>
              <a:t> </a:t>
            </a:r>
            <a:r>
              <a:rPr lang="sk-SK" dirty="0"/>
              <a:t>model.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sk-SK" dirty="0" smtClean="0"/>
              <a:t>Potom sa aktualizujú váhy.</a:t>
            </a:r>
            <a:endParaRPr lang="en-US" dirty="0" smtClean="0"/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Po </a:t>
            </a:r>
            <a:r>
              <a:rPr lang="sk-SK" dirty="0"/>
              <a:t>zaškolení siete </a:t>
            </a:r>
            <a:r>
              <a:rPr lang="sk-SK" dirty="0" smtClean="0"/>
              <a:t>s nastavenou epochou sa </a:t>
            </a:r>
            <a:r>
              <a:rPr lang="sk-SK" dirty="0"/>
              <a:t>sieť naučí údaje a upraví váhy podľa predpovede správnej hodnoty</a:t>
            </a:r>
            <a:r>
              <a:rPr lang="sk-SK" dirty="0" smtClean="0"/>
              <a:t>.</a:t>
            </a:r>
          </a:p>
          <a:p>
            <a:r>
              <a:rPr lang="sk-SK" dirty="0"/>
              <a:t>Vyhodnotenie siete sa vypočíta pomocou rôznych ukazovateľov výkonu, ako je </a:t>
            </a:r>
            <a:r>
              <a:rPr lang="sk-SK" dirty="0" smtClean="0"/>
              <a:t>napríklad presnosť.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146" y="2947916"/>
            <a:ext cx="2647666" cy="49522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198" y="3832629"/>
            <a:ext cx="2775614" cy="598849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714697" y="4010797"/>
            <a:ext cx="4353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err="1"/>
              <a:t>Wij</a:t>
            </a:r>
            <a:r>
              <a:rPr lang="sk-SK" sz="1200" dirty="0"/>
              <a:t> - hmotnosť spájajúca jednotku výstupnej vrstvy k jednotke skrytej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049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Predspracovanie</a:t>
            </a:r>
            <a:r>
              <a:rPr lang="en-US" dirty="0" smtClean="0"/>
              <a:t> d</a:t>
            </a:r>
            <a:r>
              <a:rPr lang="sk-SK" dirty="0" err="1" smtClean="0"/>
              <a:t>át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34" y="2489223"/>
            <a:ext cx="4752975" cy="174307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614150" y="248922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4" y="4309569"/>
            <a:ext cx="3857625" cy="609600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650544" y="435588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Obrázo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74" y="5108463"/>
            <a:ext cx="1905000" cy="219075"/>
          </a:xfrm>
          <a:prstGeom prst="rect">
            <a:avLst/>
          </a:prstGeom>
        </p:spPr>
      </p:pic>
      <p:sp>
        <p:nvSpPr>
          <p:cNvPr id="18" name="BlokTextu 17"/>
          <p:cNvSpPr txBox="1"/>
          <p:nvPr/>
        </p:nvSpPr>
        <p:spPr>
          <a:xfrm>
            <a:off x="650544" y="5049037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3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9" name="Obrázok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74" y="5565981"/>
            <a:ext cx="2171700" cy="352425"/>
          </a:xfrm>
          <a:prstGeom prst="rect">
            <a:avLst/>
          </a:prstGeom>
        </p:spPr>
      </p:pic>
      <p:sp>
        <p:nvSpPr>
          <p:cNvPr id="20" name="BlokTextu 19"/>
          <p:cNvSpPr txBox="1"/>
          <p:nvPr/>
        </p:nvSpPr>
        <p:spPr>
          <a:xfrm>
            <a:off x="659643" y="561479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1" name="Obrázo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024" y="2506130"/>
            <a:ext cx="2305050" cy="352425"/>
          </a:xfrm>
          <a:prstGeom prst="rect">
            <a:avLst/>
          </a:prstGeom>
        </p:spPr>
      </p:pic>
      <p:sp>
        <p:nvSpPr>
          <p:cNvPr id="22" name="BlokTextu 21"/>
          <p:cNvSpPr txBox="1"/>
          <p:nvPr/>
        </p:nvSpPr>
        <p:spPr>
          <a:xfrm>
            <a:off x="6096000" y="248922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5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6096000" y="2999989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25" name="Obrázo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257" y="3465274"/>
            <a:ext cx="2733675" cy="657225"/>
          </a:xfrm>
          <a:prstGeom prst="rect">
            <a:avLst/>
          </a:prstGeom>
        </p:spPr>
      </p:pic>
      <p:sp>
        <p:nvSpPr>
          <p:cNvPr id="26" name="BlokTextu 25"/>
          <p:cNvSpPr txBox="1"/>
          <p:nvPr/>
        </p:nvSpPr>
        <p:spPr>
          <a:xfrm>
            <a:off x="6096000" y="360922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27" name="Obrázok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0024" y="2999989"/>
            <a:ext cx="42005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neurónovej siete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77" y="2489293"/>
            <a:ext cx="7362825" cy="37147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41696" y="2535721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8" y="2945251"/>
            <a:ext cx="1724025" cy="70485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98" y="3626646"/>
            <a:ext cx="3324225" cy="1000125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477" y="4626771"/>
            <a:ext cx="5086350" cy="476250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997" y="5143473"/>
            <a:ext cx="1733550" cy="400050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0579" y="5416104"/>
            <a:ext cx="2409825" cy="710497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5329165" y="349350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5" name="Obrázok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3986" y="3580602"/>
            <a:ext cx="5710951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1499</TotalTime>
  <Words>305</Words>
  <Application>Microsoft Office PowerPoint</Application>
  <PresentationFormat>Širokouhlá</PresentationFormat>
  <Paragraphs>64</Paragraphs>
  <Slides>14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Organický motív</vt:lpstr>
      <vt:lpstr>Neurónové siete</vt:lpstr>
      <vt:lpstr>Ciele:</vt:lpstr>
      <vt:lpstr>Dataset</vt:lpstr>
      <vt:lpstr>Princíp fungovania neurónovej siete</vt:lpstr>
      <vt:lpstr>Forward Propagation</vt:lpstr>
      <vt:lpstr>Použitá aktivačná funkcia</vt:lpstr>
      <vt:lpstr>Backward Propagation</vt:lpstr>
      <vt:lpstr>Predspracovanie dát</vt:lpstr>
      <vt:lpstr>Vytvorenie neurónovej siete</vt:lpstr>
      <vt:lpstr>Testovanie</vt:lpstr>
      <vt:lpstr>Výstup z programu</vt:lpstr>
      <vt:lpstr>Záver</vt:lpstr>
      <vt:lpstr>Použité zdroje</vt:lpstr>
      <vt:lpstr>Ďakujem za pozornosť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</dc:title>
  <dc:creator>Brano</dc:creator>
  <cp:lastModifiedBy>Brano</cp:lastModifiedBy>
  <cp:revision>211</cp:revision>
  <dcterms:created xsi:type="dcterms:W3CDTF">2018-11-21T19:43:53Z</dcterms:created>
  <dcterms:modified xsi:type="dcterms:W3CDTF">2019-05-11T13:00:15Z</dcterms:modified>
</cp:coreProperties>
</file>