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7" r:id="rId4"/>
    <p:sldId id="261" r:id="rId5"/>
    <p:sldId id="262" r:id="rId6"/>
    <p:sldId id="266" r:id="rId7"/>
    <p:sldId id="267" r:id="rId8"/>
    <p:sldId id="263" r:id="rId9"/>
    <p:sldId id="264" r:id="rId10"/>
    <p:sldId id="265" r:id="rId11"/>
    <p:sldId id="268" r:id="rId12"/>
    <p:sldId id="258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A00"/>
    <a:srgbClr val="5EEC3C"/>
    <a:srgbClr val="990099"/>
    <a:srgbClr val="CC0099"/>
    <a:srgbClr val="FE9202"/>
    <a:srgbClr val="007033"/>
    <a:srgbClr val="6C1A00"/>
    <a:srgbClr val="00AACC"/>
    <a:srgbClr val="003296"/>
    <a:srgbClr val="E39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62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6" y="3182570"/>
            <a:ext cx="8246070" cy="91623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870" y="4098800"/>
            <a:ext cx="8231372" cy="610821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91995"/>
            <a:ext cx="8246070" cy="610821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7"/>
          </a:xfrm>
        </p:spPr>
        <p:txBody>
          <a:bodyPr/>
          <a:lstStyle>
            <a:lvl1pPr algn="ctr">
              <a:defRPr sz="2800">
                <a:solidFill>
                  <a:schemeClr val="tx1"/>
                </a:solidFill>
              </a:defRPr>
            </a:lvl1pPr>
            <a:lvl2pPr algn="ctr">
              <a:defRPr>
                <a:solidFill>
                  <a:schemeClr val="tx1"/>
                </a:solidFill>
              </a:defRPr>
            </a:lvl2pPr>
            <a:lvl3pPr algn="ctr"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539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9539" y="1044700"/>
            <a:ext cx="595549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91995"/>
            <a:ext cx="8093365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8062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062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2" Type="http://schemas.openxmlformats.org/officeDocument/2006/relationships/hyperlink" Target="https://www.kaggle.com/shivam2503/diamonds?fbclid=IwAR0KKceJ8_iO76KjmMpWZuGlaDWt6wUcA-PPDuvat8YV2cRAaaGn8psYg_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Neurónové</a:t>
            </a:r>
            <a:r>
              <a:rPr lang="en-US" dirty="0"/>
              <a:t> </a:t>
            </a:r>
            <a:r>
              <a:rPr lang="sk-SK" dirty="0"/>
              <a:t>Siete</a:t>
            </a:r>
            <a:endParaRPr lang="en-US" dirty="0"/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6" y="1655520"/>
            <a:ext cx="8246070" cy="610821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Priebeh testovania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2571751"/>
            <a:ext cx="8246070" cy="2290572"/>
          </a:xfrm>
        </p:spPr>
        <p:txBody>
          <a:bodyPr>
            <a:normAutofit/>
          </a:bodyPr>
          <a:lstStyle/>
          <a:p>
            <a:r>
              <a:rPr lang="sk-SK" dirty="0" smtClean="0"/>
              <a:t>Dát na testovanie: 500</a:t>
            </a:r>
          </a:p>
          <a:p>
            <a:r>
              <a:rPr lang="sk-SK" dirty="0" smtClean="0"/>
              <a:t>Počet chýb: </a:t>
            </a:r>
            <a:r>
              <a:rPr lang="sk-SK" dirty="0" smtClean="0"/>
              <a:t>92</a:t>
            </a:r>
          </a:p>
          <a:p>
            <a:r>
              <a:rPr lang="sk-SK" dirty="0" smtClean="0"/>
              <a:t>Úspešnosť: 81,6</a:t>
            </a:r>
            <a:r>
              <a:rPr lang="en-US" dirty="0" smtClean="0"/>
              <a:t>%</a:t>
            </a:r>
            <a:r>
              <a:rPr lang="sk-SK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610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6" y="1655520"/>
            <a:ext cx="8246070" cy="610821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Zdroje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2571751"/>
            <a:ext cx="8246070" cy="2290572"/>
          </a:xfrm>
        </p:spPr>
        <p:txBody>
          <a:bodyPr>
            <a:normAutofit/>
          </a:bodyPr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www.kaggle.com/shivam2503/diamonds?fbclid=IwAR0KKceJ8_iO76KjmMpWZuGlaDWt6wUcA-PPDuvat8YV2cRAaaGn8psYg_s</a:t>
            </a:r>
            <a:endParaRPr lang="sk-SK" dirty="0" smtClean="0"/>
          </a:p>
          <a:p>
            <a:r>
              <a:rPr lang="sk-SK" dirty="0">
                <a:hlinkClick r:id="rId3"/>
              </a:rPr>
              <a:t>https://keras.io/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77362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6" y="1960930"/>
            <a:ext cx="8246070" cy="1832460"/>
          </a:xfrm>
        </p:spPr>
        <p:txBody>
          <a:bodyPr>
            <a:normAutofit/>
          </a:bodyPr>
          <a:lstStyle/>
          <a:p>
            <a:r>
              <a:rPr lang="sk-SK" sz="6000" dirty="0" smtClean="0"/>
              <a:t>Ďakujem za pozornosť</a:t>
            </a:r>
            <a:endParaRPr lang="en-US" sz="6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030115" y="4556915"/>
            <a:ext cx="4041775" cy="479822"/>
          </a:xfrm>
        </p:spPr>
        <p:txBody>
          <a:bodyPr/>
          <a:lstStyle/>
          <a:p>
            <a:r>
              <a:rPr lang="sk-SK" b="0" dirty="0"/>
              <a:t>Michal </a:t>
            </a:r>
            <a:r>
              <a:rPr lang="sk-SK" b="0" dirty="0" err="1"/>
              <a:t>Mihalik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sk-SK" b="1" dirty="0" err="1" smtClean="0">
                <a:effectLst/>
              </a:rPr>
              <a:t>Diamonds</a:t>
            </a:r>
            <a:r>
              <a:rPr lang="sk-SK" b="1" dirty="0" smtClean="0">
                <a:effectLst/>
              </a:rPr>
              <a:t> </a:t>
            </a:r>
            <a:r>
              <a:rPr lang="sk-SK" b="1" dirty="0" err="1" smtClean="0">
                <a:effectLst/>
              </a:rPr>
              <a:t>dataset</a:t>
            </a:r>
            <a:endParaRPr lang="sk-SK" b="1" dirty="0">
              <a:effectLst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Cena v Amerických dolároch</a:t>
            </a:r>
          </a:p>
          <a:p>
            <a:r>
              <a:rPr lang="sk-SK" dirty="0" smtClean="0"/>
              <a:t>Počet karátov</a:t>
            </a:r>
          </a:p>
          <a:p>
            <a:r>
              <a:rPr lang="sk-SK" dirty="0" smtClean="0"/>
              <a:t>Kvalita rezu</a:t>
            </a:r>
          </a:p>
          <a:p>
            <a:r>
              <a:rPr lang="sk-SK" dirty="0" smtClean="0"/>
              <a:t>Farba</a:t>
            </a:r>
          </a:p>
          <a:p>
            <a:r>
              <a:rPr lang="sk-SK" dirty="0" err="1" smtClean="0"/>
              <a:t>Čistosť</a:t>
            </a:r>
            <a:endParaRPr lang="sk-SK" dirty="0" smtClean="0"/>
          </a:p>
          <a:p>
            <a:r>
              <a:rPr lang="sk-SK" dirty="0" smtClean="0"/>
              <a:t>Rozmery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6" y="1655520"/>
            <a:ext cx="8246070" cy="610821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Cieľ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3029865"/>
            <a:ext cx="8246070" cy="1832457"/>
          </a:xfrm>
        </p:spPr>
        <p:txBody>
          <a:bodyPr>
            <a:normAutofit/>
          </a:bodyPr>
          <a:lstStyle/>
          <a:p>
            <a:r>
              <a:rPr lang="sk-SK" dirty="0" smtClean="0"/>
              <a:t>Cieľom neurónovej siete je určiť kvalitu rezu diamantu na základe jeho farby, čistoty, počtu karátov, ceny a rozmerov.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6" y="1655520"/>
            <a:ext cx="8246070" cy="610821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Práca s </a:t>
            </a:r>
            <a:r>
              <a:rPr lang="sk-SK" dirty="0" err="1" smtClean="0"/>
              <a:t>datasetom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2571751"/>
            <a:ext cx="8246070" cy="2290572"/>
          </a:xfrm>
        </p:spPr>
        <p:txBody>
          <a:bodyPr>
            <a:normAutofit/>
          </a:bodyPr>
          <a:lstStyle/>
          <a:p>
            <a:r>
              <a:rPr lang="sk-SK" dirty="0" smtClean="0"/>
              <a:t>Na začiatok bolo nutné previesť nečíselné hodnoty </a:t>
            </a:r>
            <a:r>
              <a:rPr lang="sk-SK" dirty="0" err="1" smtClean="0"/>
              <a:t>datasetu</a:t>
            </a:r>
            <a:r>
              <a:rPr lang="sk-SK" dirty="0" smtClean="0"/>
              <a:t> na čísla aby bolo možné ich kvantifikovať.</a:t>
            </a:r>
          </a:p>
          <a:p>
            <a:r>
              <a:rPr lang="sk-SK" dirty="0" smtClean="0"/>
              <a:t>Čí</a:t>
            </a:r>
            <a:r>
              <a:rPr lang="sk-SK" dirty="0" smtClean="0"/>
              <a:t>sloval som ich postupne od najhoršej kvality po najlepšiu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991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6" y="1044700"/>
            <a:ext cx="8246070" cy="610821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Práca s </a:t>
            </a:r>
            <a:r>
              <a:rPr lang="sk-SK" dirty="0" err="1" smtClean="0"/>
              <a:t>datasetom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808225"/>
            <a:ext cx="8246070" cy="3054098"/>
          </a:xfrm>
        </p:spPr>
        <p:txBody>
          <a:bodyPr>
            <a:normAutofit lnSpcReduction="10000"/>
          </a:bodyPr>
          <a:lstStyle/>
          <a:p>
            <a:r>
              <a:rPr lang="sk-SK" dirty="0" err="1" smtClean="0"/>
              <a:t>Dataset</a:t>
            </a:r>
            <a:r>
              <a:rPr lang="sk-SK" dirty="0" smtClean="0"/>
              <a:t> obsahuje takmer 54 000 záznamov takže som mal k dispozícií dostatočne veľký súbor </a:t>
            </a:r>
            <a:r>
              <a:rPr lang="sk-SK" dirty="0" err="1" smtClean="0"/>
              <a:t>trénovacích</a:t>
            </a:r>
            <a:r>
              <a:rPr lang="sk-SK" dirty="0" smtClean="0"/>
              <a:t> dát.</a:t>
            </a:r>
          </a:p>
          <a:p>
            <a:r>
              <a:rPr lang="sk-SK" dirty="0" smtClean="0"/>
              <a:t>Na testovanie som použil 500 záznamov ostatok som použil na trénovanie</a:t>
            </a:r>
          </a:p>
          <a:p>
            <a:r>
              <a:rPr lang="sk-SK" dirty="0" smtClean="0"/>
              <a:t>Na záver som dáta určené na trénovanie premiešal a preškáloval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6" y="1655520"/>
            <a:ext cx="8246070" cy="610821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Práca s </a:t>
            </a:r>
            <a:r>
              <a:rPr lang="sk-SK" dirty="0" err="1" smtClean="0"/>
              <a:t>datasetom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2571751"/>
            <a:ext cx="8246070" cy="2290572"/>
          </a:xfrm>
        </p:spPr>
        <p:txBody>
          <a:bodyPr>
            <a:normAutofit/>
          </a:bodyPr>
          <a:lstStyle/>
          <a:p>
            <a:r>
              <a:rPr lang="sk-SK" dirty="0" smtClean="0"/>
              <a:t>Testovacie dáta bolo nutné rozdeliť do piatich kategórií reprezentujúcich 5 typov kvality rezu</a:t>
            </a:r>
            <a:r>
              <a:rPr lang="sk-SK" dirty="0"/>
              <a:t> </a:t>
            </a:r>
            <a:endParaRPr lang="sk-SK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Fair, Good, Very Good, Premium, Ideal)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3684050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6" y="1655520"/>
            <a:ext cx="8246070" cy="610821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Pou</a:t>
            </a:r>
            <a:r>
              <a:rPr lang="sk-SK" dirty="0" smtClean="0"/>
              <a:t>žitý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2571751"/>
            <a:ext cx="8246070" cy="2290572"/>
          </a:xfrm>
        </p:spPr>
        <p:txBody>
          <a:bodyPr>
            <a:normAutofit/>
          </a:bodyPr>
          <a:lstStyle/>
          <a:p>
            <a:r>
              <a:rPr lang="sk-SK" dirty="0" smtClean="0"/>
              <a:t>K vypracovaniu zadania som použil sekvenčný model z knižnice </a:t>
            </a:r>
            <a:r>
              <a:rPr lang="sk-SK" dirty="0" err="1" smtClean="0"/>
              <a:t>keras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4260629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6" y="1655520"/>
            <a:ext cx="8246070" cy="610821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Priebeh trénovania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2571751"/>
            <a:ext cx="8246070" cy="2290572"/>
          </a:xfrm>
        </p:spPr>
        <p:txBody>
          <a:bodyPr>
            <a:normAutofit/>
          </a:bodyPr>
          <a:lstStyle/>
          <a:p>
            <a:r>
              <a:rPr lang="sk-SK" dirty="0" smtClean="0"/>
              <a:t>Dát na trénovanie: 53439</a:t>
            </a:r>
          </a:p>
          <a:p>
            <a:r>
              <a:rPr lang="sk-SK" dirty="0" smtClean="0"/>
              <a:t>Rýchlosť učenia: </a:t>
            </a:r>
            <a:r>
              <a:rPr lang="sk-SK" dirty="0" smtClean="0"/>
              <a:t>0.0000025</a:t>
            </a:r>
          </a:p>
          <a:p>
            <a:r>
              <a:rPr lang="sk-SK" dirty="0" smtClean="0"/>
              <a:t>Počet iterácií: 40000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07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sk-SK" dirty="0"/>
              <a:t>Priebeh trénovania</a:t>
            </a:r>
            <a:endParaRPr lang="sk-SK" b="1" dirty="0">
              <a:effectLst/>
            </a:endParaRPr>
          </a:p>
        </p:txBody>
      </p:sp>
      <p:pic>
        <p:nvPicPr>
          <p:cNvPr id="3" name="Zástupný symbol obsah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54" y="1006524"/>
            <a:ext cx="4733855" cy="4002730"/>
          </a:xfrm>
        </p:spPr>
      </p:pic>
    </p:spTree>
    <p:extLst>
      <p:ext uri="{BB962C8B-B14F-4D97-AF65-F5344CB8AC3E}">
        <p14:creationId xmlns:p14="http://schemas.microsoft.com/office/powerpoint/2010/main" val="651565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Prezentácia na obrazovke (16:9)</PresentationFormat>
  <Paragraphs>36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Neurónové Siete</vt:lpstr>
      <vt:lpstr>Diamonds dataset</vt:lpstr>
      <vt:lpstr>Cieľ</vt:lpstr>
      <vt:lpstr>Práca s datasetom</vt:lpstr>
      <vt:lpstr>Práca s datasetom</vt:lpstr>
      <vt:lpstr>Práca s datasetom</vt:lpstr>
      <vt:lpstr>Použitý model</vt:lpstr>
      <vt:lpstr>Priebeh trénovania</vt:lpstr>
      <vt:lpstr>Priebeh trénovania</vt:lpstr>
      <vt:lpstr>Priebeh testovania</vt:lpstr>
      <vt:lpstr>Zdroje</vt:lpstr>
      <vt:lpstr>Ďakujem za pozornosť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2020-05-08T21:25:45Z</dcterms:modified>
</cp:coreProperties>
</file>