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B6A7F-494F-4552-B21B-5BE36D6B4191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52D7B-F78F-4904-9E1D-137BBF1BB33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68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92203A-31BB-4CFD-A27E-68FB86C9D82D}" type="datetimeFigureOut">
              <a:rPr lang="sk-SK" smtClean="0"/>
              <a:t>11. 5. 2019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67CE85-0FC4-4C49-B7F2-14CBC4FBEF8D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neural-network-tutorial/?fbclid=IwAR3AOPk6ngxl4-hklfML1CE_FumetjfrT6nJIQ8WF1dWgDk6Aii7YqOZFWs" TargetMode="External"/><Relationship Id="rId2" Type="http://schemas.openxmlformats.org/officeDocument/2006/relationships/hyperlink" Target="http://deeplearning.net/tutorial/ml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how-to-develop-multilayer-perceptron-models-for-time-series-forecast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Neurónové siete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Viacvrstvový </a:t>
            </a:r>
            <a:r>
              <a:rPr lang="sk-SK" dirty="0" err="1" smtClean="0"/>
              <a:t>perceptron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4860032" y="6021288"/>
            <a:ext cx="3352800" cy="365125"/>
          </a:xfrm>
        </p:spPr>
        <p:txBody>
          <a:bodyPr/>
          <a:lstStyle/>
          <a:p>
            <a:pPr algn="r"/>
            <a:r>
              <a:rPr lang="sk-SK" sz="1800" dirty="0" smtClean="0"/>
              <a:t>Bc. Adam Mladý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7927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Výsledok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0692"/>
            <a:ext cx="3581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"/>
          <a:stretch/>
        </p:blipFill>
        <p:spPr bwMode="auto">
          <a:xfrm>
            <a:off x="4283968" y="2091350"/>
            <a:ext cx="4176464" cy="376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Porovnanie výsledku pri zmene </a:t>
            </a:r>
            <a:r>
              <a:rPr lang="sk-SK" dirty="0" err="1" smtClean="0"/>
              <a:t>optimalizátora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6" y="1844824"/>
            <a:ext cx="7364115" cy="145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5" y="3356992"/>
            <a:ext cx="709043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12" y="4250857"/>
            <a:ext cx="370438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lokTextu 5"/>
          <p:cNvSpPr txBox="1"/>
          <p:nvPr/>
        </p:nvSpPr>
        <p:spPr>
          <a:xfrm>
            <a:off x="506456" y="4437112"/>
            <a:ext cx="422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0" 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Presnosť: 70.52919864654541 %</a:t>
            </a:r>
            <a:r>
              <a:rPr kumimoji="0" lang="sk-SK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sk-SK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35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115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Použitá literatúra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>
                <a:hlinkClick r:id="rId2"/>
              </a:rPr>
              <a:t>http://</a:t>
            </a:r>
            <a:r>
              <a:rPr lang="sk-SK" sz="2000" dirty="0" smtClean="0">
                <a:hlinkClick r:id="rId2"/>
              </a:rPr>
              <a:t>deeplearning.net/tutorial/mlp.html</a:t>
            </a:r>
            <a:endParaRPr lang="sk-SK" sz="2000" dirty="0" smtClean="0"/>
          </a:p>
          <a:p>
            <a:endParaRPr lang="sk-SK" dirty="0" smtClean="0"/>
          </a:p>
          <a:p>
            <a:r>
              <a:rPr lang="sk-SK" sz="1800" dirty="0">
                <a:hlinkClick r:id="rId3"/>
              </a:rPr>
              <a:t>https://www.edureka.co/blog/neural-network-tutorial/?</a:t>
            </a:r>
            <a:r>
              <a:rPr lang="sk-SK" sz="1800" dirty="0" smtClean="0">
                <a:hlinkClick r:id="rId3"/>
              </a:rPr>
              <a:t>fbclid=IwAR3AOPk6ngxl4-hklfML1CE_FumetjfrT6nJIQ8WF1dWgDk6Aii7YqOZFWs</a:t>
            </a:r>
            <a:endParaRPr lang="sk-SK" sz="1800" dirty="0" smtClean="0"/>
          </a:p>
          <a:p>
            <a:endParaRPr lang="sk-SK" sz="1800" dirty="0"/>
          </a:p>
          <a:p>
            <a:r>
              <a:rPr lang="sk-SK" sz="1800" dirty="0">
                <a:hlinkClick r:id="rId4"/>
              </a:rPr>
              <a:t>https://machinelearningmastery.com/how-to-develop-multilayer-perceptron-models-for-time-series-forecasting/</a:t>
            </a:r>
            <a:endParaRPr lang="sk-SK" sz="1800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028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Úvod</a:t>
            </a:r>
            <a:endParaRPr lang="sk-SK" dirty="0"/>
          </a:p>
        </p:txBody>
      </p:sp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Výsledkom projektu je neurónová sieť schopná rozlišovať vzťah medzi falošnou a pravou bankovkou</a:t>
            </a:r>
          </a:p>
          <a:p>
            <a:endParaRPr lang="sk-SK" sz="2400" dirty="0"/>
          </a:p>
          <a:p>
            <a:r>
              <a:rPr lang="sk-SK" sz="2400" dirty="0" smtClean="0"/>
              <a:t>Viacvrstvový </a:t>
            </a:r>
            <a:r>
              <a:rPr lang="sk-SK" sz="2400" dirty="0" err="1" smtClean="0"/>
              <a:t>perceptron</a:t>
            </a:r>
            <a:r>
              <a:rPr lang="sk-SK" sz="2400" dirty="0" smtClean="0"/>
              <a:t> (MLP)</a:t>
            </a:r>
          </a:p>
          <a:p>
            <a:endParaRPr lang="sk-SK" sz="2400" dirty="0"/>
          </a:p>
          <a:p>
            <a:r>
              <a:rPr lang="sk-SK" sz="2400" dirty="0" smtClean="0"/>
              <a:t>Trénovanie modelu</a:t>
            </a:r>
          </a:p>
          <a:p>
            <a:endParaRPr lang="sk-SK" sz="2400" dirty="0"/>
          </a:p>
          <a:p>
            <a:r>
              <a:rPr lang="sk-SK" sz="2400" dirty="0" smtClean="0"/>
              <a:t>Testovanie modelu</a:t>
            </a:r>
          </a:p>
          <a:p>
            <a:endParaRPr lang="sk-SK" sz="2400" dirty="0" smtClean="0"/>
          </a:p>
          <a:p>
            <a:r>
              <a:rPr lang="sk-SK" sz="2400" dirty="0" smtClean="0"/>
              <a:t>Zobrazenie výsledku na grafe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5114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Dataset</a:t>
            </a:r>
            <a:r>
              <a:rPr lang="sk-SK" dirty="0" smtClean="0"/>
              <a:t> s 1372 bankovkami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1"/>
            <a:ext cx="3740671" cy="2552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741" y="750917"/>
            <a:ext cx="4465104" cy="4237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115616" y="5373216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Falošné a pravé bankovky</a:t>
            </a:r>
            <a:endParaRPr lang="sk-SK" dirty="0"/>
          </a:p>
        </p:txBody>
      </p:sp>
      <p:sp>
        <p:nvSpPr>
          <p:cNvPr id="5" name="BlokTextu 4"/>
          <p:cNvSpPr txBox="1"/>
          <p:nvPr/>
        </p:nvSpPr>
        <p:spPr>
          <a:xfrm>
            <a:off x="5580112" y="5191751"/>
            <a:ext cx="272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Vzťah medzi bankovkami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40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Úprava </a:t>
            </a:r>
            <a:r>
              <a:rPr lang="sk-SK" dirty="0" err="1" smtClean="0"/>
              <a:t>datasetu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Class</a:t>
            </a:r>
            <a:r>
              <a:rPr lang="sk-SK" dirty="0" smtClean="0"/>
              <a:t> = 2 rozdielne premenné</a:t>
            </a:r>
            <a:endParaRPr lang="sk-S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4464496" cy="204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437112"/>
            <a:ext cx="44862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Príprava dát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Rozdelenie dát na 80% </a:t>
            </a:r>
            <a:r>
              <a:rPr lang="sk-SK" dirty="0" err="1" smtClean="0"/>
              <a:t>trénovacích</a:t>
            </a:r>
            <a:r>
              <a:rPr lang="sk-SK" dirty="0" smtClean="0"/>
              <a:t> a 20% testovacích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err="1" smtClean="0"/>
              <a:t>Learning</a:t>
            </a:r>
            <a:r>
              <a:rPr lang="sk-SK" dirty="0" smtClean="0"/>
              <a:t>_ rate: rýchlosť učenia</a:t>
            </a:r>
          </a:p>
          <a:p>
            <a:r>
              <a:rPr lang="sk-SK" dirty="0" err="1" smtClean="0"/>
              <a:t>Training_epochs</a:t>
            </a:r>
            <a:r>
              <a:rPr lang="sk-SK" dirty="0" smtClean="0"/>
              <a:t>: počet tréningových epoch</a:t>
            </a:r>
            <a:endParaRPr lang="sk-S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56" y="2780928"/>
            <a:ext cx="83915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653136"/>
            <a:ext cx="2784432" cy="83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95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Vrstvy, váhy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49" y="692696"/>
            <a:ext cx="4226983" cy="250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3" y="2996952"/>
            <a:ext cx="4863088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437112"/>
            <a:ext cx="5220072" cy="185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09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Model viacvrstvového </a:t>
            </a:r>
            <a:r>
              <a:rPr lang="sk-SK" dirty="0" err="1" smtClean="0"/>
              <a:t>perceptronu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Aktivačná funkcia RELU: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f(g(x)) = max(0,g(x))</a:t>
            </a:r>
            <a:endParaRPr lang="sk-S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68050"/>
            <a:ext cx="65627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7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Výpočet chybovosti a </a:t>
            </a:r>
            <a:r>
              <a:rPr lang="sk-SK" dirty="0" err="1" smtClean="0"/>
              <a:t>optimalizátor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Využime funkciu </a:t>
            </a:r>
            <a:r>
              <a:rPr lang="sk-SK" dirty="0" err="1"/>
              <a:t>softmax</a:t>
            </a:r>
            <a:r>
              <a:rPr lang="sk-SK" dirty="0"/>
              <a:t> </a:t>
            </a:r>
            <a:r>
              <a:rPr lang="sk-SK" dirty="0" smtClean="0"/>
              <a:t>na </a:t>
            </a:r>
            <a:r>
              <a:rPr lang="sk-SK" dirty="0"/>
              <a:t>výpočet </a:t>
            </a:r>
            <a:r>
              <a:rPr lang="sk-SK" dirty="0" smtClean="0"/>
              <a:t>chybovosti </a:t>
            </a:r>
            <a:r>
              <a:rPr lang="sk-SK" dirty="0"/>
              <a:t>a </a:t>
            </a:r>
            <a:r>
              <a:rPr lang="sk-SK" dirty="0" err="1"/>
              <a:t>optimalizátor</a:t>
            </a:r>
            <a:r>
              <a:rPr lang="sk-SK" dirty="0"/>
              <a:t> </a:t>
            </a:r>
            <a:r>
              <a:rPr lang="sk-SK" dirty="0" err="1"/>
              <a:t>adam</a:t>
            </a:r>
            <a:r>
              <a:rPr lang="sk-SK" dirty="0"/>
              <a:t> na minimalizáciu </a:t>
            </a:r>
            <a:r>
              <a:rPr lang="sk-SK" dirty="0" smtClean="0"/>
              <a:t>strát.</a:t>
            </a:r>
            <a:endParaRPr lang="sk-SK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1" y="3294775"/>
            <a:ext cx="7781553" cy="108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8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Trénovanie siete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28502"/>
            <a:ext cx="74104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63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</TotalTime>
  <Words>139</Words>
  <Application>Microsoft Office PowerPoint</Application>
  <PresentationFormat>Prezentácia na obrazovke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Tok</vt:lpstr>
      <vt:lpstr>Neurónové siete</vt:lpstr>
      <vt:lpstr>Úvod</vt:lpstr>
      <vt:lpstr>Dataset</vt:lpstr>
      <vt:lpstr>Úprava datasetu</vt:lpstr>
      <vt:lpstr>Príprava dát</vt:lpstr>
      <vt:lpstr>Vrstvy, váhy</vt:lpstr>
      <vt:lpstr>Model viacvrstvového perceptronu</vt:lpstr>
      <vt:lpstr>Výpočet chybovosti a optimalizátor</vt:lpstr>
      <vt:lpstr>Trénovanie siete</vt:lpstr>
      <vt:lpstr>Výsledok</vt:lpstr>
      <vt:lpstr>Porovnanie výsledku pri zmene optimalizátora</vt:lpstr>
      <vt:lpstr>Ďakujem za pozornosť</vt:lpstr>
      <vt:lpstr>Použitá literatúra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Neurónove siete</dc:title>
  <dc:creator>asus</dc:creator>
  <cp:lastModifiedBy>asus</cp:lastModifiedBy>
  <cp:revision>32</cp:revision>
  <dcterms:created xsi:type="dcterms:W3CDTF">2019-05-10T16:22:49Z</dcterms:created>
  <dcterms:modified xsi:type="dcterms:W3CDTF">2019-05-10T22:52:45Z</dcterms:modified>
</cp:coreProperties>
</file>