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82" autoAdjust="0"/>
  </p:normalViewPr>
  <p:slideViewPr>
    <p:cSldViewPr snapToGrid="0">
      <p:cViewPr>
        <p:scale>
          <a:sx n="60" d="100"/>
          <a:sy n="60" d="100"/>
        </p:scale>
        <p:origin x="88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F9BF9-FA68-47B1-A243-8B385B8221C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94637-F7D4-432C-91FE-EFDC577E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4637-F7D4-432C-91FE-EFDC577E2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vyzerala</a:t>
            </a:r>
            <a:r>
              <a:rPr lang="en-US" dirty="0"/>
              <a:t> vasa </a:t>
            </a:r>
            <a:r>
              <a:rPr lang="en-US" dirty="0" err="1"/>
              <a:t>neuronova</a:t>
            </a:r>
            <a:r>
              <a:rPr lang="en-US" dirty="0"/>
              <a:t> </a:t>
            </a:r>
            <a:r>
              <a:rPr lang="en-US" dirty="0" err="1"/>
              <a:t>siet</a:t>
            </a:r>
            <a:r>
              <a:rPr lang="en-US" dirty="0"/>
              <a:t> </a:t>
            </a:r>
            <a:r>
              <a:rPr lang="en-US" dirty="0" err="1"/>
              <a:t>uvadzate</a:t>
            </a:r>
            <a:r>
              <a:rPr lang="en-US" dirty="0"/>
              <a:t> 4 </a:t>
            </a:r>
            <a:r>
              <a:rPr lang="en-US" dirty="0" err="1"/>
              <a:t>vstupne</a:t>
            </a:r>
            <a:r>
              <a:rPr lang="en-US" dirty="0"/>
              <a:t> </a:t>
            </a:r>
            <a:r>
              <a:rPr lang="en-US" dirty="0" err="1"/>
              <a:t>neurony</a:t>
            </a:r>
            <a:r>
              <a:rPr lang="en-US" dirty="0"/>
              <a:t> ale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predikuju</a:t>
            </a:r>
            <a:r>
              <a:rPr lang="en-US" dirty="0"/>
              <a:t> </a:t>
            </a:r>
            <a:r>
              <a:rPr lang="en-US" dirty="0" err="1"/>
              <a:t>cukrovku</a:t>
            </a:r>
            <a:r>
              <a:rPr lang="en-US" dirty="0"/>
              <a:t> je ich </a:t>
            </a:r>
            <a:r>
              <a:rPr lang="en-US" dirty="0" err="1"/>
              <a:t>viac</a:t>
            </a:r>
            <a:r>
              <a:rPr lang="en-US" dirty="0"/>
              <a:t>. </a:t>
            </a:r>
          </a:p>
          <a:p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pouzili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Kolko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mali</a:t>
            </a:r>
            <a:r>
              <a:rPr lang="en-US" dirty="0"/>
              <a:t> </a:t>
            </a:r>
            <a:r>
              <a:rPr lang="en-US" dirty="0" err="1"/>
              <a:t>vstupnych</a:t>
            </a:r>
            <a:r>
              <a:rPr lang="en-US" dirty="0"/>
              <a:t> </a:t>
            </a:r>
            <a:r>
              <a:rPr lang="en-US" dirty="0" err="1"/>
              <a:t>neuronov</a:t>
            </a:r>
            <a:r>
              <a:rPr lang="en-US" dirty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4637-F7D4-432C-91FE-EFDC577E2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18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092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226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49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227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378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50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943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198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56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57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09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801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69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43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42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50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26D390-8388-4A1D-B5E3-7C8BE3F20E4C}" type="datetimeFigureOut">
              <a:rPr lang="sk-SK" smtClean="0"/>
              <a:t>16. 5. 2019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5DE7-9C9C-45D8-9285-4450E97609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8901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onfusion-matrix-machine-learning/" TargetMode="External"/><Relationship Id="rId2" Type="http://schemas.openxmlformats.org/officeDocument/2006/relationships/hyperlink" Target="https://www.servier.sk/content/cukrovka-diab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ctivation-functions-neural-networks/" TargetMode="External"/><Relationship Id="rId5" Type="http://schemas.openxmlformats.org/officeDocument/2006/relationships/hyperlink" Target="https://towardsdatascience.com/adam-latest-trends-in-deep-learning-optimization-6be9a291375c" TargetMode="External"/><Relationship Id="rId4" Type="http://schemas.openxmlformats.org/officeDocument/2006/relationships/hyperlink" Target="https://keras.io/models/about-keras-mod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28691" y="237744"/>
            <a:ext cx="9314925" cy="3762397"/>
          </a:xfrm>
        </p:spPr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Predikcia cukrovky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4835" y="5609484"/>
            <a:ext cx="2868405" cy="86142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Andrej Treciak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9061704" y="5609484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NEURÓNOVÉ SIETE</a:t>
            </a:r>
          </a:p>
        </p:txBody>
      </p:sp>
    </p:spTree>
    <p:extLst>
      <p:ext uri="{BB962C8B-B14F-4D97-AF65-F5344CB8AC3E}">
        <p14:creationId xmlns:p14="http://schemas.microsoft.com/office/powerpoint/2010/main" val="190825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28691" y="237744"/>
            <a:ext cx="9314925" cy="3762397"/>
          </a:xfrm>
        </p:spPr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37299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4293" y="2107782"/>
            <a:ext cx="8946541" cy="419548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Cukrovka (diabetes mellitus) je chronické, doposiaľ nevyliečiteľné ochorenie, ktorého výskyt celosvetovo  ale aj v Slovenskej republike neustále narastá.  Dnes hovoríme o  cukrovke ako o epidémii tretieho tisícročia. V súčasnosti  sa  počet diabetikov vo svete odhaduje na  140 miliónov a podľa prognostických štúdií sa ich počet o 25 rokov zvýši na 300 miliónov.</a:t>
            </a:r>
          </a:p>
        </p:txBody>
      </p:sp>
    </p:spTree>
    <p:extLst>
      <p:ext uri="{BB962C8B-B14F-4D97-AF65-F5344CB8AC3E}">
        <p14:creationId xmlns:p14="http://schemas.microsoft.com/office/powerpoint/2010/main" val="147532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Reprezentácia dát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4293" y="2107782"/>
            <a:ext cx="8946541" cy="419548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mojom projekte dáta predstavujú lekárske záznamy o pacientoch a či majú alebo nemajú nábeh na cukrovku v rámci 5 rokov.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1" y="3390519"/>
            <a:ext cx="11820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Neurónová sieť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4293" y="2107782"/>
            <a:ext cx="8946541" cy="4195481"/>
          </a:xfrm>
        </p:spPr>
        <p:txBody>
          <a:bodyPr/>
          <a:lstStyle/>
          <a:p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vysokoúrovňové API neurónových sietí, napísané v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Pythone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schopné bežať na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CNTK alebo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Bol vyvinutý so zameraním na umožnenie rýchleho experimentovania. Schopnosť prejsť od myšlienky k výsledku s čo najmenším oneskorením je kľúčom k dobrému výskumu.</a:t>
            </a:r>
          </a:p>
          <a:p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 použil na predikciu cukrovky u pacientov a či majú alebo nemajú nábeh na cukrovku. Podarilo sa mi pritom dosiahnuť približne 78 % úspešnosť.</a:t>
            </a:r>
          </a:p>
        </p:txBody>
      </p:sp>
    </p:spTree>
    <p:extLst>
      <p:ext uri="{BB962C8B-B14F-4D97-AF65-F5344CB8AC3E}">
        <p14:creationId xmlns:p14="http://schemas.microsoft.com/office/powerpoint/2010/main" val="21611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Neurónová sieť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90" y="1490472"/>
            <a:ext cx="10270846" cy="4526279"/>
          </a:xfrm>
        </p:spPr>
      </p:pic>
    </p:spTree>
    <p:extLst>
      <p:ext uri="{BB962C8B-B14F-4D97-AF65-F5344CB8AC3E}">
        <p14:creationId xmlns:p14="http://schemas.microsoft.com/office/powerpoint/2010/main" val="926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Trénovacie dáta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7" y="1152983"/>
            <a:ext cx="8772525" cy="3028950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7" y="4298442"/>
            <a:ext cx="87725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8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705" y="397854"/>
            <a:ext cx="3066353" cy="1400530"/>
          </a:xfrm>
        </p:spPr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Grafy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97416"/>
            <a:ext cx="7388352" cy="6618028"/>
          </a:xfrm>
        </p:spPr>
      </p:pic>
    </p:spTree>
    <p:extLst>
      <p:ext uri="{BB962C8B-B14F-4D97-AF65-F5344CB8AC3E}">
        <p14:creationId xmlns:p14="http://schemas.microsoft.com/office/powerpoint/2010/main" val="16655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705" y="397854"/>
            <a:ext cx="3066353" cy="1400530"/>
          </a:xfrm>
        </p:spPr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Grafy</a:t>
            </a: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8" y="1143000"/>
            <a:ext cx="8999193" cy="5388864"/>
          </a:xfrm>
        </p:spPr>
      </p:pic>
    </p:spTree>
    <p:extLst>
      <p:ext uri="{BB962C8B-B14F-4D97-AF65-F5344CB8AC3E}">
        <p14:creationId xmlns:p14="http://schemas.microsoft.com/office/powerpoint/2010/main" val="126169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Použité zdroje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4293" y="2107782"/>
            <a:ext cx="8946541" cy="419548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https://www.servier.sk/content/cukrovka-diabetes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https://machinelearningmastery.com/confusion-matrix-machine-learning/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https://keras.io/models/about-keras-models/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https://towardsdatascience.com/adam-latest-trends-in-deep-learning-optimization-6be9a291375c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https://www.geeksforgeeks.org/activation-functions-neural-networks/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78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252</Words>
  <Application>Microsoft Office PowerPoint</Application>
  <PresentationFormat>Widescreen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Ión</vt:lpstr>
      <vt:lpstr>Predikcia cukrovky</vt:lpstr>
      <vt:lpstr>Úvod</vt:lpstr>
      <vt:lpstr>Reprezentácia dát</vt:lpstr>
      <vt:lpstr>Neurónová sieť</vt:lpstr>
      <vt:lpstr>Neurónová sieť</vt:lpstr>
      <vt:lpstr>Trénovacie dáta</vt:lpstr>
      <vt:lpstr>Grafy</vt:lpstr>
      <vt:lpstr>Grafy</vt:lpstr>
      <vt:lpstr>Použité zdroje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Andrej Treciak</dc:creator>
  <cp:lastModifiedBy>Juraj Obonya</cp:lastModifiedBy>
  <cp:revision>15</cp:revision>
  <dcterms:created xsi:type="dcterms:W3CDTF">2019-05-11T18:07:04Z</dcterms:created>
  <dcterms:modified xsi:type="dcterms:W3CDTF">2019-05-16T08:16:15Z</dcterms:modified>
</cp:coreProperties>
</file>