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python-machine-learning-project-detecting-parkinson-disease/" TargetMode="External"/><Relationship Id="rId2" Type="http://schemas.openxmlformats.org/officeDocument/2006/relationships/hyperlink" Target="https://www.kdnuggets.com/2020/03/20-machine-learning-datasets-project-idea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randomness-in-machine-learning/" TargetMode="External"/><Relationship Id="rId5" Type="http://schemas.openxmlformats.org/officeDocument/2006/relationships/hyperlink" Target="https://machinelearningmastery.com/tutorial-first-neural-network-python-keras/" TargetMode="External"/><Relationship Id="rId4" Type="http://schemas.openxmlformats.org/officeDocument/2006/relationships/hyperlink" Target="https://data-flair.training/blogs/machine-learning-dataset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Project z Neuronových siet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Dávid Néveri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91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339634"/>
            <a:ext cx="9905999" cy="59827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u-HU" dirty="0" err="1"/>
              <a:t>Našu</a:t>
            </a:r>
            <a:r>
              <a:rPr lang="hu-HU" dirty="0"/>
              <a:t> </a:t>
            </a:r>
            <a:r>
              <a:rPr lang="hu-HU" dirty="0" err="1"/>
              <a:t>neurónovú</a:t>
            </a:r>
            <a:r>
              <a:rPr lang="hu-HU" dirty="0"/>
              <a:t> </a:t>
            </a:r>
            <a:r>
              <a:rPr lang="hu-HU" dirty="0" err="1"/>
              <a:t>sieť</a:t>
            </a:r>
            <a:r>
              <a:rPr lang="hu-HU" dirty="0"/>
              <a:t> </a:t>
            </a:r>
            <a:r>
              <a:rPr lang="hu-HU" dirty="0" err="1"/>
              <a:t>sme</a:t>
            </a:r>
            <a:r>
              <a:rPr lang="hu-HU" dirty="0"/>
              <a:t> </a:t>
            </a:r>
            <a:r>
              <a:rPr lang="hu-HU" dirty="0" err="1"/>
              <a:t>preškolili</a:t>
            </a:r>
            <a:r>
              <a:rPr lang="hu-HU" dirty="0"/>
              <a:t> na </a:t>
            </a:r>
            <a:r>
              <a:rPr lang="hu-HU" dirty="0" err="1"/>
              <a:t>celý</a:t>
            </a:r>
            <a:r>
              <a:rPr lang="hu-HU" dirty="0"/>
              <a:t> </a:t>
            </a:r>
            <a:r>
              <a:rPr lang="hu-HU" dirty="0" err="1"/>
              <a:t>súbor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/>
              <a:t> a </a:t>
            </a:r>
            <a:r>
              <a:rPr lang="hu-HU" dirty="0" err="1"/>
              <a:t>môžeme</a:t>
            </a:r>
            <a:r>
              <a:rPr lang="hu-HU" dirty="0"/>
              <a:t> </a:t>
            </a:r>
            <a:r>
              <a:rPr lang="hu-HU" dirty="0" err="1"/>
              <a:t>vyhodnotiť</a:t>
            </a:r>
            <a:r>
              <a:rPr lang="hu-HU" dirty="0"/>
              <a:t> </a:t>
            </a:r>
            <a:r>
              <a:rPr lang="hu-HU" dirty="0" err="1"/>
              <a:t>výkon</a:t>
            </a:r>
            <a:r>
              <a:rPr lang="hu-HU" dirty="0"/>
              <a:t> </a:t>
            </a:r>
            <a:r>
              <a:rPr lang="hu-HU" dirty="0" err="1"/>
              <a:t>siete</a:t>
            </a:r>
            <a:r>
              <a:rPr lang="hu-HU" dirty="0"/>
              <a:t> na </a:t>
            </a:r>
            <a:r>
              <a:rPr lang="hu-HU" dirty="0" err="1"/>
              <a:t>rovnakom</a:t>
            </a:r>
            <a:r>
              <a:rPr lang="hu-HU" dirty="0"/>
              <a:t> </a:t>
            </a:r>
            <a:r>
              <a:rPr lang="hu-HU" dirty="0" err="1"/>
              <a:t>súbore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 smtClean="0"/>
              <a:t>.</a:t>
            </a:r>
            <a:endParaRPr lang="hu-HU" dirty="0"/>
          </a:p>
          <a:p>
            <a:pPr algn="just"/>
            <a:r>
              <a:rPr lang="hu-HU" dirty="0" err="1"/>
              <a:t>Toto</a:t>
            </a:r>
            <a:r>
              <a:rPr lang="hu-HU" dirty="0"/>
              <a:t> </a:t>
            </a:r>
            <a:r>
              <a:rPr lang="hu-HU" dirty="0" err="1"/>
              <a:t>nám</a:t>
            </a:r>
            <a:r>
              <a:rPr lang="hu-HU" dirty="0"/>
              <a:t> </a:t>
            </a:r>
            <a:r>
              <a:rPr lang="hu-HU" dirty="0" err="1"/>
              <a:t>poskytne</a:t>
            </a:r>
            <a:r>
              <a:rPr lang="hu-HU" dirty="0"/>
              <a:t> </a:t>
            </a:r>
            <a:r>
              <a:rPr lang="hu-HU" dirty="0" err="1"/>
              <a:t>iba</a:t>
            </a:r>
            <a:r>
              <a:rPr lang="hu-HU" dirty="0"/>
              <a:t> </a:t>
            </a:r>
            <a:r>
              <a:rPr lang="hu-HU" dirty="0" err="1"/>
              <a:t>predstavu</a:t>
            </a:r>
            <a:r>
              <a:rPr lang="hu-HU" dirty="0"/>
              <a:t> o </a:t>
            </a:r>
            <a:r>
              <a:rPr lang="hu-HU" dirty="0" err="1"/>
              <a:t>tom</a:t>
            </a:r>
            <a:r>
              <a:rPr lang="hu-HU" dirty="0"/>
              <a:t>, </a:t>
            </a:r>
            <a:r>
              <a:rPr lang="hu-HU" dirty="0" err="1"/>
              <a:t>ako</a:t>
            </a:r>
            <a:r>
              <a:rPr lang="hu-HU" dirty="0"/>
              <a:t> </a:t>
            </a:r>
            <a:r>
              <a:rPr lang="hu-HU" dirty="0" err="1"/>
              <a:t>dobre</a:t>
            </a:r>
            <a:r>
              <a:rPr lang="hu-HU" dirty="0"/>
              <a:t> </a:t>
            </a:r>
            <a:r>
              <a:rPr lang="hu-HU" dirty="0" err="1"/>
              <a:t>sme</a:t>
            </a:r>
            <a:r>
              <a:rPr lang="hu-HU" dirty="0"/>
              <a:t> </a:t>
            </a:r>
            <a:r>
              <a:rPr lang="hu-HU" dirty="0" err="1"/>
              <a:t>modelovali</a:t>
            </a:r>
            <a:r>
              <a:rPr lang="hu-HU" dirty="0"/>
              <a:t> </a:t>
            </a:r>
            <a:r>
              <a:rPr lang="hu-HU" dirty="0" err="1"/>
              <a:t>množinu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/>
              <a:t> (</a:t>
            </a:r>
            <a:r>
              <a:rPr lang="hu-HU" dirty="0" err="1"/>
              <a:t>napr</a:t>
            </a:r>
            <a:r>
              <a:rPr lang="hu-HU" dirty="0"/>
              <a:t>. </a:t>
            </a:r>
            <a:r>
              <a:rPr lang="hu-HU" dirty="0" err="1"/>
              <a:t>Presnosť</a:t>
            </a:r>
            <a:r>
              <a:rPr lang="hu-HU" dirty="0"/>
              <a:t> </a:t>
            </a:r>
            <a:r>
              <a:rPr lang="hu-HU" dirty="0" err="1"/>
              <a:t>vlaku</a:t>
            </a:r>
            <a:r>
              <a:rPr lang="hu-HU" dirty="0"/>
              <a:t>), </a:t>
            </a:r>
            <a:r>
              <a:rPr lang="hu-HU" dirty="0" err="1"/>
              <a:t>ale</a:t>
            </a:r>
            <a:r>
              <a:rPr lang="hu-HU" dirty="0"/>
              <a:t> </a:t>
            </a:r>
            <a:r>
              <a:rPr lang="hu-HU" dirty="0" err="1"/>
              <a:t>netušíme</a:t>
            </a:r>
            <a:r>
              <a:rPr lang="hu-HU" dirty="0"/>
              <a:t>, </a:t>
            </a:r>
            <a:r>
              <a:rPr lang="hu-HU" dirty="0" err="1"/>
              <a:t>ako</a:t>
            </a:r>
            <a:r>
              <a:rPr lang="hu-HU" dirty="0"/>
              <a:t> </a:t>
            </a:r>
            <a:r>
              <a:rPr lang="hu-HU" dirty="0" err="1"/>
              <a:t>dobre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algoritmus </a:t>
            </a:r>
            <a:r>
              <a:rPr lang="hu-HU" dirty="0" err="1"/>
              <a:t>mohol</a:t>
            </a:r>
            <a:r>
              <a:rPr lang="hu-HU" dirty="0"/>
              <a:t> </a:t>
            </a:r>
            <a:r>
              <a:rPr lang="hu-HU" dirty="0" err="1"/>
              <a:t>fungovať</a:t>
            </a:r>
            <a:r>
              <a:rPr lang="hu-HU" dirty="0"/>
              <a:t> </a:t>
            </a:r>
            <a:r>
              <a:rPr lang="hu-HU" dirty="0" err="1"/>
              <a:t>pri</a:t>
            </a:r>
            <a:r>
              <a:rPr lang="hu-HU" dirty="0"/>
              <a:t> </a:t>
            </a:r>
            <a:r>
              <a:rPr lang="hu-HU" dirty="0" err="1"/>
              <a:t>nových</a:t>
            </a:r>
            <a:r>
              <a:rPr lang="hu-HU" dirty="0"/>
              <a:t> </a:t>
            </a:r>
            <a:r>
              <a:rPr lang="hu-HU" dirty="0" err="1"/>
              <a:t>údajoch</a:t>
            </a:r>
            <a:r>
              <a:rPr lang="hu-HU" dirty="0"/>
              <a:t>. </a:t>
            </a:r>
            <a:r>
              <a:rPr lang="hu-HU" dirty="0" err="1"/>
              <a:t>Urobili</a:t>
            </a:r>
            <a:r>
              <a:rPr lang="hu-HU" dirty="0"/>
              <a:t> </a:t>
            </a:r>
            <a:r>
              <a:rPr lang="hu-HU" dirty="0" err="1"/>
              <a:t>sme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pre </a:t>
            </a:r>
            <a:r>
              <a:rPr lang="hu-HU" dirty="0" err="1"/>
              <a:t>jednoduchosť</a:t>
            </a:r>
            <a:r>
              <a:rPr lang="hu-HU" dirty="0"/>
              <a:t>, </a:t>
            </a:r>
            <a:r>
              <a:rPr lang="hu-HU" dirty="0" err="1"/>
              <a:t>ale</a:t>
            </a:r>
            <a:r>
              <a:rPr lang="hu-HU" dirty="0"/>
              <a:t> v </a:t>
            </a:r>
            <a:r>
              <a:rPr lang="hu-HU" dirty="0" err="1"/>
              <a:t>ideálnom</a:t>
            </a:r>
            <a:r>
              <a:rPr lang="hu-HU" dirty="0"/>
              <a:t> </a:t>
            </a:r>
            <a:r>
              <a:rPr lang="hu-HU" dirty="0" err="1"/>
              <a:t>prípade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ste</a:t>
            </a:r>
            <a:r>
              <a:rPr lang="hu-HU" dirty="0"/>
              <a:t> </a:t>
            </a:r>
            <a:r>
              <a:rPr lang="hu-HU" dirty="0" err="1"/>
              <a:t>mohli</a:t>
            </a:r>
            <a:r>
              <a:rPr lang="hu-HU" dirty="0"/>
              <a:t> </a:t>
            </a:r>
            <a:r>
              <a:rPr lang="hu-HU" dirty="0" err="1"/>
              <a:t>svoje</a:t>
            </a:r>
            <a:r>
              <a:rPr lang="hu-HU" dirty="0"/>
              <a:t> </a:t>
            </a:r>
            <a:r>
              <a:rPr lang="hu-HU" dirty="0" err="1"/>
              <a:t>údaje</a:t>
            </a:r>
            <a:r>
              <a:rPr lang="hu-HU" dirty="0"/>
              <a:t> </a:t>
            </a:r>
            <a:r>
              <a:rPr lang="hu-HU" dirty="0" err="1"/>
              <a:t>rozdeliť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súborov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/>
              <a:t> o </a:t>
            </a:r>
            <a:r>
              <a:rPr lang="hu-HU" dirty="0" err="1"/>
              <a:t>skúškach</a:t>
            </a:r>
            <a:r>
              <a:rPr lang="hu-HU" dirty="0"/>
              <a:t> a </a:t>
            </a:r>
            <a:r>
              <a:rPr lang="hu-HU" dirty="0" err="1"/>
              <a:t>testoch</a:t>
            </a:r>
            <a:r>
              <a:rPr lang="hu-HU" dirty="0"/>
              <a:t>, </a:t>
            </a:r>
            <a:r>
              <a:rPr lang="hu-HU" dirty="0" err="1"/>
              <a:t>aby</a:t>
            </a:r>
            <a:r>
              <a:rPr lang="hu-HU" dirty="0"/>
              <a:t> </a:t>
            </a:r>
            <a:r>
              <a:rPr lang="hu-HU" dirty="0" err="1"/>
              <a:t>ste</a:t>
            </a:r>
            <a:r>
              <a:rPr lang="hu-HU" dirty="0"/>
              <a:t> </a:t>
            </a:r>
            <a:r>
              <a:rPr lang="hu-HU" dirty="0" err="1"/>
              <a:t>mohli</a:t>
            </a:r>
            <a:r>
              <a:rPr lang="hu-HU" dirty="0"/>
              <a:t> </a:t>
            </a:r>
            <a:r>
              <a:rPr lang="hu-HU" dirty="0" err="1"/>
              <a:t>trénovať</a:t>
            </a:r>
            <a:r>
              <a:rPr lang="hu-HU" dirty="0"/>
              <a:t> a </a:t>
            </a:r>
            <a:r>
              <a:rPr lang="hu-HU" dirty="0" err="1"/>
              <a:t>hodnotiť</a:t>
            </a:r>
            <a:r>
              <a:rPr lang="hu-HU" dirty="0"/>
              <a:t> </a:t>
            </a:r>
            <a:r>
              <a:rPr lang="hu-HU" dirty="0" err="1"/>
              <a:t>váš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 smtClean="0"/>
              <a:t>.</a:t>
            </a:r>
            <a:endParaRPr lang="hu-HU" dirty="0"/>
          </a:p>
          <a:p>
            <a:pPr algn="just"/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môžete</a:t>
            </a:r>
            <a:r>
              <a:rPr lang="hu-HU" dirty="0"/>
              <a:t> </a:t>
            </a:r>
            <a:r>
              <a:rPr lang="hu-HU" dirty="0" err="1"/>
              <a:t>vyhodnotiť</a:t>
            </a:r>
            <a:r>
              <a:rPr lang="hu-HU" dirty="0"/>
              <a:t> na </a:t>
            </a:r>
            <a:r>
              <a:rPr lang="hu-HU" dirty="0" err="1"/>
              <a:t>vašom</a:t>
            </a:r>
            <a:r>
              <a:rPr lang="hu-HU" dirty="0"/>
              <a:t> </a:t>
            </a:r>
            <a:r>
              <a:rPr lang="hu-HU" dirty="0" err="1"/>
              <a:t>súbore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/>
              <a:t> o </a:t>
            </a:r>
            <a:r>
              <a:rPr lang="hu-HU" dirty="0" err="1"/>
              <a:t>školení</a:t>
            </a:r>
            <a:r>
              <a:rPr lang="hu-HU" dirty="0"/>
              <a:t> </a:t>
            </a:r>
            <a:r>
              <a:rPr lang="hu-HU" dirty="0" err="1"/>
              <a:t>pomocou</a:t>
            </a:r>
            <a:r>
              <a:rPr lang="hu-HU" dirty="0"/>
              <a:t> </a:t>
            </a:r>
            <a:r>
              <a:rPr lang="hu-HU" dirty="0" err="1"/>
              <a:t>funkcie</a:t>
            </a:r>
            <a:r>
              <a:rPr lang="hu-HU" dirty="0"/>
              <a:t> </a:t>
            </a:r>
            <a:r>
              <a:rPr lang="hu-HU" dirty="0" err="1"/>
              <a:t>Evalu</a:t>
            </a:r>
            <a:r>
              <a:rPr lang="hu-HU" dirty="0"/>
              <a:t> () na </a:t>
            </a:r>
            <a:r>
              <a:rPr lang="hu-HU" dirty="0" err="1"/>
              <a:t>vašom</a:t>
            </a:r>
            <a:r>
              <a:rPr lang="hu-HU" dirty="0"/>
              <a:t> </a:t>
            </a:r>
            <a:r>
              <a:rPr lang="hu-HU" dirty="0" err="1"/>
              <a:t>modeli</a:t>
            </a:r>
            <a:r>
              <a:rPr lang="hu-HU" dirty="0"/>
              <a:t> a </a:t>
            </a:r>
            <a:r>
              <a:rPr lang="hu-HU" dirty="0" err="1"/>
              <a:t>odovzdať</a:t>
            </a:r>
            <a:r>
              <a:rPr lang="hu-HU" dirty="0"/>
              <a:t> </a:t>
            </a:r>
            <a:r>
              <a:rPr lang="hu-HU" dirty="0" err="1"/>
              <a:t>mu</a:t>
            </a:r>
            <a:r>
              <a:rPr lang="hu-HU" dirty="0"/>
              <a:t> </a:t>
            </a:r>
            <a:r>
              <a:rPr lang="hu-HU" dirty="0" err="1"/>
              <a:t>rovnaký</a:t>
            </a:r>
            <a:r>
              <a:rPr lang="hu-HU" dirty="0"/>
              <a:t> </a:t>
            </a:r>
            <a:r>
              <a:rPr lang="hu-HU" dirty="0" err="1"/>
              <a:t>vstup</a:t>
            </a:r>
            <a:r>
              <a:rPr lang="hu-HU" dirty="0"/>
              <a:t> a </a:t>
            </a:r>
            <a:r>
              <a:rPr lang="hu-HU" dirty="0" err="1"/>
              <a:t>výstup</a:t>
            </a:r>
            <a:r>
              <a:rPr lang="hu-HU" dirty="0"/>
              <a:t>, </a:t>
            </a:r>
            <a:r>
              <a:rPr lang="hu-HU" dirty="0" err="1"/>
              <a:t>aký</a:t>
            </a:r>
            <a:r>
              <a:rPr lang="hu-HU" dirty="0"/>
              <a:t> </a:t>
            </a:r>
            <a:r>
              <a:rPr lang="hu-HU" dirty="0" err="1"/>
              <a:t>sa</a:t>
            </a:r>
            <a:r>
              <a:rPr lang="hu-HU" dirty="0"/>
              <a:t> </a:t>
            </a:r>
            <a:r>
              <a:rPr lang="hu-HU" dirty="0" err="1"/>
              <a:t>použil</a:t>
            </a:r>
            <a:r>
              <a:rPr lang="hu-HU" dirty="0"/>
              <a:t> na </a:t>
            </a:r>
            <a:r>
              <a:rPr lang="hu-HU" dirty="0" err="1"/>
              <a:t>trénovanie</a:t>
            </a:r>
            <a:r>
              <a:rPr lang="hu-HU" dirty="0"/>
              <a:t> </a:t>
            </a:r>
            <a:r>
              <a:rPr lang="hu-HU" dirty="0" err="1"/>
              <a:t>modelu</a:t>
            </a:r>
            <a:r>
              <a:rPr lang="hu-HU" dirty="0" smtClean="0"/>
              <a:t>.</a:t>
            </a:r>
            <a:endParaRPr lang="hu-HU" dirty="0"/>
          </a:p>
          <a:p>
            <a:pPr algn="just"/>
            <a:r>
              <a:rPr lang="hu-HU" dirty="0" err="1"/>
              <a:t>Takto</a:t>
            </a:r>
            <a:r>
              <a:rPr lang="hu-HU" dirty="0"/>
              <a:t> </a:t>
            </a:r>
            <a:r>
              <a:rPr lang="hu-HU" dirty="0" err="1"/>
              <a:t>sa</a:t>
            </a:r>
            <a:r>
              <a:rPr lang="hu-HU" dirty="0"/>
              <a:t> </a:t>
            </a:r>
            <a:r>
              <a:rPr lang="hu-HU" dirty="0" err="1"/>
              <a:t>vytvorí</a:t>
            </a:r>
            <a:r>
              <a:rPr lang="hu-HU" dirty="0"/>
              <a:t> </a:t>
            </a:r>
            <a:r>
              <a:rPr lang="hu-HU" dirty="0" err="1"/>
              <a:t>predpoveď</a:t>
            </a:r>
            <a:r>
              <a:rPr lang="hu-HU" dirty="0"/>
              <a:t> pre </a:t>
            </a:r>
            <a:r>
              <a:rPr lang="hu-HU" dirty="0" err="1"/>
              <a:t>každú</a:t>
            </a:r>
            <a:r>
              <a:rPr lang="hu-HU" dirty="0"/>
              <a:t> </a:t>
            </a:r>
            <a:r>
              <a:rPr lang="hu-HU" dirty="0" err="1"/>
              <a:t>dvojicu</a:t>
            </a:r>
            <a:r>
              <a:rPr lang="hu-HU" dirty="0"/>
              <a:t> </a:t>
            </a:r>
            <a:r>
              <a:rPr lang="hu-HU" dirty="0" err="1"/>
              <a:t>vstupov</a:t>
            </a:r>
            <a:r>
              <a:rPr lang="hu-HU" dirty="0"/>
              <a:t> a </a:t>
            </a:r>
            <a:r>
              <a:rPr lang="hu-HU" dirty="0" err="1"/>
              <a:t>výstupov</a:t>
            </a:r>
            <a:r>
              <a:rPr lang="hu-HU" dirty="0"/>
              <a:t> a </a:t>
            </a:r>
            <a:r>
              <a:rPr lang="hu-HU" dirty="0" err="1"/>
              <a:t>zhromaždia</a:t>
            </a:r>
            <a:r>
              <a:rPr lang="hu-HU" dirty="0"/>
              <a:t> </a:t>
            </a:r>
            <a:r>
              <a:rPr lang="hu-HU" dirty="0" err="1"/>
              <a:t>sa</a:t>
            </a:r>
            <a:r>
              <a:rPr lang="hu-HU" dirty="0"/>
              <a:t> </a:t>
            </a:r>
            <a:r>
              <a:rPr lang="hu-HU" dirty="0" err="1"/>
              <a:t>skóre</a:t>
            </a:r>
            <a:r>
              <a:rPr lang="hu-HU" dirty="0"/>
              <a:t> </a:t>
            </a:r>
            <a:r>
              <a:rPr lang="hu-HU" dirty="0" err="1"/>
              <a:t>vrátane</a:t>
            </a:r>
            <a:r>
              <a:rPr lang="hu-HU" dirty="0"/>
              <a:t> </a:t>
            </a:r>
            <a:r>
              <a:rPr lang="hu-HU" dirty="0" err="1"/>
              <a:t>priemernej</a:t>
            </a:r>
            <a:r>
              <a:rPr lang="hu-HU" dirty="0"/>
              <a:t> </a:t>
            </a:r>
            <a:r>
              <a:rPr lang="hu-HU" dirty="0" err="1"/>
              <a:t>straty</a:t>
            </a:r>
            <a:r>
              <a:rPr lang="hu-HU" dirty="0"/>
              <a:t> a </a:t>
            </a:r>
            <a:r>
              <a:rPr lang="hu-HU" dirty="0" err="1"/>
              <a:t>všetkých</a:t>
            </a:r>
            <a:r>
              <a:rPr lang="hu-HU" dirty="0"/>
              <a:t> </a:t>
            </a:r>
            <a:r>
              <a:rPr lang="hu-HU" dirty="0" err="1"/>
              <a:t>metrík</a:t>
            </a:r>
            <a:r>
              <a:rPr lang="hu-HU" dirty="0"/>
              <a:t>, </a:t>
            </a:r>
            <a:r>
              <a:rPr lang="hu-HU" dirty="0" err="1"/>
              <a:t>ktoré</a:t>
            </a:r>
            <a:r>
              <a:rPr lang="hu-HU" dirty="0"/>
              <a:t> </a:t>
            </a:r>
            <a:r>
              <a:rPr lang="hu-HU" dirty="0" err="1"/>
              <a:t>ste</a:t>
            </a:r>
            <a:r>
              <a:rPr lang="hu-HU" dirty="0"/>
              <a:t> </a:t>
            </a:r>
            <a:r>
              <a:rPr lang="hu-HU" dirty="0" err="1"/>
              <a:t>nakonfigurovali</a:t>
            </a:r>
            <a:r>
              <a:rPr lang="hu-HU" dirty="0"/>
              <a:t>, </a:t>
            </a:r>
            <a:r>
              <a:rPr lang="hu-HU" dirty="0" err="1"/>
              <a:t>napríklad</a:t>
            </a:r>
            <a:r>
              <a:rPr lang="hu-HU" dirty="0"/>
              <a:t> </a:t>
            </a:r>
            <a:r>
              <a:rPr lang="hu-HU" dirty="0" err="1"/>
              <a:t>presnosti</a:t>
            </a:r>
            <a:r>
              <a:rPr lang="hu-HU" dirty="0" smtClean="0"/>
              <a:t>.</a:t>
            </a:r>
            <a:endParaRPr lang="hu-HU" dirty="0"/>
          </a:p>
          <a:p>
            <a:pPr algn="just"/>
            <a:r>
              <a:rPr lang="hu-HU" dirty="0" err="1"/>
              <a:t>Funkcia</a:t>
            </a:r>
            <a:r>
              <a:rPr lang="hu-HU" dirty="0"/>
              <a:t> </a:t>
            </a:r>
            <a:r>
              <a:rPr lang="hu-HU" dirty="0" err="1"/>
              <a:t>Evaluation</a:t>
            </a:r>
            <a:r>
              <a:rPr lang="hu-HU" dirty="0"/>
              <a:t> () </a:t>
            </a:r>
            <a:r>
              <a:rPr lang="hu-HU" dirty="0" err="1"/>
              <a:t>vráti</a:t>
            </a:r>
            <a:r>
              <a:rPr lang="hu-HU" dirty="0"/>
              <a:t> </a:t>
            </a:r>
            <a:r>
              <a:rPr lang="hu-HU" dirty="0" err="1"/>
              <a:t>zoznam</a:t>
            </a:r>
            <a:r>
              <a:rPr lang="hu-HU" dirty="0"/>
              <a:t> s </a:t>
            </a:r>
            <a:r>
              <a:rPr lang="hu-HU" dirty="0" err="1"/>
              <a:t>dvoma</a:t>
            </a:r>
            <a:r>
              <a:rPr lang="hu-HU" dirty="0"/>
              <a:t> </a:t>
            </a:r>
            <a:r>
              <a:rPr lang="hu-HU" dirty="0" err="1"/>
              <a:t>hodnotami</a:t>
            </a:r>
            <a:r>
              <a:rPr lang="hu-HU" dirty="0"/>
              <a:t>. </a:t>
            </a:r>
            <a:r>
              <a:rPr lang="hu-HU" dirty="0" err="1"/>
              <a:t>Prvou</a:t>
            </a:r>
            <a:r>
              <a:rPr lang="hu-HU" dirty="0"/>
              <a:t> </a:t>
            </a:r>
            <a:r>
              <a:rPr lang="hu-HU" dirty="0" err="1"/>
              <a:t>bude</a:t>
            </a:r>
            <a:r>
              <a:rPr lang="hu-HU" dirty="0"/>
              <a:t> </a:t>
            </a:r>
            <a:r>
              <a:rPr lang="hu-HU" dirty="0" err="1"/>
              <a:t>strata</a:t>
            </a:r>
            <a:r>
              <a:rPr lang="hu-HU" dirty="0"/>
              <a:t> </a:t>
            </a:r>
            <a:r>
              <a:rPr lang="hu-HU" dirty="0" err="1"/>
              <a:t>modelu</a:t>
            </a:r>
            <a:r>
              <a:rPr lang="hu-HU" dirty="0"/>
              <a:t> v </a:t>
            </a:r>
            <a:r>
              <a:rPr lang="hu-HU" dirty="0" err="1"/>
              <a:t>množine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/>
              <a:t> a </a:t>
            </a:r>
            <a:r>
              <a:rPr lang="hu-HU" dirty="0" err="1"/>
              <a:t>druhou</a:t>
            </a:r>
            <a:r>
              <a:rPr lang="hu-HU" dirty="0"/>
              <a:t> </a:t>
            </a:r>
            <a:r>
              <a:rPr lang="hu-HU" dirty="0" err="1"/>
              <a:t>bude</a:t>
            </a:r>
            <a:r>
              <a:rPr lang="hu-HU" dirty="0"/>
              <a:t> </a:t>
            </a:r>
            <a:r>
              <a:rPr lang="hu-HU" dirty="0" err="1"/>
              <a:t>presnosť</a:t>
            </a:r>
            <a:r>
              <a:rPr lang="hu-HU" dirty="0"/>
              <a:t> </a:t>
            </a:r>
            <a:r>
              <a:rPr lang="hu-HU" dirty="0" err="1"/>
              <a:t>modelu</a:t>
            </a:r>
            <a:r>
              <a:rPr lang="hu-HU" dirty="0"/>
              <a:t> v </a:t>
            </a:r>
            <a:r>
              <a:rPr lang="hu-HU" dirty="0" err="1"/>
              <a:t>množine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/>
              <a:t>. </a:t>
            </a:r>
            <a:r>
              <a:rPr lang="hu-HU" dirty="0" err="1"/>
              <a:t>Máme</a:t>
            </a:r>
            <a:r>
              <a:rPr lang="hu-HU" dirty="0"/>
              <a:t> </a:t>
            </a:r>
            <a:r>
              <a:rPr lang="hu-HU" dirty="0" err="1"/>
              <a:t>záujem</a:t>
            </a:r>
            <a:r>
              <a:rPr lang="hu-HU" dirty="0"/>
              <a:t> </a:t>
            </a:r>
            <a:r>
              <a:rPr lang="hu-HU" dirty="0" err="1"/>
              <a:t>iba</a:t>
            </a:r>
            <a:r>
              <a:rPr lang="hu-HU" dirty="0"/>
              <a:t> o </a:t>
            </a:r>
            <a:r>
              <a:rPr lang="hu-HU" dirty="0" err="1"/>
              <a:t>nahlásenie</a:t>
            </a:r>
            <a:r>
              <a:rPr lang="hu-HU" dirty="0"/>
              <a:t> </a:t>
            </a:r>
            <a:r>
              <a:rPr lang="hu-HU" dirty="0" err="1"/>
              <a:t>presnosti</a:t>
            </a:r>
            <a:r>
              <a:rPr lang="hu-HU" dirty="0"/>
              <a:t>, </a:t>
            </a:r>
            <a:r>
              <a:rPr lang="hu-HU" dirty="0" err="1"/>
              <a:t>takže</a:t>
            </a:r>
            <a:r>
              <a:rPr lang="hu-HU" dirty="0"/>
              <a:t> </a:t>
            </a:r>
            <a:r>
              <a:rPr lang="hu-HU" dirty="0" err="1"/>
              <a:t>hodnotu</a:t>
            </a:r>
            <a:r>
              <a:rPr lang="hu-HU" dirty="0"/>
              <a:t> </a:t>
            </a:r>
            <a:r>
              <a:rPr lang="hu-HU" dirty="0" err="1"/>
              <a:t>straty</a:t>
            </a:r>
            <a:r>
              <a:rPr lang="hu-HU" dirty="0"/>
              <a:t> </a:t>
            </a:r>
            <a:r>
              <a:rPr lang="hu-HU" dirty="0" err="1"/>
              <a:t>ignorujeme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92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10649993" cy="5686488"/>
          </a:xfrm>
        </p:spPr>
      </p:pic>
    </p:spTree>
    <p:extLst>
      <p:ext uri="{BB962C8B-B14F-4D97-AF65-F5344CB8AC3E}">
        <p14:creationId xmlns:p14="http://schemas.microsoft.com/office/powerpoint/2010/main" val="150312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487680"/>
            <a:ext cx="9905999" cy="5303521"/>
          </a:xfrm>
        </p:spPr>
        <p:txBody>
          <a:bodyPr/>
          <a:lstStyle/>
          <a:p>
            <a:r>
              <a:rPr lang="sk-SK" dirty="0" smtClean="0"/>
              <a:t>Nakoniec som vykreslil presnoť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15" y="1158240"/>
            <a:ext cx="10345194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9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8"/>
            <a:ext cx="9905997" cy="3541712"/>
          </a:xfrm>
        </p:spPr>
      </p:pic>
    </p:spTree>
    <p:extLst>
      <p:ext uri="{BB962C8B-B14F-4D97-AF65-F5344CB8AC3E}">
        <p14:creationId xmlns:p14="http://schemas.microsoft.com/office/powerpoint/2010/main" val="585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www.kdnuggets.com/2020/03/20-machine-learning-datasets-project-ideas.html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https://data-flair.training/blogs/python-machine-learning-project-detecting-parkinson-disease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https://data-flair.training/blogs/machine-learning-datasets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https://machinelearningmastery.com/tutorial-first-neural-network-python-keras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https://machinelearningmastery.com/randomness-in-machine-learning/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948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8830" y="2804369"/>
            <a:ext cx="9905998" cy="1478570"/>
          </a:xfrm>
        </p:spPr>
        <p:txBody>
          <a:bodyPr/>
          <a:lstStyle/>
          <a:p>
            <a:pPr algn="ctr"/>
            <a:r>
              <a:rPr lang="sk-SK" dirty="0" smtClean="0"/>
              <a:t>Dakujem Za Pozornosť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281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Parkinson </a:t>
            </a:r>
            <a:r>
              <a:rPr lang="hu-HU" dirty="0" err="1" smtClean="0"/>
              <a:t>Dataset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hu-HU" dirty="0" err="1"/>
              <a:t>Parkinsonova</a:t>
            </a:r>
            <a:r>
              <a:rPr lang="hu-HU" dirty="0"/>
              <a:t> </a:t>
            </a:r>
            <a:r>
              <a:rPr lang="hu-HU" dirty="0" err="1"/>
              <a:t>choroba</a:t>
            </a:r>
            <a:r>
              <a:rPr lang="hu-HU" dirty="0"/>
              <a:t> je </a:t>
            </a:r>
            <a:r>
              <a:rPr lang="hu-HU" dirty="0" err="1"/>
              <a:t>progresívna</a:t>
            </a:r>
            <a:r>
              <a:rPr lang="hu-HU" dirty="0"/>
              <a:t> </a:t>
            </a:r>
            <a:r>
              <a:rPr lang="hu-HU" dirty="0" err="1"/>
              <a:t>porucha</a:t>
            </a:r>
            <a:r>
              <a:rPr lang="hu-HU" dirty="0"/>
              <a:t> </a:t>
            </a:r>
            <a:r>
              <a:rPr lang="hu-HU" dirty="0" err="1"/>
              <a:t>centrálneho</a:t>
            </a:r>
            <a:r>
              <a:rPr lang="hu-HU" dirty="0"/>
              <a:t> </a:t>
            </a:r>
            <a:r>
              <a:rPr lang="hu-HU" dirty="0" err="1"/>
              <a:t>nervového</a:t>
            </a:r>
            <a:r>
              <a:rPr lang="hu-HU" dirty="0"/>
              <a:t> </a:t>
            </a:r>
            <a:r>
              <a:rPr lang="hu-HU" dirty="0" err="1"/>
              <a:t>systému</a:t>
            </a:r>
            <a:r>
              <a:rPr lang="hu-HU" dirty="0"/>
              <a:t>, </a:t>
            </a:r>
            <a:r>
              <a:rPr lang="hu-HU" dirty="0" err="1"/>
              <a:t>ktorá</a:t>
            </a:r>
            <a:r>
              <a:rPr lang="hu-HU" dirty="0"/>
              <a:t> </a:t>
            </a:r>
            <a:r>
              <a:rPr lang="hu-HU" dirty="0" err="1"/>
              <a:t>ovplyvňuje</a:t>
            </a:r>
            <a:r>
              <a:rPr lang="hu-HU" dirty="0"/>
              <a:t> </a:t>
            </a:r>
            <a:r>
              <a:rPr lang="hu-HU" dirty="0" err="1"/>
              <a:t>pohyb</a:t>
            </a:r>
            <a:r>
              <a:rPr lang="hu-HU" dirty="0"/>
              <a:t> a </a:t>
            </a:r>
            <a:r>
              <a:rPr lang="hu-HU" dirty="0" err="1"/>
              <a:t>vyvoláva</a:t>
            </a:r>
            <a:r>
              <a:rPr lang="hu-HU" dirty="0"/>
              <a:t> </a:t>
            </a:r>
            <a:r>
              <a:rPr lang="hu-HU" dirty="0" err="1"/>
              <a:t>tras</a:t>
            </a:r>
            <a:r>
              <a:rPr lang="hu-HU" dirty="0"/>
              <a:t> a </a:t>
            </a:r>
            <a:r>
              <a:rPr lang="hu-HU" dirty="0" err="1"/>
              <a:t>stuhnutosť</a:t>
            </a:r>
            <a:r>
              <a:rPr lang="hu-HU" dirty="0"/>
              <a:t>. </a:t>
            </a:r>
            <a:r>
              <a:rPr lang="hu-HU" dirty="0" err="1"/>
              <a:t>Má</a:t>
            </a:r>
            <a:r>
              <a:rPr lang="hu-HU" dirty="0"/>
              <a:t> 5 </a:t>
            </a:r>
            <a:r>
              <a:rPr lang="hu-HU" dirty="0" err="1"/>
              <a:t>štádií</a:t>
            </a:r>
            <a:r>
              <a:rPr lang="hu-HU" dirty="0"/>
              <a:t> a </a:t>
            </a:r>
            <a:r>
              <a:rPr lang="hu-HU" dirty="0" err="1"/>
              <a:t>každý</a:t>
            </a:r>
            <a:r>
              <a:rPr lang="hu-HU" dirty="0"/>
              <a:t> </a:t>
            </a:r>
            <a:r>
              <a:rPr lang="hu-HU" dirty="0" err="1"/>
              <a:t>rok</a:t>
            </a:r>
            <a:r>
              <a:rPr lang="hu-HU" dirty="0"/>
              <a:t> v </a:t>
            </a:r>
            <a:r>
              <a:rPr lang="hu-HU" dirty="0" err="1"/>
              <a:t>Indii</a:t>
            </a:r>
            <a:r>
              <a:rPr lang="hu-HU" dirty="0"/>
              <a:t> </a:t>
            </a:r>
            <a:r>
              <a:rPr lang="hu-HU" dirty="0" err="1"/>
              <a:t>postihuje</a:t>
            </a:r>
            <a:r>
              <a:rPr lang="hu-HU" dirty="0"/>
              <a:t> </a:t>
            </a:r>
            <a:r>
              <a:rPr lang="hu-HU" dirty="0" err="1"/>
              <a:t>viac</a:t>
            </a:r>
            <a:r>
              <a:rPr lang="hu-HU" dirty="0"/>
              <a:t> </a:t>
            </a:r>
            <a:r>
              <a:rPr lang="hu-HU" dirty="0" err="1"/>
              <a:t>ako</a:t>
            </a:r>
            <a:r>
              <a:rPr lang="hu-HU" dirty="0"/>
              <a:t> 1 </a:t>
            </a:r>
            <a:r>
              <a:rPr lang="hu-HU" dirty="0" err="1"/>
              <a:t>milión</a:t>
            </a:r>
            <a:r>
              <a:rPr lang="hu-HU" dirty="0"/>
              <a:t> </a:t>
            </a:r>
            <a:r>
              <a:rPr lang="hu-HU" dirty="0" err="1"/>
              <a:t>jednotlivcov</a:t>
            </a:r>
            <a:r>
              <a:rPr lang="hu-HU" dirty="0"/>
              <a:t>. Je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chronické</a:t>
            </a:r>
            <a:r>
              <a:rPr lang="hu-HU" dirty="0"/>
              <a:t> a </a:t>
            </a:r>
            <a:r>
              <a:rPr lang="hu-HU" dirty="0" err="1"/>
              <a:t>ešte</a:t>
            </a:r>
            <a:r>
              <a:rPr lang="hu-HU" dirty="0"/>
              <a:t> </a:t>
            </a:r>
            <a:r>
              <a:rPr lang="hu-HU" dirty="0" err="1"/>
              <a:t>sa</a:t>
            </a:r>
            <a:r>
              <a:rPr lang="hu-HU" dirty="0"/>
              <a:t> </a:t>
            </a:r>
            <a:r>
              <a:rPr lang="hu-HU" dirty="0" err="1" smtClean="0"/>
              <a:t>nedá</a:t>
            </a:r>
            <a:r>
              <a:rPr lang="hu-HU" dirty="0" smtClean="0"/>
              <a:t> </a:t>
            </a:r>
            <a:r>
              <a:rPr lang="hu-HU" dirty="0" err="1" smtClean="0"/>
              <a:t>vyliečiť</a:t>
            </a:r>
            <a:r>
              <a:rPr lang="hu-HU" dirty="0" smtClean="0"/>
              <a:t>. Je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neurodegeneratívna</a:t>
            </a:r>
            <a:r>
              <a:rPr lang="hu-HU" dirty="0"/>
              <a:t> </a:t>
            </a:r>
            <a:r>
              <a:rPr lang="hu-HU" dirty="0" err="1"/>
              <a:t>porucha</a:t>
            </a:r>
            <a:r>
              <a:rPr lang="hu-HU" dirty="0"/>
              <a:t> </a:t>
            </a:r>
            <a:r>
              <a:rPr lang="hu-HU" dirty="0" err="1"/>
              <a:t>ovplyvňujúca</a:t>
            </a:r>
            <a:r>
              <a:rPr lang="hu-HU" dirty="0"/>
              <a:t> </a:t>
            </a:r>
            <a:r>
              <a:rPr lang="hu-HU" dirty="0" err="1"/>
              <a:t>neuróny</a:t>
            </a:r>
            <a:r>
              <a:rPr lang="hu-HU" dirty="0"/>
              <a:t> </a:t>
            </a:r>
            <a:r>
              <a:rPr lang="hu-HU" dirty="0" err="1"/>
              <a:t>produkujúce</a:t>
            </a:r>
            <a:r>
              <a:rPr lang="hu-HU" dirty="0"/>
              <a:t> </a:t>
            </a:r>
            <a:r>
              <a:rPr lang="hu-HU" dirty="0" err="1"/>
              <a:t>dopamín</a:t>
            </a:r>
            <a:r>
              <a:rPr lang="hu-HU" dirty="0"/>
              <a:t> v </a:t>
            </a:r>
            <a:r>
              <a:rPr lang="hu-HU" dirty="0" err="1"/>
              <a:t>mozgu</a:t>
            </a:r>
            <a:r>
              <a:rPr lang="hu-HU" dirty="0" smtClean="0"/>
              <a:t>.</a:t>
            </a:r>
          </a:p>
          <a:p>
            <a:pPr algn="just"/>
            <a:r>
              <a:rPr lang="hu-HU" dirty="0" err="1" smtClean="0"/>
              <a:t>Súbor</a:t>
            </a:r>
            <a:r>
              <a:rPr lang="hu-HU" dirty="0" smtClean="0"/>
              <a:t> </a:t>
            </a:r>
            <a:r>
              <a:rPr lang="hu-HU" dirty="0" err="1"/>
              <a:t>údajov</a:t>
            </a:r>
            <a:r>
              <a:rPr lang="hu-HU" dirty="0"/>
              <a:t> </a:t>
            </a:r>
            <a:r>
              <a:rPr lang="hu-HU" dirty="0" err="1"/>
              <a:t>obsahuje</a:t>
            </a:r>
            <a:r>
              <a:rPr lang="hu-HU" dirty="0"/>
              <a:t> </a:t>
            </a:r>
            <a:r>
              <a:rPr lang="en-US" dirty="0" smtClean="0"/>
              <a:t>755</a:t>
            </a:r>
            <a:r>
              <a:rPr lang="hu-HU" dirty="0" smtClean="0"/>
              <a:t> </a:t>
            </a:r>
            <a:r>
              <a:rPr lang="hu-HU" dirty="0" err="1"/>
              <a:t>záznamov</a:t>
            </a:r>
            <a:r>
              <a:rPr lang="hu-HU" dirty="0"/>
              <a:t> o </a:t>
            </a:r>
            <a:r>
              <a:rPr lang="hu-HU" dirty="0" err="1"/>
              <a:t>ľuďoch</a:t>
            </a:r>
            <a:r>
              <a:rPr lang="hu-HU" dirty="0"/>
              <a:t> s </a:t>
            </a:r>
            <a:r>
              <a:rPr lang="en-US" dirty="0" smtClean="0"/>
              <a:t>100</a:t>
            </a:r>
            <a:r>
              <a:rPr lang="hu-HU" dirty="0" smtClean="0"/>
              <a:t> </a:t>
            </a:r>
            <a:r>
              <a:rPr lang="hu-HU" dirty="0" err="1"/>
              <a:t>rôznymi</a:t>
            </a:r>
            <a:r>
              <a:rPr lang="hu-HU" dirty="0"/>
              <a:t> </a:t>
            </a:r>
            <a:r>
              <a:rPr lang="hu-HU" dirty="0" err="1"/>
              <a:t>atribútmi</a:t>
            </a:r>
            <a:r>
              <a:rPr lang="hu-HU" dirty="0"/>
              <a:t>, </a:t>
            </a:r>
            <a:r>
              <a:rPr lang="hu-HU" dirty="0" err="1"/>
              <a:t>ktoré</a:t>
            </a:r>
            <a:r>
              <a:rPr lang="hu-HU" dirty="0"/>
              <a:t> </a:t>
            </a:r>
            <a:r>
              <a:rPr lang="hu-HU" dirty="0" err="1"/>
              <a:t>obsahujú</a:t>
            </a:r>
            <a:r>
              <a:rPr lang="hu-HU" dirty="0"/>
              <a:t> </a:t>
            </a:r>
            <a:r>
              <a:rPr lang="hu-HU" dirty="0" err="1"/>
              <a:t>biomedicínske</a:t>
            </a:r>
            <a:r>
              <a:rPr lang="hu-HU" dirty="0"/>
              <a:t> </a:t>
            </a:r>
            <a:r>
              <a:rPr lang="hu-HU" dirty="0" err="1"/>
              <a:t>merania</a:t>
            </a:r>
            <a:r>
              <a:rPr lang="hu-HU" dirty="0" smtClean="0"/>
              <a:t>.</a:t>
            </a:r>
          </a:p>
          <a:p>
            <a:pPr algn="just"/>
            <a:r>
              <a:rPr lang="en-US" dirty="0" err="1"/>
              <a:t>Údaje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používajú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oddelenie</a:t>
            </a:r>
            <a:r>
              <a:rPr lang="en-US" dirty="0"/>
              <a:t> </a:t>
            </a:r>
            <a:r>
              <a:rPr lang="en-US" dirty="0" err="1"/>
              <a:t>zdravých</a:t>
            </a:r>
            <a:r>
              <a:rPr lang="en-US" dirty="0"/>
              <a:t> </a:t>
            </a:r>
            <a:r>
              <a:rPr lang="en-US" dirty="0" err="1"/>
              <a:t>ľudí</a:t>
            </a:r>
            <a:r>
              <a:rPr lang="en-US" dirty="0"/>
              <a:t> od </a:t>
            </a:r>
            <a:r>
              <a:rPr lang="en-US" dirty="0" err="1"/>
              <a:t>ľudí</a:t>
            </a:r>
            <a:r>
              <a:rPr lang="en-US" dirty="0"/>
              <a:t> s </a:t>
            </a:r>
            <a:r>
              <a:rPr lang="en-US" dirty="0" err="1"/>
              <a:t>Parkinsonovou</a:t>
            </a:r>
            <a:r>
              <a:rPr lang="en-US" dirty="0"/>
              <a:t> </a:t>
            </a:r>
            <a:r>
              <a:rPr lang="en-US" dirty="0" err="1"/>
              <a:t>chorobou</a:t>
            </a:r>
            <a:r>
              <a:rPr lang="en-US" dirty="0" smtClean="0"/>
              <a:t>.</a:t>
            </a:r>
            <a:endParaRPr lang="sk-SK" dirty="0" smtClean="0"/>
          </a:p>
          <a:p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636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riešeni som použil neuronovú sieť Keras</a:t>
            </a:r>
          </a:p>
          <a:p>
            <a:r>
              <a:rPr lang="hu-HU" dirty="0" err="1" smtClean="0"/>
              <a:t>Chcel</a:t>
            </a:r>
            <a:r>
              <a:rPr lang="hu-HU" dirty="0" smtClean="0"/>
              <a:t> som </a:t>
            </a:r>
            <a:r>
              <a:rPr lang="hu-HU" dirty="0" err="1" smtClean="0"/>
              <a:t>odlíšíť</a:t>
            </a:r>
            <a:r>
              <a:rPr lang="hu-HU" dirty="0" smtClean="0"/>
              <a:t> </a:t>
            </a:r>
            <a:r>
              <a:rPr lang="hu-HU" dirty="0" err="1"/>
              <a:t>zdravých</a:t>
            </a:r>
            <a:r>
              <a:rPr lang="hu-HU" dirty="0"/>
              <a:t> </a:t>
            </a:r>
            <a:r>
              <a:rPr lang="hu-HU" dirty="0" err="1"/>
              <a:t>ľudí</a:t>
            </a:r>
            <a:r>
              <a:rPr lang="hu-HU" dirty="0"/>
              <a:t> </a:t>
            </a:r>
            <a:r>
              <a:rPr lang="hu-HU" dirty="0" err="1"/>
              <a:t>od</a:t>
            </a:r>
            <a:r>
              <a:rPr lang="hu-HU" dirty="0"/>
              <a:t> </a:t>
            </a:r>
            <a:r>
              <a:rPr lang="hu-HU" dirty="0" err="1"/>
              <a:t>ľudí</a:t>
            </a:r>
            <a:r>
              <a:rPr lang="hu-HU" dirty="0"/>
              <a:t> </a:t>
            </a:r>
            <a:r>
              <a:rPr lang="hu-HU" dirty="0" err="1"/>
              <a:t>trpiacich</a:t>
            </a:r>
            <a:r>
              <a:rPr lang="hu-HU" dirty="0"/>
              <a:t> </a:t>
            </a:r>
            <a:r>
              <a:rPr lang="hu-HU" dirty="0" err="1"/>
              <a:t>Parkinsonovou</a:t>
            </a:r>
            <a:r>
              <a:rPr lang="hu-HU" dirty="0"/>
              <a:t> </a:t>
            </a:r>
            <a:r>
              <a:rPr lang="hu-HU" dirty="0" err="1" smtClean="0"/>
              <a:t>chorobou</a:t>
            </a:r>
            <a:endParaRPr lang="hu-HU" dirty="0" smtClean="0"/>
          </a:p>
          <a:p>
            <a:r>
              <a:rPr lang="sk-SK" dirty="0" smtClean="0"/>
              <a:t>Moje riešenie dosiahlo 70% úspesnosť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998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vysvetlite</a:t>
            </a:r>
            <a:r>
              <a:rPr lang="hu-HU" dirty="0"/>
              <a:t> </a:t>
            </a:r>
            <a:r>
              <a:rPr lang="hu-HU" dirty="0" err="1"/>
              <a:t>princíp</a:t>
            </a:r>
            <a:r>
              <a:rPr lang="hu-HU" dirty="0"/>
              <a:t> </a:t>
            </a:r>
            <a:r>
              <a:rPr lang="hu-HU" dirty="0" err="1"/>
              <a:t>fungovania</a:t>
            </a:r>
            <a:r>
              <a:rPr lang="hu-HU" dirty="0"/>
              <a:t> 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Najpvr som importoval dôležité knižnice</a:t>
            </a:r>
            <a:endParaRPr lang="sk-SK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73" y="3048710"/>
            <a:ext cx="85351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3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Zo</a:t>
            </a:r>
            <a:r>
              <a:rPr lang="hu-HU" dirty="0" smtClean="0"/>
              <a:t> </a:t>
            </a:r>
            <a:r>
              <a:rPr lang="hu-HU" dirty="0" err="1"/>
              <a:t>stránky</a:t>
            </a:r>
            <a:r>
              <a:rPr lang="hu-HU" dirty="0"/>
              <a:t> </a:t>
            </a:r>
            <a:r>
              <a:rPr lang="hu-HU" dirty="0" err="1"/>
              <a:t>kaggle</a:t>
            </a:r>
            <a:r>
              <a:rPr lang="hu-HU" dirty="0"/>
              <a:t> </a:t>
            </a:r>
            <a:r>
              <a:rPr lang="hu-HU" dirty="0" smtClean="0"/>
              <a:t>som </a:t>
            </a:r>
            <a:r>
              <a:rPr lang="hu-HU" dirty="0" err="1" smtClean="0"/>
              <a:t>stiahol</a:t>
            </a:r>
            <a:r>
              <a:rPr lang="hu-HU" dirty="0" smtClean="0"/>
              <a:t> </a:t>
            </a:r>
            <a:r>
              <a:rPr lang="hu-HU" dirty="0" err="1" smtClean="0"/>
              <a:t>dataset</a:t>
            </a:r>
            <a:r>
              <a:rPr lang="hu-HU" dirty="0"/>
              <a:t>, a </a:t>
            </a:r>
            <a:r>
              <a:rPr lang="hu-HU" dirty="0" err="1"/>
              <a:t>umiestnil</a:t>
            </a:r>
            <a:r>
              <a:rPr lang="hu-HU" dirty="0"/>
              <a:t> som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mojho</a:t>
            </a:r>
            <a:r>
              <a:rPr lang="hu-HU" dirty="0" smtClean="0"/>
              <a:t> </a:t>
            </a:r>
            <a:r>
              <a:rPr lang="hu-HU" dirty="0" err="1"/>
              <a:t>miestneho</a:t>
            </a:r>
            <a:r>
              <a:rPr lang="hu-HU" dirty="0"/>
              <a:t> </a:t>
            </a:r>
            <a:r>
              <a:rPr lang="hu-HU" dirty="0" err="1"/>
              <a:t>pracovného</a:t>
            </a:r>
            <a:r>
              <a:rPr lang="hu-HU" dirty="0"/>
              <a:t> </a:t>
            </a:r>
            <a:r>
              <a:rPr lang="hu-HU" dirty="0" err="1" smtClean="0"/>
              <a:t>adresára</a:t>
            </a:r>
            <a:endParaRPr lang="hu-HU" dirty="0"/>
          </a:p>
          <a:p>
            <a:r>
              <a:rPr lang="hu-HU" dirty="0" smtClean="0"/>
              <a:t>Potom som </a:t>
            </a:r>
            <a:r>
              <a:rPr lang="hu-HU" dirty="0" err="1" smtClean="0"/>
              <a:t>načítal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/>
              <a:t>mojho</a:t>
            </a:r>
            <a:r>
              <a:rPr lang="hu-HU" dirty="0"/>
              <a:t> </a:t>
            </a:r>
            <a:r>
              <a:rPr lang="hu-HU" dirty="0" err="1" smtClean="0"/>
              <a:t>projektu</a:t>
            </a:r>
            <a:r>
              <a:rPr lang="hu-HU" dirty="0" smtClean="0"/>
              <a:t>, a </a:t>
            </a:r>
            <a:r>
              <a:rPr lang="hu-HU" dirty="0" err="1" smtClean="0"/>
              <a:t>vypísal</a:t>
            </a:r>
            <a:r>
              <a:rPr lang="hu-HU" dirty="0" smtClean="0"/>
              <a:t> som </a:t>
            </a:r>
            <a:r>
              <a:rPr lang="hu-HU" dirty="0" err="1" smtClean="0"/>
              <a:t>prvých</a:t>
            </a:r>
            <a:r>
              <a:rPr lang="hu-HU" dirty="0" smtClean="0"/>
              <a:t> </a:t>
            </a:r>
            <a:r>
              <a:rPr lang="hu-HU" dirty="0" err="1" smtClean="0"/>
              <a:t>päť</a:t>
            </a:r>
            <a:r>
              <a:rPr lang="hu-HU" dirty="0" smtClean="0"/>
              <a:t> </a:t>
            </a:r>
            <a:r>
              <a:rPr lang="hu-HU" dirty="0" err="1" smtClean="0"/>
              <a:t>riadkov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11" y="3710264"/>
            <a:ext cx="958420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0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Získané data som </a:t>
            </a:r>
            <a:r>
              <a:rPr lang="sk-SK" dirty="0" smtClean="0"/>
              <a:t>uložil </a:t>
            </a:r>
            <a:r>
              <a:rPr lang="sk-SK" dirty="0"/>
              <a:t>do 2D </a:t>
            </a:r>
            <a:r>
              <a:rPr lang="sk-SK" dirty="0" smtClean="0"/>
              <a:t>zoznamu, </a:t>
            </a:r>
            <a:r>
              <a:rPr lang="sk-SK" dirty="0"/>
              <a:t>kde prvá dimenzia sú riadky a druhá dimenzia sú </a:t>
            </a:r>
            <a:r>
              <a:rPr lang="sk-SK" dirty="0" smtClean="0"/>
              <a:t>stĺpce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77" y="3204754"/>
            <a:ext cx="9581980" cy="28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6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6545"/>
          </a:xfrm>
        </p:spPr>
        <p:txBody>
          <a:bodyPr>
            <a:normAutofit fontScale="90000"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105989"/>
            <a:ext cx="9905999" cy="468521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hu-HU" dirty="0" err="1"/>
              <a:t>Modely</a:t>
            </a:r>
            <a:r>
              <a:rPr lang="hu-HU" dirty="0"/>
              <a:t> v </a:t>
            </a:r>
            <a:r>
              <a:rPr lang="hu-HU" dirty="0" err="1"/>
              <a:t>Kerase</a:t>
            </a:r>
            <a:r>
              <a:rPr lang="hu-HU" dirty="0"/>
              <a:t> </a:t>
            </a:r>
            <a:r>
              <a:rPr lang="hu-HU" dirty="0" err="1"/>
              <a:t>sú</a:t>
            </a:r>
            <a:r>
              <a:rPr lang="hu-HU" dirty="0"/>
              <a:t> </a:t>
            </a:r>
            <a:r>
              <a:rPr lang="hu-HU" dirty="0" err="1"/>
              <a:t>definované</a:t>
            </a:r>
            <a:r>
              <a:rPr lang="hu-HU" dirty="0"/>
              <a:t> </a:t>
            </a:r>
            <a:r>
              <a:rPr lang="hu-HU" dirty="0" err="1"/>
              <a:t>ako</a:t>
            </a:r>
            <a:r>
              <a:rPr lang="hu-HU" dirty="0"/>
              <a:t> </a:t>
            </a:r>
            <a:r>
              <a:rPr lang="hu-HU" dirty="0" err="1"/>
              <a:t>sled</a:t>
            </a:r>
            <a:r>
              <a:rPr lang="hu-HU" dirty="0"/>
              <a:t> </a:t>
            </a:r>
            <a:r>
              <a:rPr lang="hu-HU" dirty="0" err="1"/>
              <a:t>vrstiev</a:t>
            </a:r>
            <a:r>
              <a:rPr lang="hu-HU" dirty="0" smtClean="0"/>
              <a:t>.</a:t>
            </a:r>
          </a:p>
          <a:p>
            <a:pPr algn="just"/>
            <a:r>
              <a:rPr lang="hu-HU" dirty="0" err="1"/>
              <a:t>Vytvárame</a:t>
            </a:r>
            <a:r>
              <a:rPr lang="hu-HU" dirty="0"/>
              <a:t> </a:t>
            </a:r>
            <a:r>
              <a:rPr lang="hu-HU" dirty="0" err="1"/>
              <a:t>sekvenčný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postupne</a:t>
            </a:r>
            <a:r>
              <a:rPr lang="hu-HU" dirty="0"/>
              <a:t> </a:t>
            </a:r>
            <a:r>
              <a:rPr lang="hu-HU" dirty="0" err="1"/>
              <a:t>pridávame</a:t>
            </a:r>
            <a:r>
              <a:rPr lang="hu-HU" dirty="0"/>
              <a:t> </a:t>
            </a:r>
            <a:r>
              <a:rPr lang="hu-HU" dirty="0" err="1"/>
              <a:t>vrstvy</a:t>
            </a:r>
            <a:r>
              <a:rPr lang="hu-HU" dirty="0"/>
              <a:t>, </a:t>
            </a:r>
            <a:r>
              <a:rPr lang="hu-HU" dirty="0" err="1"/>
              <a:t>až</a:t>
            </a:r>
            <a:r>
              <a:rPr lang="hu-HU" dirty="0"/>
              <a:t> </a:t>
            </a:r>
            <a:r>
              <a:rPr lang="hu-HU" dirty="0" err="1"/>
              <a:t>kým</a:t>
            </a:r>
            <a:r>
              <a:rPr lang="hu-HU" dirty="0"/>
              <a:t> </a:t>
            </a:r>
            <a:r>
              <a:rPr lang="hu-HU" dirty="0" err="1"/>
              <a:t>nebudeme</a:t>
            </a:r>
            <a:r>
              <a:rPr lang="hu-HU" dirty="0"/>
              <a:t> </a:t>
            </a:r>
            <a:r>
              <a:rPr lang="hu-HU" dirty="0" err="1"/>
              <a:t>spokojní</a:t>
            </a:r>
            <a:r>
              <a:rPr lang="hu-HU" dirty="0"/>
              <a:t> s </a:t>
            </a:r>
            <a:r>
              <a:rPr lang="hu-HU" dirty="0" err="1"/>
              <a:t>našou</a:t>
            </a:r>
            <a:r>
              <a:rPr lang="hu-HU" dirty="0"/>
              <a:t> </a:t>
            </a:r>
            <a:r>
              <a:rPr lang="hu-HU" dirty="0" err="1"/>
              <a:t>sieťovou</a:t>
            </a:r>
            <a:r>
              <a:rPr lang="hu-HU" dirty="0"/>
              <a:t> </a:t>
            </a:r>
            <a:r>
              <a:rPr lang="hu-HU" dirty="0" err="1"/>
              <a:t>architektúrou</a:t>
            </a:r>
            <a:r>
              <a:rPr lang="hu-HU" dirty="0" smtClean="0"/>
              <a:t>.</a:t>
            </a:r>
          </a:p>
          <a:p>
            <a:pPr algn="just"/>
            <a:r>
              <a:rPr lang="hu-HU" dirty="0" err="1"/>
              <a:t>Prvá</a:t>
            </a:r>
            <a:r>
              <a:rPr lang="hu-HU" dirty="0"/>
              <a:t> </a:t>
            </a:r>
            <a:r>
              <a:rPr lang="hu-HU" dirty="0" err="1"/>
              <a:t>vec</a:t>
            </a:r>
            <a:r>
              <a:rPr lang="hu-HU" dirty="0"/>
              <a:t>, </a:t>
            </a:r>
            <a:r>
              <a:rPr lang="hu-HU" dirty="0" err="1"/>
              <a:t>ktorú</a:t>
            </a:r>
            <a:r>
              <a:rPr lang="hu-HU" dirty="0"/>
              <a:t> </a:t>
            </a:r>
            <a:r>
              <a:rPr lang="hu-HU" dirty="0" err="1"/>
              <a:t>treba</a:t>
            </a:r>
            <a:r>
              <a:rPr lang="hu-HU" dirty="0"/>
              <a:t> </a:t>
            </a:r>
            <a:r>
              <a:rPr lang="hu-HU" dirty="0" err="1"/>
              <a:t>napraviť</a:t>
            </a:r>
            <a:r>
              <a:rPr lang="hu-HU" dirty="0"/>
              <a:t>, je </a:t>
            </a:r>
            <a:r>
              <a:rPr lang="hu-HU" dirty="0" err="1"/>
              <a:t>zabezpečiť</a:t>
            </a:r>
            <a:r>
              <a:rPr lang="hu-HU" dirty="0"/>
              <a:t>, </a:t>
            </a:r>
            <a:r>
              <a:rPr lang="hu-HU" dirty="0" err="1"/>
              <a:t>aby</a:t>
            </a:r>
            <a:r>
              <a:rPr lang="hu-HU" dirty="0"/>
              <a:t> </a:t>
            </a:r>
            <a:r>
              <a:rPr lang="hu-HU" dirty="0" err="1"/>
              <a:t>vstupná</a:t>
            </a:r>
            <a:r>
              <a:rPr lang="hu-HU" dirty="0"/>
              <a:t> </a:t>
            </a:r>
            <a:r>
              <a:rPr lang="hu-HU" dirty="0" err="1"/>
              <a:t>vrstva</a:t>
            </a:r>
            <a:r>
              <a:rPr lang="hu-HU" dirty="0"/>
              <a:t> </a:t>
            </a:r>
            <a:r>
              <a:rPr lang="hu-HU" dirty="0" err="1"/>
              <a:t>mala</a:t>
            </a:r>
            <a:r>
              <a:rPr lang="hu-HU" dirty="0"/>
              <a:t> </a:t>
            </a:r>
            <a:r>
              <a:rPr lang="hu-HU" dirty="0" err="1"/>
              <a:t>správny</a:t>
            </a:r>
            <a:r>
              <a:rPr lang="hu-HU" dirty="0"/>
              <a:t> </a:t>
            </a:r>
            <a:r>
              <a:rPr lang="hu-HU" dirty="0" err="1"/>
              <a:t>počet</a:t>
            </a:r>
            <a:r>
              <a:rPr lang="hu-HU" dirty="0"/>
              <a:t> </a:t>
            </a:r>
            <a:r>
              <a:rPr lang="hu-HU" dirty="0" err="1"/>
              <a:t>vstupných</a:t>
            </a:r>
            <a:r>
              <a:rPr lang="hu-HU" dirty="0"/>
              <a:t> </a:t>
            </a:r>
            <a:r>
              <a:rPr lang="hu-HU" dirty="0" err="1"/>
              <a:t>funkcií</a:t>
            </a:r>
            <a:r>
              <a:rPr lang="hu-HU" dirty="0"/>
              <a:t>. </a:t>
            </a:r>
            <a:r>
              <a:rPr lang="hu-HU" dirty="0" err="1"/>
              <a:t>Toto</a:t>
            </a:r>
            <a:r>
              <a:rPr lang="hu-HU" dirty="0"/>
              <a:t> je </a:t>
            </a:r>
            <a:r>
              <a:rPr lang="hu-HU" dirty="0" err="1"/>
              <a:t>možné</a:t>
            </a:r>
            <a:r>
              <a:rPr lang="hu-HU" dirty="0"/>
              <a:t> </a:t>
            </a:r>
            <a:r>
              <a:rPr lang="hu-HU" dirty="0" err="1"/>
              <a:t>zadať</a:t>
            </a:r>
            <a:r>
              <a:rPr lang="hu-HU" dirty="0"/>
              <a:t> </a:t>
            </a:r>
            <a:r>
              <a:rPr lang="hu-HU" dirty="0" err="1"/>
              <a:t>pri</a:t>
            </a:r>
            <a:r>
              <a:rPr lang="hu-HU" dirty="0"/>
              <a:t> </a:t>
            </a:r>
            <a:r>
              <a:rPr lang="hu-HU" dirty="0" err="1"/>
              <a:t>vytváraní</a:t>
            </a:r>
            <a:r>
              <a:rPr lang="hu-HU" dirty="0"/>
              <a:t> </a:t>
            </a:r>
            <a:r>
              <a:rPr lang="hu-HU" dirty="0" err="1"/>
              <a:t>prvej</a:t>
            </a:r>
            <a:r>
              <a:rPr lang="hu-HU" dirty="0"/>
              <a:t> </a:t>
            </a:r>
            <a:r>
              <a:rPr lang="hu-HU" dirty="0" err="1"/>
              <a:t>vrstvy</a:t>
            </a:r>
            <a:r>
              <a:rPr lang="hu-HU" dirty="0"/>
              <a:t> s </a:t>
            </a:r>
            <a:r>
              <a:rPr lang="hu-HU" dirty="0" err="1"/>
              <a:t>argumentom</a:t>
            </a:r>
            <a:r>
              <a:rPr lang="hu-HU" dirty="0"/>
              <a:t> </a:t>
            </a:r>
            <a:r>
              <a:rPr lang="hu-HU" dirty="0" err="1" smtClean="0"/>
              <a:t>input_dim</a:t>
            </a:r>
            <a:r>
              <a:rPr lang="hu-HU" dirty="0" smtClean="0"/>
              <a:t>.</a:t>
            </a:r>
          </a:p>
          <a:p>
            <a:pPr algn="just" fontAlgn="t"/>
            <a:r>
              <a:rPr lang="hu-HU" dirty="0" smtClean="0"/>
              <a:t>V </a:t>
            </a:r>
            <a:r>
              <a:rPr lang="hu-HU" dirty="0" err="1"/>
              <a:t>tomto</a:t>
            </a:r>
            <a:r>
              <a:rPr lang="hu-HU" dirty="0"/>
              <a:t> </a:t>
            </a:r>
            <a:r>
              <a:rPr lang="hu-HU" dirty="0" err="1"/>
              <a:t>príklade</a:t>
            </a:r>
            <a:r>
              <a:rPr lang="hu-HU" dirty="0"/>
              <a:t> </a:t>
            </a:r>
            <a:r>
              <a:rPr lang="hu-HU" dirty="0" err="1"/>
              <a:t>použijeme</a:t>
            </a:r>
            <a:r>
              <a:rPr lang="hu-HU" dirty="0"/>
              <a:t> </a:t>
            </a:r>
            <a:r>
              <a:rPr lang="hu-HU" dirty="0" err="1"/>
              <a:t>plne</a:t>
            </a:r>
            <a:r>
              <a:rPr lang="hu-HU" dirty="0"/>
              <a:t> </a:t>
            </a:r>
            <a:r>
              <a:rPr lang="hu-HU" dirty="0" err="1"/>
              <a:t>prepojenú</a:t>
            </a:r>
            <a:r>
              <a:rPr lang="hu-HU" dirty="0"/>
              <a:t> </a:t>
            </a:r>
            <a:r>
              <a:rPr lang="hu-HU" dirty="0" err="1"/>
              <a:t>sieťovú</a:t>
            </a:r>
            <a:r>
              <a:rPr lang="hu-HU" dirty="0"/>
              <a:t> </a:t>
            </a:r>
            <a:r>
              <a:rPr lang="hu-HU" dirty="0" err="1"/>
              <a:t>štruktúru</a:t>
            </a:r>
            <a:r>
              <a:rPr lang="hu-HU" dirty="0"/>
              <a:t> s </a:t>
            </a:r>
            <a:r>
              <a:rPr lang="hu-HU" dirty="0" err="1"/>
              <a:t>tromi</a:t>
            </a:r>
            <a:r>
              <a:rPr lang="hu-HU" dirty="0"/>
              <a:t> </a:t>
            </a:r>
            <a:r>
              <a:rPr lang="hu-HU" dirty="0" err="1"/>
              <a:t>vrstvami</a:t>
            </a:r>
            <a:r>
              <a:rPr lang="hu-HU" dirty="0" smtClean="0"/>
              <a:t>.</a:t>
            </a:r>
          </a:p>
          <a:p>
            <a:pPr algn="just" fontAlgn="t"/>
            <a:r>
              <a:rPr lang="hu-HU" dirty="0" err="1"/>
              <a:t>Plne</a:t>
            </a:r>
            <a:r>
              <a:rPr lang="hu-HU" dirty="0"/>
              <a:t> </a:t>
            </a:r>
            <a:r>
              <a:rPr lang="hu-HU" dirty="0" err="1"/>
              <a:t>spojené</a:t>
            </a:r>
            <a:r>
              <a:rPr lang="hu-HU" dirty="0"/>
              <a:t> </a:t>
            </a:r>
            <a:r>
              <a:rPr lang="hu-HU" dirty="0" err="1"/>
              <a:t>vrstvy</a:t>
            </a:r>
            <a:r>
              <a:rPr lang="hu-HU" dirty="0"/>
              <a:t> </a:t>
            </a:r>
            <a:r>
              <a:rPr lang="hu-HU" dirty="0" err="1"/>
              <a:t>sú</a:t>
            </a:r>
            <a:r>
              <a:rPr lang="hu-HU" dirty="0"/>
              <a:t> </a:t>
            </a:r>
            <a:r>
              <a:rPr lang="hu-HU" dirty="0" err="1"/>
              <a:t>definované</a:t>
            </a:r>
            <a:r>
              <a:rPr lang="hu-HU" dirty="0"/>
              <a:t> </a:t>
            </a:r>
            <a:r>
              <a:rPr lang="hu-HU" dirty="0" err="1"/>
              <a:t>pomocou</a:t>
            </a:r>
            <a:r>
              <a:rPr lang="hu-HU" dirty="0"/>
              <a:t> </a:t>
            </a:r>
            <a:r>
              <a:rPr lang="hu-HU" dirty="0" err="1"/>
              <a:t>triedy</a:t>
            </a:r>
            <a:r>
              <a:rPr lang="hu-HU" dirty="0"/>
              <a:t> </a:t>
            </a:r>
            <a:r>
              <a:rPr lang="hu-HU" dirty="0" err="1"/>
              <a:t>Dense</a:t>
            </a:r>
            <a:r>
              <a:rPr lang="hu-HU" dirty="0"/>
              <a:t>. </a:t>
            </a:r>
            <a:r>
              <a:rPr lang="hu-HU" dirty="0" err="1"/>
              <a:t>Ako</a:t>
            </a:r>
            <a:r>
              <a:rPr lang="hu-HU" dirty="0"/>
              <a:t> </a:t>
            </a:r>
            <a:r>
              <a:rPr lang="hu-HU" dirty="0" err="1"/>
              <a:t>prvý</a:t>
            </a:r>
            <a:r>
              <a:rPr lang="hu-HU" dirty="0"/>
              <a:t> </a:t>
            </a:r>
            <a:r>
              <a:rPr lang="hu-HU" dirty="0" err="1"/>
              <a:t>argument</a:t>
            </a:r>
            <a:r>
              <a:rPr lang="hu-HU" dirty="0"/>
              <a:t> </a:t>
            </a:r>
            <a:r>
              <a:rPr lang="hu-HU" dirty="0" err="1"/>
              <a:t>môžeme</a:t>
            </a:r>
            <a:r>
              <a:rPr lang="hu-HU" dirty="0"/>
              <a:t> </a:t>
            </a:r>
            <a:r>
              <a:rPr lang="hu-HU" dirty="0" err="1"/>
              <a:t>určiť</a:t>
            </a:r>
            <a:r>
              <a:rPr lang="hu-HU" dirty="0"/>
              <a:t> </a:t>
            </a:r>
            <a:r>
              <a:rPr lang="hu-HU" dirty="0" err="1"/>
              <a:t>počet</a:t>
            </a:r>
            <a:r>
              <a:rPr lang="hu-HU" dirty="0"/>
              <a:t> </a:t>
            </a:r>
            <a:r>
              <a:rPr lang="hu-HU" dirty="0" err="1"/>
              <a:t>neurónov</a:t>
            </a:r>
            <a:r>
              <a:rPr lang="hu-HU" dirty="0"/>
              <a:t> </a:t>
            </a:r>
            <a:r>
              <a:rPr lang="hu-HU" dirty="0" err="1"/>
              <a:t>alebo</a:t>
            </a:r>
            <a:r>
              <a:rPr lang="hu-HU" dirty="0"/>
              <a:t> </a:t>
            </a:r>
            <a:r>
              <a:rPr lang="hu-HU" dirty="0" err="1"/>
              <a:t>uzlov</a:t>
            </a:r>
            <a:r>
              <a:rPr lang="hu-HU" dirty="0"/>
              <a:t> </a:t>
            </a:r>
            <a:r>
              <a:rPr lang="hu-HU" dirty="0" err="1"/>
              <a:t>vo</a:t>
            </a:r>
            <a:r>
              <a:rPr lang="hu-HU" dirty="0"/>
              <a:t> </a:t>
            </a:r>
            <a:r>
              <a:rPr lang="hu-HU" dirty="0" err="1"/>
              <a:t>vrstve</a:t>
            </a:r>
            <a:r>
              <a:rPr lang="hu-HU" dirty="0"/>
              <a:t> a </a:t>
            </a:r>
            <a:r>
              <a:rPr lang="hu-HU" dirty="0" err="1"/>
              <a:t>pomocou</a:t>
            </a:r>
            <a:r>
              <a:rPr lang="hu-HU" dirty="0"/>
              <a:t> </a:t>
            </a:r>
            <a:r>
              <a:rPr lang="hu-HU" dirty="0" err="1"/>
              <a:t>aktivačného</a:t>
            </a:r>
            <a:r>
              <a:rPr lang="hu-HU" dirty="0"/>
              <a:t> </a:t>
            </a:r>
            <a:r>
              <a:rPr lang="hu-HU" dirty="0" err="1"/>
              <a:t>argumentu</a:t>
            </a:r>
            <a:r>
              <a:rPr lang="hu-HU" dirty="0"/>
              <a:t> </a:t>
            </a:r>
            <a:r>
              <a:rPr lang="hu-HU" dirty="0" err="1"/>
              <a:t>určiť</a:t>
            </a:r>
            <a:r>
              <a:rPr lang="hu-HU" dirty="0"/>
              <a:t> </a:t>
            </a:r>
            <a:r>
              <a:rPr lang="hu-HU" dirty="0" err="1"/>
              <a:t>aktivačnú</a:t>
            </a:r>
            <a:r>
              <a:rPr lang="hu-HU" dirty="0"/>
              <a:t> </a:t>
            </a:r>
            <a:r>
              <a:rPr lang="hu-HU" dirty="0" err="1"/>
              <a:t>funkciu</a:t>
            </a:r>
            <a:r>
              <a:rPr lang="hu-HU" dirty="0"/>
              <a:t>.</a:t>
            </a:r>
            <a:endParaRPr lang="hu-HU" dirty="0" smtClean="0"/>
          </a:p>
          <a:p>
            <a:pPr algn="just" fontAlgn="t"/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/>
              <a:t>očakáva</a:t>
            </a:r>
            <a:r>
              <a:rPr lang="hu-HU" dirty="0"/>
              <a:t> </a:t>
            </a:r>
            <a:r>
              <a:rPr lang="hu-HU" dirty="0" err="1"/>
              <a:t>riadky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/>
              <a:t> s 754 </a:t>
            </a:r>
            <a:r>
              <a:rPr lang="hu-HU" dirty="0" err="1"/>
              <a:t>premennými</a:t>
            </a:r>
            <a:r>
              <a:rPr lang="hu-HU" dirty="0"/>
              <a:t> (</a:t>
            </a:r>
            <a:r>
              <a:rPr lang="hu-HU" dirty="0" err="1"/>
              <a:t>argument</a:t>
            </a:r>
            <a:r>
              <a:rPr lang="hu-HU" dirty="0"/>
              <a:t> </a:t>
            </a:r>
            <a:r>
              <a:rPr lang="hu-HU" dirty="0" err="1"/>
              <a:t>input_dim</a:t>
            </a:r>
            <a:r>
              <a:rPr lang="hu-HU" dirty="0"/>
              <a:t> = 754)</a:t>
            </a:r>
          </a:p>
          <a:p>
            <a:pPr algn="just" fontAlgn="t"/>
            <a:r>
              <a:rPr lang="hu-HU" dirty="0" err="1" smtClean="0"/>
              <a:t>Prvá</a:t>
            </a:r>
            <a:r>
              <a:rPr lang="hu-HU" dirty="0" smtClean="0"/>
              <a:t> </a:t>
            </a:r>
            <a:r>
              <a:rPr lang="hu-HU" dirty="0" err="1"/>
              <a:t>skrytá</a:t>
            </a:r>
            <a:r>
              <a:rPr lang="hu-HU" dirty="0"/>
              <a:t> </a:t>
            </a:r>
            <a:r>
              <a:rPr lang="hu-HU" dirty="0" err="1"/>
              <a:t>vrstva</a:t>
            </a:r>
            <a:r>
              <a:rPr lang="hu-HU" dirty="0"/>
              <a:t> </a:t>
            </a:r>
            <a:r>
              <a:rPr lang="hu-HU" dirty="0" err="1"/>
              <a:t>má</a:t>
            </a:r>
            <a:r>
              <a:rPr lang="hu-HU" dirty="0"/>
              <a:t> 754 </a:t>
            </a:r>
            <a:r>
              <a:rPr lang="hu-HU" dirty="0" err="1"/>
              <a:t>uzlov</a:t>
            </a:r>
            <a:r>
              <a:rPr lang="hu-HU" dirty="0"/>
              <a:t> a </a:t>
            </a:r>
            <a:r>
              <a:rPr lang="hu-HU" dirty="0" err="1"/>
              <a:t>používa</a:t>
            </a:r>
            <a:r>
              <a:rPr lang="hu-HU" dirty="0"/>
              <a:t> </a:t>
            </a:r>
            <a:r>
              <a:rPr lang="hu-HU" dirty="0" err="1"/>
              <a:t>funkciu</a:t>
            </a:r>
            <a:r>
              <a:rPr lang="hu-HU" dirty="0"/>
              <a:t> </a:t>
            </a:r>
            <a:r>
              <a:rPr lang="hu-HU" dirty="0" err="1"/>
              <a:t>aktivácie</a:t>
            </a:r>
            <a:r>
              <a:rPr lang="hu-HU" dirty="0"/>
              <a:t> </a:t>
            </a:r>
            <a:r>
              <a:rPr lang="hu-HU" dirty="0" err="1"/>
              <a:t>sigmoid</a:t>
            </a:r>
            <a:r>
              <a:rPr lang="hu-HU" dirty="0"/>
              <a:t>.</a:t>
            </a:r>
          </a:p>
          <a:p>
            <a:pPr algn="just" fontAlgn="t"/>
            <a:r>
              <a:rPr lang="hu-HU" dirty="0" err="1" smtClean="0"/>
              <a:t>Druhá</a:t>
            </a:r>
            <a:r>
              <a:rPr lang="hu-HU" dirty="0" smtClean="0"/>
              <a:t> </a:t>
            </a:r>
            <a:r>
              <a:rPr lang="hu-HU" dirty="0" err="1"/>
              <a:t>skrytá</a:t>
            </a:r>
            <a:r>
              <a:rPr lang="hu-HU" dirty="0"/>
              <a:t> </a:t>
            </a:r>
            <a:r>
              <a:rPr lang="hu-HU" dirty="0" err="1"/>
              <a:t>vrstva</a:t>
            </a:r>
            <a:r>
              <a:rPr lang="hu-HU" dirty="0"/>
              <a:t> </a:t>
            </a:r>
            <a:r>
              <a:rPr lang="hu-HU" dirty="0" err="1"/>
              <a:t>má</a:t>
            </a:r>
            <a:r>
              <a:rPr lang="hu-HU" dirty="0"/>
              <a:t> 354 </a:t>
            </a:r>
            <a:r>
              <a:rPr lang="hu-HU" dirty="0" err="1"/>
              <a:t>uzlov</a:t>
            </a:r>
            <a:r>
              <a:rPr lang="hu-HU" dirty="0"/>
              <a:t> a </a:t>
            </a:r>
            <a:r>
              <a:rPr lang="hu-HU" dirty="0" err="1"/>
              <a:t>používa</a:t>
            </a:r>
            <a:r>
              <a:rPr lang="hu-HU" dirty="0"/>
              <a:t> </a:t>
            </a:r>
            <a:r>
              <a:rPr lang="hu-HU" dirty="0" err="1"/>
              <a:t>funkciu</a:t>
            </a:r>
            <a:r>
              <a:rPr lang="hu-HU" dirty="0"/>
              <a:t> </a:t>
            </a:r>
            <a:r>
              <a:rPr lang="hu-HU" dirty="0" err="1"/>
              <a:t>aktivácie</a:t>
            </a:r>
            <a:r>
              <a:rPr lang="hu-HU" dirty="0"/>
              <a:t> </a:t>
            </a:r>
            <a:r>
              <a:rPr lang="hu-HU" dirty="0" err="1"/>
              <a:t>sigmoid</a:t>
            </a:r>
            <a:r>
              <a:rPr lang="hu-HU" dirty="0"/>
              <a:t>.</a:t>
            </a:r>
          </a:p>
          <a:p>
            <a:pPr algn="just" fontAlgn="t"/>
            <a:r>
              <a:rPr lang="hu-HU" dirty="0" err="1" smtClean="0"/>
              <a:t>Výstupná</a:t>
            </a:r>
            <a:r>
              <a:rPr lang="hu-HU" dirty="0" smtClean="0"/>
              <a:t> </a:t>
            </a:r>
            <a:r>
              <a:rPr lang="hu-HU" dirty="0" err="1"/>
              <a:t>vrstva</a:t>
            </a:r>
            <a:r>
              <a:rPr lang="hu-HU" dirty="0"/>
              <a:t> </a:t>
            </a:r>
            <a:r>
              <a:rPr lang="hu-HU" dirty="0" err="1"/>
              <a:t>má</a:t>
            </a:r>
            <a:r>
              <a:rPr lang="hu-HU" dirty="0"/>
              <a:t> </a:t>
            </a:r>
            <a:r>
              <a:rPr lang="hu-HU" dirty="0" err="1"/>
              <a:t>dva</a:t>
            </a:r>
            <a:r>
              <a:rPr lang="hu-HU" dirty="0"/>
              <a:t> </a:t>
            </a:r>
            <a:r>
              <a:rPr lang="hu-HU" dirty="0" err="1" smtClean="0"/>
              <a:t>uzly</a:t>
            </a:r>
            <a:endParaRPr lang="hu-HU" dirty="0" smtClean="0"/>
          </a:p>
          <a:p>
            <a:pPr fontAlgn="t"/>
            <a:endParaRPr lang="hu-HU" dirty="0" smtClean="0"/>
          </a:p>
          <a:p>
            <a:pPr fontAlgn="t"/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9" y="5791201"/>
            <a:ext cx="792548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6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339634"/>
            <a:ext cx="9905999" cy="5982789"/>
          </a:xfrm>
        </p:spPr>
        <p:txBody>
          <a:bodyPr>
            <a:normAutofit fontScale="92500"/>
          </a:bodyPr>
          <a:lstStyle/>
          <a:p>
            <a:r>
              <a:rPr lang="hu-HU" dirty="0" err="1"/>
              <a:t>Teraz</a:t>
            </a:r>
            <a:r>
              <a:rPr lang="hu-HU" dirty="0"/>
              <a:t>, </a:t>
            </a:r>
            <a:r>
              <a:rPr lang="hu-HU" dirty="0" err="1"/>
              <a:t>keď</a:t>
            </a:r>
            <a:r>
              <a:rPr lang="hu-HU" dirty="0"/>
              <a:t> je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definovaný</a:t>
            </a:r>
            <a:r>
              <a:rPr lang="hu-HU" dirty="0"/>
              <a:t>, </a:t>
            </a:r>
            <a:r>
              <a:rPr lang="hu-HU" dirty="0" err="1"/>
              <a:t>môžeme</a:t>
            </a:r>
            <a:r>
              <a:rPr lang="hu-HU" dirty="0"/>
              <a:t> </a:t>
            </a:r>
            <a:r>
              <a:rPr lang="hu-HU" dirty="0" err="1"/>
              <a:t>ho</a:t>
            </a:r>
            <a:r>
              <a:rPr lang="hu-HU" dirty="0"/>
              <a:t> </a:t>
            </a:r>
            <a:r>
              <a:rPr lang="hu-HU" dirty="0" err="1"/>
              <a:t>zostaviť</a:t>
            </a:r>
            <a:r>
              <a:rPr lang="hu-HU" dirty="0" smtClean="0"/>
              <a:t>.</a:t>
            </a:r>
          </a:p>
          <a:p>
            <a:r>
              <a:rPr lang="hu-HU" dirty="0" err="1"/>
              <a:t>Pri</a:t>
            </a:r>
            <a:r>
              <a:rPr lang="hu-HU" dirty="0"/>
              <a:t> </a:t>
            </a:r>
            <a:r>
              <a:rPr lang="hu-HU" dirty="0" err="1"/>
              <a:t>kompilácii</a:t>
            </a:r>
            <a:r>
              <a:rPr lang="hu-HU" dirty="0"/>
              <a:t> </a:t>
            </a:r>
            <a:r>
              <a:rPr lang="hu-HU" dirty="0" err="1"/>
              <a:t>musíme</a:t>
            </a:r>
            <a:r>
              <a:rPr lang="hu-HU" dirty="0"/>
              <a:t> </a:t>
            </a:r>
            <a:r>
              <a:rPr lang="hu-HU" dirty="0" err="1"/>
              <a:t>špecifikovať</a:t>
            </a:r>
            <a:r>
              <a:rPr lang="hu-HU" dirty="0"/>
              <a:t> </a:t>
            </a:r>
            <a:r>
              <a:rPr lang="hu-HU" dirty="0" err="1"/>
              <a:t>niektoré</a:t>
            </a:r>
            <a:r>
              <a:rPr lang="hu-HU" dirty="0"/>
              <a:t> </a:t>
            </a:r>
            <a:r>
              <a:rPr lang="hu-HU" dirty="0" err="1"/>
              <a:t>ďalšie</a:t>
            </a:r>
            <a:r>
              <a:rPr lang="hu-HU" dirty="0"/>
              <a:t> </a:t>
            </a:r>
            <a:r>
              <a:rPr lang="hu-HU" dirty="0" err="1"/>
              <a:t>vlastnosti</a:t>
            </a:r>
            <a:r>
              <a:rPr lang="hu-HU" dirty="0"/>
              <a:t>, </a:t>
            </a:r>
            <a:r>
              <a:rPr lang="hu-HU" dirty="0" err="1"/>
              <a:t>ktoré</a:t>
            </a:r>
            <a:r>
              <a:rPr lang="hu-HU" dirty="0"/>
              <a:t> </a:t>
            </a:r>
            <a:r>
              <a:rPr lang="hu-HU" dirty="0" err="1"/>
              <a:t>sa</a:t>
            </a:r>
            <a:r>
              <a:rPr lang="hu-HU" dirty="0"/>
              <a:t> </a:t>
            </a:r>
            <a:r>
              <a:rPr lang="hu-HU" dirty="0" err="1"/>
              <a:t>vyžadujú</a:t>
            </a:r>
            <a:r>
              <a:rPr lang="hu-HU" dirty="0"/>
              <a:t> </a:t>
            </a:r>
            <a:r>
              <a:rPr lang="hu-HU" dirty="0" err="1"/>
              <a:t>pri</a:t>
            </a:r>
            <a:r>
              <a:rPr lang="hu-HU" dirty="0"/>
              <a:t> </a:t>
            </a:r>
            <a:r>
              <a:rPr lang="hu-HU" dirty="0" err="1"/>
              <a:t>školení</a:t>
            </a:r>
            <a:r>
              <a:rPr lang="hu-HU" dirty="0"/>
              <a:t> </a:t>
            </a:r>
            <a:r>
              <a:rPr lang="hu-HU" dirty="0" err="1"/>
              <a:t>siete</a:t>
            </a:r>
            <a:r>
              <a:rPr lang="hu-HU" dirty="0"/>
              <a:t>. </a:t>
            </a:r>
            <a:r>
              <a:rPr lang="hu-HU" dirty="0" err="1" smtClean="0"/>
              <a:t>Pamätajte</a:t>
            </a:r>
            <a:r>
              <a:rPr lang="hu-HU" dirty="0" smtClean="0"/>
              <a:t>, </a:t>
            </a:r>
            <a:r>
              <a:rPr lang="hu-HU" dirty="0" err="1" smtClean="0"/>
              <a:t>že</a:t>
            </a:r>
            <a:r>
              <a:rPr lang="hu-HU" dirty="0" smtClean="0"/>
              <a:t> </a:t>
            </a:r>
            <a:r>
              <a:rPr lang="hu-HU" dirty="0" err="1"/>
              <a:t>školenie</a:t>
            </a:r>
            <a:r>
              <a:rPr lang="hu-HU" dirty="0"/>
              <a:t> </a:t>
            </a:r>
            <a:r>
              <a:rPr lang="hu-HU" dirty="0" err="1"/>
              <a:t>siete</a:t>
            </a:r>
            <a:r>
              <a:rPr lang="hu-HU" dirty="0"/>
              <a:t> </a:t>
            </a:r>
            <a:r>
              <a:rPr lang="hu-HU" dirty="0" err="1"/>
              <a:t>znamená</a:t>
            </a:r>
            <a:r>
              <a:rPr lang="hu-HU" dirty="0"/>
              <a:t> </a:t>
            </a:r>
            <a:r>
              <a:rPr lang="hu-HU" dirty="0" err="1"/>
              <a:t>nájsť</a:t>
            </a:r>
            <a:r>
              <a:rPr lang="hu-HU" dirty="0"/>
              <a:t> </a:t>
            </a:r>
            <a:r>
              <a:rPr lang="hu-HU" dirty="0" err="1"/>
              <a:t>najlepšiu</a:t>
            </a:r>
            <a:r>
              <a:rPr lang="hu-HU" dirty="0"/>
              <a:t> </a:t>
            </a:r>
            <a:r>
              <a:rPr lang="hu-HU" dirty="0" err="1"/>
              <a:t>sadu</a:t>
            </a:r>
            <a:r>
              <a:rPr lang="hu-HU" dirty="0"/>
              <a:t> </a:t>
            </a:r>
            <a:r>
              <a:rPr lang="hu-HU" dirty="0" err="1"/>
              <a:t>váh</a:t>
            </a:r>
            <a:r>
              <a:rPr lang="hu-HU" dirty="0"/>
              <a:t> na </a:t>
            </a:r>
            <a:r>
              <a:rPr lang="hu-HU" dirty="0" err="1"/>
              <a:t>mapovanie</a:t>
            </a:r>
            <a:r>
              <a:rPr lang="hu-HU" dirty="0"/>
              <a:t> </a:t>
            </a:r>
            <a:r>
              <a:rPr lang="hu-HU" dirty="0" err="1"/>
              <a:t>vstupov</a:t>
            </a:r>
            <a:r>
              <a:rPr lang="hu-HU" dirty="0"/>
              <a:t> a </a:t>
            </a:r>
            <a:r>
              <a:rPr lang="hu-HU" dirty="0" err="1"/>
              <a:t>výstupov</a:t>
            </a:r>
            <a:r>
              <a:rPr lang="hu-HU" dirty="0"/>
              <a:t> v </a:t>
            </a:r>
            <a:r>
              <a:rPr lang="hu-HU" dirty="0" err="1"/>
              <a:t>našom</a:t>
            </a:r>
            <a:r>
              <a:rPr lang="hu-HU" dirty="0"/>
              <a:t> </a:t>
            </a:r>
            <a:r>
              <a:rPr lang="hu-HU" dirty="0" err="1"/>
              <a:t>súbore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 smtClean="0"/>
              <a:t>.</a:t>
            </a:r>
          </a:p>
          <a:p>
            <a:r>
              <a:rPr lang="hu-HU" dirty="0" err="1"/>
              <a:t>Musíme</a:t>
            </a:r>
            <a:r>
              <a:rPr lang="hu-HU" dirty="0"/>
              <a:t> </a:t>
            </a:r>
            <a:r>
              <a:rPr lang="hu-HU" dirty="0" err="1"/>
              <a:t>určiť</a:t>
            </a:r>
            <a:r>
              <a:rPr lang="hu-HU" dirty="0"/>
              <a:t> </a:t>
            </a:r>
            <a:r>
              <a:rPr lang="hu-HU" dirty="0" err="1" smtClean="0"/>
              <a:t>loss</a:t>
            </a:r>
            <a:r>
              <a:rPr lang="hu-HU" dirty="0" smtClean="0"/>
              <a:t> </a:t>
            </a:r>
            <a:r>
              <a:rPr lang="hu-HU" dirty="0" err="1"/>
              <a:t>funkciu</a:t>
            </a:r>
            <a:r>
              <a:rPr lang="hu-HU" dirty="0"/>
              <a:t>, </a:t>
            </a:r>
            <a:r>
              <a:rPr lang="hu-HU" dirty="0" err="1"/>
              <a:t>ktorá</a:t>
            </a:r>
            <a:r>
              <a:rPr lang="hu-HU" dirty="0"/>
              <a:t> </a:t>
            </a:r>
            <a:r>
              <a:rPr lang="hu-HU" dirty="0" err="1"/>
              <a:t>sa</a:t>
            </a:r>
            <a:r>
              <a:rPr lang="hu-HU" dirty="0"/>
              <a:t> </a:t>
            </a:r>
            <a:r>
              <a:rPr lang="hu-HU" dirty="0" err="1"/>
              <a:t>použije</a:t>
            </a:r>
            <a:r>
              <a:rPr lang="hu-HU" dirty="0"/>
              <a:t> na </a:t>
            </a:r>
            <a:r>
              <a:rPr lang="hu-HU" dirty="0" err="1"/>
              <a:t>vyhodnotenie</a:t>
            </a:r>
            <a:r>
              <a:rPr lang="hu-HU" dirty="0"/>
              <a:t> </a:t>
            </a:r>
            <a:r>
              <a:rPr lang="hu-HU" dirty="0" err="1"/>
              <a:t>množiny</a:t>
            </a:r>
            <a:r>
              <a:rPr lang="hu-HU" dirty="0"/>
              <a:t> </a:t>
            </a:r>
            <a:r>
              <a:rPr lang="hu-HU" dirty="0" err="1"/>
              <a:t>váh</a:t>
            </a:r>
            <a:r>
              <a:rPr lang="hu-HU" dirty="0"/>
              <a:t>. </a:t>
            </a:r>
            <a:r>
              <a:rPr lang="hu-HU" dirty="0" err="1"/>
              <a:t>Optimalizátor</a:t>
            </a:r>
            <a:r>
              <a:rPr lang="hu-HU" dirty="0"/>
              <a:t> </a:t>
            </a:r>
            <a:r>
              <a:rPr lang="hu-HU" dirty="0" err="1"/>
              <a:t>sa</a:t>
            </a:r>
            <a:r>
              <a:rPr lang="hu-HU" dirty="0"/>
              <a:t> </a:t>
            </a:r>
            <a:r>
              <a:rPr lang="hu-HU" dirty="0" err="1"/>
              <a:t>používa</a:t>
            </a:r>
            <a:r>
              <a:rPr lang="hu-HU" dirty="0"/>
              <a:t> na </a:t>
            </a:r>
            <a:r>
              <a:rPr lang="hu-HU" dirty="0" err="1"/>
              <a:t>vyhľadávanie</a:t>
            </a:r>
            <a:r>
              <a:rPr lang="hu-HU" dirty="0"/>
              <a:t> </a:t>
            </a:r>
            <a:r>
              <a:rPr lang="hu-HU" dirty="0" err="1"/>
              <a:t>rôznych</a:t>
            </a:r>
            <a:r>
              <a:rPr lang="hu-HU" dirty="0"/>
              <a:t> </a:t>
            </a:r>
            <a:r>
              <a:rPr lang="hu-HU" dirty="0" err="1"/>
              <a:t>váh</a:t>
            </a:r>
            <a:r>
              <a:rPr lang="hu-HU" dirty="0"/>
              <a:t> </a:t>
            </a:r>
            <a:r>
              <a:rPr lang="hu-HU" dirty="0" err="1"/>
              <a:t>siete</a:t>
            </a:r>
            <a:r>
              <a:rPr lang="hu-HU" dirty="0"/>
              <a:t> a </a:t>
            </a:r>
            <a:r>
              <a:rPr lang="hu-HU" dirty="0" err="1"/>
              <a:t>akýchkoľvek</a:t>
            </a:r>
            <a:r>
              <a:rPr lang="hu-HU" dirty="0"/>
              <a:t> </a:t>
            </a:r>
            <a:r>
              <a:rPr lang="hu-HU" dirty="0" err="1"/>
              <a:t>voliteľných</a:t>
            </a:r>
            <a:r>
              <a:rPr lang="hu-HU" dirty="0"/>
              <a:t> </a:t>
            </a:r>
            <a:r>
              <a:rPr lang="hu-HU" dirty="0" err="1"/>
              <a:t>metrík</a:t>
            </a:r>
            <a:r>
              <a:rPr lang="hu-HU" dirty="0"/>
              <a:t>, </a:t>
            </a:r>
            <a:r>
              <a:rPr lang="hu-HU" dirty="0" err="1"/>
              <a:t>ktoré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sme</a:t>
            </a:r>
            <a:r>
              <a:rPr lang="hu-HU" dirty="0"/>
              <a:t> </a:t>
            </a:r>
            <a:r>
              <a:rPr lang="hu-HU" dirty="0" err="1"/>
              <a:t>chceli</a:t>
            </a:r>
            <a:r>
              <a:rPr lang="hu-HU" dirty="0"/>
              <a:t> </a:t>
            </a:r>
            <a:r>
              <a:rPr lang="hu-HU" dirty="0" err="1"/>
              <a:t>počas</a:t>
            </a:r>
            <a:r>
              <a:rPr lang="hu-HU" dirty="0"/>
              <a:t> </a:t>
            </a:r>
            <a:r>
              <a:rPr lang="hu-HU" dirty="0" err="1"/>
              <a:t>tréningu</a:t>
            </a:r>
            <a:r>
              <a:rPr lang="hu-HU" dirty="0"/>
              <a:t> </a:t>
            </a:r>
            <a:r>
              <a:rPr lang="hu-HU" dirty="0" err="1"/>
              <a:t>zhromažďovať</a:t>
            </a:r>
            <a:r>
              <a:rPr lang="hu-HU" dirty="0"/>
              <a:t> a </a:t>
            </a:r>
            <a:r>
              <a:rPr lang="hu-HU" dirty="0" err="1"/>
              <a:t>vykazovať</a:t>
            </a:r>
            <a:r>
              <a:rPr lang="hu-HU" dirty="0" smtClean="0"/>
              <a:t>.</a:t>
            </a:r>
          </a:p>
          <a:p>
            <a:r>
              <a:rPr lang="hu-HU" dirty="0" err="1"/>
              <a:t>Optimalizátor</a:t>
            </a:r>
            <a:r>
              <a:rPr lang="hu-HU" dirty="0"/>
              <a:t> </a:t>
            </a:r>
            <a:r>
              <a:rPr lang="hu-HU" dirty="0" err="1"/>
              <a:t>definujeme</a:t>
            </a:r>
            <a:r>
              <a:rPr lang="hu-HU" dirty="0"/>
              <a:t> </a:t>
            </a:r>
            <a:r>
              <a:rPr lang="hu-HU" dirty="0" err="1"/>
              <a:t>ako</a:t>
            </a:r>
            <a:r>
              <a:rPr lang="hu-HU" dirty="0"/>
              <a:t> </a:t>
            </a:r>
            <a:r>
              <a:rPr lang="hu-HU" dirty="0" err="1"/>
              <a:t>efektívny</a:t>
            </a:r>
            <a:r>
              <a:rPr lang="hu-HU" dirty="0"/>
              <a:t> algoritmus </a:t>
            </a:r>
            <a:r>
              <a:rPr lang="hu-HU" dirty="0" err="1"/>
              <a:t>zostupného</a:t>
            </a:r>
            <a:r>
              <a:rPr lang="hu-HU" dirty="0"/>
              <a:t> </a:t>
            </a:r>
            <a:r>
              <a:rPr lang="hu-HU" dirty="0" err="1"/>
              <a:t>stochastického</a:t>
            </a:r>
            <a:r>
              <a:rPr lang="hu-HU" dirty="0"/>
              <a:t> </a:t>
            </a:r>
            <a:r>
              <a:rPr lang="hu-HU" dirty="0" err="1"/>
              <a:t>gradientu</a:t>
            </a:r>
            <a:r>
              <a:rPr lang="hu-HU" dirty="0"/>
              <a:t> „</a:t>
            </a:r>
            <a:r>
              <a:rPr lang="hu-HU" dirty="0" err="1"/>
              <a:t>adam</a:t>
            </a:r>
            <a:r>
              <a:rPr lang="hu-HU" dirty="0" smtClean="0"/>
              <a:t>“.</a:t>
            </a:r>
          </a:p>
          <a:p>
            <a:r>
              <a:rPr lang="hu-HU" dirty="0" err="1"/>
              <a:t>Toto</a:t>
            </a:r>
            <a:r>
              <a:rPr lang="hu-HU" dirty="0"/>
              <a:t> je </a:t>
            </a:r>
            <a:r>
              <a:rPr lang="hu-HU" dirty="0" err="1"/>
              <a:t>populárna</a:t>
            </a:r>
            <a:r>
              <a:rPr lang="hu-HU" dirty="0"/>
              <a:t> </a:t>
            </a:r>
            <a:r>
              <a:rPr lang="hu-HU" dirty="0" err="1"/>
              <a:t>verzia</a:t>
            </a:r>
            <a:r>
              <a:rPr lang="hu-HU" dirty="0"/>
              <a:t> </a:t>
            </a:r>
            <a:r>
              <a:rPr lang="hu-HU" dirty="0" err="1"/>
              <a:t>klesania</a:t>
            </a:r>
            <a:r>
              <a:rPr lang="hu-HU" dirty="0"/>
              <a:t>, </a:t>
            </a:r>
            <a:r>
              <a:rPr lang="hu-HU" dirty="0" err="1"/>
              <a:t>pretože</a:t>
            </a:r>
            <a:r>
              <a:rPr lang="hu-HU" dirty="0"/>
              <a:t> </a:t>
            </a:r>
            <a:r>
              <a:rPr lang="hu-HU" dirty="0" err="1"/>
              <a:t>sa</a:t>
            </a:r>
            <a:r>
              <a:rPr lang="hu-HU" dirty="0"/>
              <a:t> </a:t>
            </a:r>
            <a:r>
              <a:rPr lang="hu-HU" dirty="0" err="1"/>
              <a:t>automaticky</a:t>
            </a:r>
            <a:r>
              <a:rPr lang="hu-HU" dirty="0"/>
              <a:t> </a:t>
            </a:r>
            <a:r>
              <a:rPr lang="hu-HU" dirty="0" err="1"/>
              <a:t>naladí</a:t>
            </a:r>
            <a:r>
              <a:rPr lang="hu-HU" dirty="0"/>
              <a:t> a </a:t>
            </a:r>
            <a:r>
              <a:rPr lang="hu-HU" dirty="0" err="1"/>
              <a:t>poskytuje</a:t>
            </a:r>
            <a:r>
              <a:rPr lang="hu-HU" dirty="0"/>
              <a:t> </a:t>
            </a:r>
            <a:r>
              <a:rPr lang="hu-HU" dirty="0" err="1"/>
              <a:t>dobré</a:t>
            </a:r>
            <a:r>
              <a:rPr lang="hu-HU" dirty="0"/>
              <a:t> </a:t>
            </a:r>
            <a:r>
              <a:rPr lang="hu-HU" dirty="0" err="1"/>
              <a:t>výsledky</a:t>
            </a:r>
            <a:r>
              <a:rPr lang="hu-HU" dirty="0"/>
              <a:t> </a:t>
            </a:r>
            <a:r>
              <a:rPr lang="hu-HU" dirty="0" err="1"/>
              <a:t>pri</a:t>
            </a:r>
            <a:r>
              <a:rPr lang="hu-HU" dirty="0"/>
              <a:t> </a:t>
            </a:r>
            <a:r>
              <a:rPr lang="hu-HU" dirty="0" err="1"/>
              <a:t>mnohých</a:t>
            </a:r>
            <a:r>
              <a:rPr lang="hu-HU" dirty="0"/>
              <a:t> </a:t>
            </a:r>
            <a:r>
              <a:rPr lang="hu-HU" dirty="0" err="1"/>
              <a:t>problémoch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Nakoniec</a:t>
            </a:r>
            <a:r>
              <a:rPr lang="hu-HU" dirty="0"/>
              <a:t>, </a:t>
            </a:r>
            <a:r>
              <a:rPr lang="hu-HU" dirty="0" err="1"/>
              <a:t>pretože</a:t>
            </a:r>
            <a:r>
              <a:rPr lang="hu-HU" dirty="0"/>
              <a:t> ide o </a:t>
            </a:r>
            <a:r>
              <a:rPr lang="hu-HU" dirty="0" err="1"/>
              <a:t>problém</a:t>
            </a:r>
            <a:r>
              <a:rPr lang="hu-HU" dirty="0"/>
              <a:t> s </a:t>
            </a:r>
            <a:r>
              <a:rPr lang="hu-HU" dirty="0" err="1"/>
              <a:t>klasifikáciou</a:t>
            </a:r>
            <a:r>
              <a:rPr lang="hu-HU" dirty="0"/>
              <a:t>, </a:t>
            </a:r>
            <a:r>
              <a:rPr lang="hu-HU" dirty="0" err="1"/>
              <a:t>zhromaždíme</a:t>
            </a:r>
            <a:r>
              <a:rPr lang="hu-HU" dirty="0"/>
              <a:t> a </a:t>
            </a:r>
            <a:r>
              <a:rPr lang="hu-HU" dirty="0" err="1"/>
              <a:t>nahlásime</a:t>
            </a:r>
            <a:r>
              <a:rPr lang="hu-HU" dirty="0"/>
              <a:t> </a:t>
            </a:r>
            <a:r>
              <a:rPr lang="hu-HU" dirty="0" err="1"/>
              <a:t>presnosť</a:t>
            </a:r>
            <a:r>
              <a:rPr lang="hu-HU" dirty="0"/>
              <a:t> </a:t>
            </a:r>
            <a:r>
              <a:rPr lang="hu-HU" dirty="0" err="1"/>
              <a:t>klasifikácie</a:t>
            </a:r>
            <a:r>
              <a:rPr lang="hu-HU" dirty="0"/>
              <a:t> </a:t>
            </a:r>
            <a:r>
              <a:rPr lang="hu-HU" dirty="0" err="1"/>
              <a:t>definovanú</a:t>
            </a:r>
            <a:r>
              <a:rPr lang="hu-HU" dirty="0"/>
              <a:t> </a:t>
            </a:r>
            <a:r>
              <a:rPr lang="hu-HU" dirty="0" err="1"/>
              <a:t>pomocou</a:t>
            </a:r>
            <a:r>
              <a:rPr lang="hu-HU" dirty="0"/>
              <a:t> </a:t>
            </a:r>
            <a:r>
              <a:rPr lang="hu-HU" dirty="0" err="1"/>
              <a:t>argumentu</a:t>
            </a:r>
            <a:r>
              <a:rPr lang="hu-HU" dirty="0"/>
              <a:t> </a:t>
            </a:r>
            <a:r>
              <a:rPr lang="hu-HU" dirty="0" err="1"/>
              <a:t>metriky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76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43840"/>
            <a:ext cx="9905999" cy="6331131"/>
          </a:xfrm>
        </p:spPr>
        <p:txBody>
          <a:bodyPr/>
          <a:lstStyle/>
          <a:p>
            <a:pPr algn="just"/>
            <a:r>
              <a:rPr lang="hu-HU" dirty="0" err="1"/>
              <a:t>Môžeme</a:t>
            </a:r>
            <a:r>
              <a:rPr lang="hu-HU" dirty="0"/>
              <a:t> </a:t>
            </a:r>
            <a:r>
              <a:rPr lang="hu-HU" dirty="0" err="1"/>
              <a:t>trénovať</a:t>
            </a:r>
            <a:r>
              <a:rPr lang="hu-HU" dirty="0"/>
              <a:t> </a:t>
            </a:r>
            <a:r>
              <a:rPr lang="hu-HU" dirty="0" err="1"/>
              <a:t>alebo</a:t>
            </a:r>
            <a:r>
              <a:rPr lang="hu-HU" dirty="0"/>
              <a:t> </a:t>
            </a:r>
            <a:r>
              <a:rPr lang="hu-HU" dirty="0" err="1"/>
              <a:t>prispôsobiť</a:t>
            </a:r>
            <a:r>
              <a:rPr lang="hu-HU" dirty="0"/>
              <a:t> </a:t>
            </a:r>
            <a:r>
              <a:rPr lang="hu-HU" dirty="0" err="1"/>
              <a:t>náš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na </a:t>
            </a:r>
            <a:r>
              <a:rPr lang="hu-HU" dirty="0" err="1"/>
              <a:t>naše</a:t>
            </a:r>
            <a:r>
              <a:rPr lang="hu-HU" dirty="0"/>
              <a:t> </a:t>
            </a:r>
            <a:r>
              <a:rPr lang="hu-HU" dirty="0" err="1"/>
              <a:t>načítané</a:t>
            </a:r>
            <a:r>
              <a:rPr lang="hu-HU" dirty="0"/>
              <a:t> </a:t>
            </a:r>
            <a:r>
              <a:rPr lang="hu-HU" dirty="0" err="1"/>
              <a:t>údaje</a:t>
            </a:r>
            <a:r>
              <a:rPr lang="hu-HU" dirty="0"/>
              <a:t> </a:t>
            </a:r>
            <a:r>
              <a:rPr lang="hu-HU" dirty="0" err="1"/>
              <a:t>tak</a:t>
            </a:r>
            <a:r>
              <a:rPr lang="hu-HU" dirty="0"/>
              <a:t>, </a:t>
            </a:r>
            <a:r>
              <a:rPr lang="hu-HU" dirty="0" err="1"/>
              <a:t>že</a:t>
            </a:r>
            <a:r>
              <a:rPr lang="hu-HU" dirty="0"/>
              <a:t> na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zavoláme</a:t>
            </a:r>
            <a:r>
              <a:rPr lang="hu-HU" dirty="0"/>
              <a:t> </a:t>
            </a:r>
            <a:r>
              <a:rPr lang="hu-HU" dirty="0" err="1"/>
              <a:t>funkciu</a:t>
            </a:r>
            <a:r>
              <a:rPr lang="hu-HU" dirty="0"/>
              <a:t> fit ().</a:t>
            </a:r>
          </a:p>
          <a:p>
            <a:pPr algn="just"/>
            <a:r>
              <a:rPr lang="hu-HU" dirty="0" err="1" smtClean="0"/>
              <a:t>Výcvik</a:t>
            </a:r>
            <a:r>
              <a:rPr lang="hu-HU" dirty="0" smtClean="0"/>
              <a:t> </a:t>
            </a:r>
            <a:r>
              <a:rPr lang="hu-HU" dirty="0" err="1"/>
              <a:t>prebieha</a:t>
            </a:r>
            <a:r>
              <a:rPr lang="hu-HU" dirty="0"/>
              <a:t> </a:t>
            </a:r>
            <a:r>
              <a:rPr lang="hu-HU" dirty="0" err="1"/>
              <a:t>počas</a:t>
            </a:r>
            <a:r>
              <a:rPr lang="hu-HU" dirty="0"/>
              <a:t> </a:t>
            </a:r>
            <a:r>
              <a:rPr lang="hu-HU" dirty="0" err="1"/>
              <a:t>epoch</a:t>
            </a:r>
            <a:r>
              <a:rPr lang="hu-HU" dirty="0"/>
              <a:t> a </a:t>
            </a:r>
            <a:r>
              <a:rPr lang="hu-HU" dirty="0" err="1"/>
              <a:t>každá</a:t>
            </a:r>
            <a:r>
              <a:rPr lang="hu-HU" dirty="0"/>
              <a:t> epocha je </a:t>
            </a:r>
            <a:r>
              <a:rPr lang="hu-HU" dirty="0" err="1"/>
              <a:t>rozdelená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skupín</a:t>
            </a:r>
            <a:r>
              <a:rPr lang="hu-HU" dirty="0" smtClean="0"/>
              <a:t>.</a:t>
            </a:r>
            <a:endParaRPr lang="hu-HU" dirty="0"/>
          </a:p>
          <a:p>
            <a:pPr algn="just"/>
            <a:r>
              <a:rPr lang="hu-HU" dirty="0" err="1" smtClean="0"/>
              <a:t>Tréningový</a:t>
            </a:r>
            <a:r>
              <a:rPr lang="hu-HU" dirty="0" smtClean="0"/>
              <a:t> </a:t>
            </a:r>
            <a:r>
              <a:rPr lang="hu-HU" dirty="0" err="1"/>
              <a:t>proces</a:t>
            </a:r>
            <a:r>
              <a:rPr lang="hu-HU" dirty="0"/>
              <a:t> </a:t>
            </a:r>
            <a:r>
              <a:rPr lang="hu-HU" dirty="0" err="1"/>
              <a:t>bude</a:t>
            </a:r>
            <a:r>
              <a:rPr lang="hu-HU" dirty="0"/>
              <a:t> </a:t>
            </a:r>
            <a:r>
              <a:rPr lang="hu-HU" dirty="0" err="1"/>
              <a:t>prebiehať</a:t>
            </a:r>
            <a:r>
              <a:rPr lang="hu-HU" dirty="0"/>
              <a:t> pre </a:t>
            </a:r>
            <a:r>
              <a:rPr lang="hu-HU" dirty="0" err="1"/>
              <a:t>pevný</a:t>
            </a:r>
            <a:r>
              <a:rPr lang="hu-HU" dirty="0"/>
              <a:t> </a:t>
            </a:r>
            <a:r>
              <a:rPr lang="hu-HU" dirty="0" err="1"/>
              <a:t>počet</a:t>
            </a:r>
            <a:r>
              <a:rPr lang="hu-HU" dirty="0"/>
              <a:t> </a:t>
            </a:r>
            <a:r>
              <a:rPr lang="hu-HU" dirty="0" err="1"/>
              <a:t>iterácií</a:t>
            </a:r>
            <a:r>
              <a:rPr lang="hu-HU" dirty="0"/>
              <a:t> </a:t>
            </a:r>
            <a:r>
              <a:rPr lang="hu-HU" dirty="0" err="1"/>
              <a:t>prostredníctvom</a:t>
            </a:r>
            <a:r>
              <a:rPr lang="hu-HU" dirty="0"/>
              <a:t> </a:t>
            </a:r>
            <a:r>
              <a:rPr lang="hu-HU" dirty="0" err="1"/>
              <a:t>súboru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/>
              <a:t> s </a:t>
            </a:r>
            <a:r>
              <a:rPr lang="hu-HU" dirty="0" err="1"/>
              <a:t>názvom</a:t>
            </a:r>
            <a:r>
              <a:rPr lang="hu-HU" dirty="0"/>
              <a:t> </a:t>
            </a:r>
            <a:r>
              <a:rPr lang="hu-HU" dirty="0" err="1"/>
              <a:t>epochy</a:t>
            </a:r>
            <a:r>
              <a:rPr lang="hu-HU" dirty="0"/>
              <a:t>, </a:t>
            </a:r>
            <a:r>
              <a:rPr lang="hu-HU" dirty="0" err="1"/>
              <a:t>ktoré</a:t>
            </a:r>
            <a:r>
              <a:rPr lang="hu-HU" dirty="0"/>
              <a:t> </a:t>
            </a:r>
            <a:r>
              <a:rPr lang="hu-HU" dirty="0" err="1"/>
              <a:t>musíme</a:t>
            </a:r>
            <a:r>
              <a:rPr lang="hu-HU" dirty="0"/>
              <a:t> </a:t>
            </a:r>
            <a:r>
              <a:rPr lang="hu-HU" dirty="0" err="1"/>
              <a:t>špecifikovať</a:t>
            </a:r>
            <a:r>
              <a:rPr lang="hu-HU" dirty="0"/>
              <a:t> </a:t>
            </a:r>
            <a:r>
              <a:rPr lang="hu-HU" dirty="0" err="1"/>
              <a:t>pomocou</a:t>
            </a:r>
            <a:r>
              <a:rPr lang="hu-HU" dirty="0"/>
              <a:t> </a:t>
            </a:r>
            <a:r>
              <a:rPr lang="hu-HU" dirty="0" err="1"/>
              <a:t>argumentu</a:t>
            </a:r>
            <a:r>
              <a:rPr lang="hu-HU" dirty="0"/>
              <a:t> </a:t>
            </a:r>
            <a:r>
              <a:rPr lang="hu-HU" dirty="0" err="1"/>
              <a:t>epochy</a:t>
            </a:r>
            <a:r>
              <a:rPr lang="hu-HU" dirty="0"/>
              <a:t>. </a:t>
            </a:r>
            <a:r>
              <a:rPr lang="hu-HU" dirty="0" err="1"/>
              <a:t>Musíme</a:t>
            </a:r>
            <a:r>
              <a:rPr lang="hu-HU" dirty="0"/>
              <a:t> </a:t>
            </a:r>
            <a:r>
              <a:rPr lang="hu-HU" dirty="0" err="1"/>
              <a:t>tiež</a:t>
            </a:r>
            <a:r>
              <a:rPr lang="hu-HU" dirty="0"/>
              <a:t> </a:t>
            </a:r>
            <a:r>
              <a:rPr lang="hu-HU" dirty="0" err="1"/>
              <a:t>nastaviť</a:t>
            </a:r>
            <a:r>
              <a:rPr lang="hu-HU" dirty="0"/>
              <a:t> </a:t>
            </a:r>
            <a:r>
              <a:rPr lang="hu-HU" dirty="0" err="1"/>
              <a:t>počet</a:t>
            </a:r>
            <a:r>
              <a:rPr lang="hu-HU" dirty="0"/>
              <a:t> </a:t>
            </a:r>
            <a:r>
              <a:rPr lang="hu-HU" dirty="0" err="1"/>
              <a:t>riadkov</a:t>
            </a:r>
            <a:r>
              <a:rPr lang="hu-HU" dirty="0"/>
              <a:t> </a:t>
            </a:r>
            <a:r>
              <a:rPr lang="hu-HU" dirty="0" err="1"/>
              <a:t>množiny</a:t>
            </a:r>
            <a:r>
              <a:rPr lang="hu-HU" dirty="0"/>
              <a:t> </a:t>
            </a:r>
            <a:r>
              <a:rPr lang="hu-HU" dirty="0" err="1"/>
              <a:t>údajov</a:t>
            </a:r>
            <a:r>
              <a:rPr lang="hu-HU" dirty="0"/>
              <a:t>, </a:t>
            </a:r>
            <a:r>
              <a:rPr lang="hu-HU" dirty="0" err="1"/>
              <a:t>ktoré</a:t>
            </a:r>
            <a:r>
              <a:rPr lang="hu-HU" dirty="0"/>
              <a:t> </a:t>
            </a:r>
            <a:r>
              <a:rPr lang="hu-HU" dirty="0" err="1"/>
              <a:t>sa</a:t>
            </a:r>
            <a:r>
              <a:rPr lang="hu-HU" dirty="0"/>
              <a:t> </a:t>
            </a:r>
            <a:r>
              <a:rPr lang="hu-HU" dirty="0" err="1"/>
              <a:t>zvažujú</a:t>
            </a:r>
            <a:r>
              <a:rPr lang="hu-HU" dirty="0"/>
              <a:t> </a:t>
            </a:r>
            <a:r>
              <a:rPr lang="hu-HU" dirty="0" err="1"/>
              <a:t>pred</a:t>
            </a:r>
            <a:r>
              <a:rPr lang="hu-HU" dirty="0"/>
              <a:t> </a:t>
            </a:r>
            <a:r>
              <a:rPr lang="hu-HU" dirty="0" err="1"/>
              <a:t>aktualizáciou</a:t>
            </a:r>
            <a:r>
              <a:rPr lang="hu-HU" dirty="0"/>
              <a:t> </a:t>
            </a:r>
            <a:r>
              <a:rPr lang="hu-HU" dirty="0" err="1"/>
              <a:t>hmotností</a:t>
            </a:r>
            <a:r>
              <a:rPr lang="hu-HU" dirty="0"/>
              <a:t> </a:t>
            </a:r>
            <a:r>
              <a:rPr lang="hu-HU" dirty="0" err="1"/>
              <a:t>modelu</a:t>
            </a:r>
            <a:r>
              <a:rPr lang="hu-HU" dirty="0"/>
              <a:t> v </a:t>
            </a:r>
            <a:r>
              <a:rPr lang="hu-HU" dirty="0" err="1"/>
              <a:t>rámci</a:t>
            </a:r>
            <a:r>
              <a:rPr lang="hu-HU" dirty="0"/>
              <a:t> </a:t>
            </a:r>
            <a:r>
              <a:rPr lang="hu-HU" dirty="0" err="1"/>
              <a:t>každej</a:t>
            </a:r>
            <a:r>
              <a:rPr lang="hu-HU" dirty="0"/>
              <a:t> </a:t>
            </a:r>
            <a:r>
              <a:rPr lang="hu-HU" dirty="0" err="1" smtClean="0"/>
              <a:t>epochy</a:t>
            </a:r>
            <a:r>
              <a:rPr lang="hu-HU" smtClean="0"/>
              <a:t>.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2948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436</TotalTime>
  <Words>719</Words>
  <Application>Microsoft Office PowerPoint</Application>
  <PresentationFormat>Szélesvásznú</PresentationFormat>
  <Paragraphs>50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Áramkör</vt:lpstr>
      <vt:lpstr>Project z Neuronových siet</vt:lpstr>
      <vt:lpstr>Parkinson Dataset</vt:lpstr>
      <vt:lpstr>PowerPoint-bemutató</vt:lpstr>
      <vt:lpstr>vysvetlite princíp fungovania NS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Zdroje</vt:lpstr>
      <vt:lpstr>Dakujem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Néveri</dc:creator>
  <cp:lastModifiedBy>Dávid Néveri</cp:lastModifiedBy>
  <cp:revision>21</cp:revision>
  <dcterms:created xsi:type="dcterms:W3CDTF">2020-05-08T11:33:58Z</dcterms:created>
  <dcterms:modified xsi:type="dcterms:W3CDTF">2020-05-08T18:50:56Z</dcterms:modified>
</cp:coreProperties>
</file>