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Project z Neuronových siet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Dávid Néveri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991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06368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Áramkör</Template>
  <TotalTime>137</TotalTime>
  <Words>6</Words>
  <Application>Microsoft Office PowerPoint</Application>
  <PresentationFormat>Szélesvásznú</PresentationFormat>
  <Paragraphs>2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Áramkör</vt:lpstr>
      <vt:lpstr>Project z Neuronových siet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Dávid Néveri</dc:creator>
  <cp:lastModifiedBy>Dávid Néveri</cp:lastModifiedBy>
  <cp:revision>5</cp:revision>
  <dcterms:created xsi:type="dcterms:W3CDTF">2020-05-08T11:33:58Z</dcterms:created>
  <dcterms:modified xsi:type="dcterms:W3CDTF">2020-05-08T13:51:35Z</dcterms:modified>
</cp:coreProperties>
</file>