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5" r:id="rId4"/>
    <p:sldId id="262" r:id="rId5"/>
    <p:sldId id="263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95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6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91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8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4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8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8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9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1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5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2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C884-A8C0-4D6A-A2EB-4FB53110B1AA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2562D0-C747-4EBD-841A-46C9D6F5B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ibooks.sk/publ/suns/PDF/Kap04-MLP.pdf" TargetMode="External"/><Relationship Id="rId3" Type="http://schemas.openxmlformats.org/officeDocument/2006/relationships/hyperlink" Target="https://scikit-learn.org/stable/auto_examples/neural_networks/plot_mnist_filters.html#sphx-glr-auto-examples-neural-networks-plot-mnist-filters-py" TargetMode="External"/><Relationship Id="rId7" Type="http://schemas.openxmlformats.org/officeDocument/2006/relationships/hyperlink" Target="https://stackoverflow.com/questions/33179122/seaborn-countplot-with-frequencies" TargetMode="External"/><Relationship Id="rId2" Type="http://schemas.openxmlformats.org/officeDocument/2006/relationships/hyperlink" Target="https://www.kaggle.com/free4ever1/instagram-fake-spammer-genuine-accou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neural_networks_supervised.html" TargetMode="External"/><Relationship Id="rId5" Type="http://schemas.openxmlformats.org/officeDocument/2006/relationships/hyperlink" Target="https://medium.com/@annishared/build-your-first-neural-network-in-python-c80c1afa464" TargetMode="External"/><Relationship Id="rId4" Type="http://schemas.openxmlformats.org/officeDocument/2006/relationships/hyperlink" Target="https://seaborn.pydata.org/tutorial/distribution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CA62-58C8-4D1A-BE4C-BFCD42E97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Neurónové siete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74597-1244-4B0F-89B3-E8E27103E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Jakub </a:t>
            </a:r>
            <a:r>
              <a:rPr lang="sk-SK" dirty="0" err="1"/>
              <a:t>Šóky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19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C909-187F-4AA5-825F-A228C08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293467"/>
          </a:xfrm>
        </p:spPr>
        <p:txBody>
          <a:bodyPr/>
          <a:lstStyle/>
          <a:p>
            <a:r>
              <a:rPr lang="sk-SK" dirty="0" err="1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1043-8B81-42F6-8655-61703358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4917"/>
            <a:ext cx="8915400" cy="4526305"/>
          </a:xfrm>
        </p:spPr>
        <p:txBody>
          <a:bodyPr/>
          <a:lstStyle/>
          <a:p>
            <a:r>
              <a:rPr lang="sk-SK" dirty="0"/>
              <a:t>Instagram </a:t>
            </a:r>
            <a:r>
              <a:rPr lang="sk-SK" dirty="0" err="1"/>
              <a:t>fake</a:t>
            </a:r>
            <a:r>
              <a:rPr lang="sk-SK" dirty="0"/>
              <a:t> </a:t>
            </a:r>
            <a:r>
              <a:rPr lang="sk-SK" dirty="0" err="1"/>
              <a:t>spammer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4A9A7-4F56-45B4-A241-B6F05A66B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713201"/>
            <a:ext cx="4788133" cy="4685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D4B96-CB0D-4D95-9535-6712B87C9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3" y="1875657"/>
            <a:ext cx="7109458" cy="2038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5F69A-DAA0-40DE-9989-0133E4130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9" y="3986188"/>
            <a:ext cx="406774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D549-7834-412A-ABD0-E11960AB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Viacvrstvový </a:t>
            </a:r>
            <a:r>
              <a:rPr lang="sk-SK" dirty="0" err="1"/>
              <a:t>perceptrón</a:t>
            </a:r>
            <a:r>
              <a:rPr lang="sk-SK" dirty="0"/>
              <a:t> (</a:t>
            </a:r>
            <a:r>
              <a:rPr lang="en-GB" dirty="0"/>
              <a:t>MLP, multilayer perceptron</a:t>
            </a:r>
            <a:r>
              <a:rPr lang="sk-SK" dirty="0"/>
              <a:t>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2B827-7F60-40F6-85EF-0CFEA9C09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46" y="2119344"/>
            <a:ext cx="7678222" cy="2762636"/>
          </a:xfrm>
        </p:spPr>
      </p:pic>
    </p:spTree>
    <p:extLst>
      <p:ext uri="{BB962C8B-B14F-4D97-AF65-F5344CB8AC3E}">
        <p14:creationId xmlns:p14="http://schemas.microsoft.com/office/powerpoint/2010/main" val="204921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2661-D96B-49C5-886D-7F2DC72E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99C47-2555-48F0-9594-E222EFE1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260856"/>
            <a:ext cx="3992732" cy="576262"/>
          </a:xfrm>
        </p:spPr>
        <p:txBody>
          <a:bodyPr/>
          <a:lstStyle/>
          <a:p>
            <a:r>
              <a:rPr lang="sk-SK" dirty="0" err="1"/>
              <a:t>Trénovacie</a:t>
            </a:r>
            <a:r>
              <a:rPr lang="sk-SK" dirty="0"/>
              <a:t> X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23B35D-D3D6-4EA9-8936-248ED38886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9" y="1935547"/>
            <a:ext cx="5862452" cy="16364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A535E-A7AA-4E73-A059-61034A36E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7" y="1260856"/>
            <a:ext cx="3999001" cy="576262"/>
          </a:xfrm>
        </p:spPr>
        <p:txBody>
          <a:bodyPr/>
          <a:lstStyle/>
          <a:p>
            <a:r>
              <a:rPr lang="sk-SK" dirty="0"/>
              <a:t>Testovacie X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56826C-5B30-4E80-A559-703DE2DF90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8" y="3584251"/>
            <a:ext cx="4191000" cy="320536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7D0601-0F7E-46DF-A023-91141108A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48" y="1923259"/>
            <a:ext cx="5666913" cy="1660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0A0CCA-AE63-484D-860B-9692255A7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7" y="3626067"/>
            <a:ext cx="4285196" cy="31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1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EAA9-B142-4750-A553-E8D86A7C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E9194-7B45-4121-854B-F843CBC36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Trénovacie</a:t>
            </a:r>
            <a:r>
              <a:rPr lang="sk-SK" dirty="0"/>
              <a:t> y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474028-F1BB-48D8-A2A9-0DA47FFD7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2812340"/>
            <a:ext cx="3953427" cy="26673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A596E-1F21-4CB2-ACDA-A5C9FBBEC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Testovacie y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440D77-4A6F-4202-9225-E5D1B19B25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84" y="2793287"/>
            <a:ext cx="3877216" cy="2686425"/>
          </a:xfrm>
        </p:spPr>
      </p:pic>
    </p:spTree>
    <p:extLst>
      <p:ext uri="{BB962C8B-B14F-4D97-AF65-F5344CB8AC3E}">
        <p14:creationId xmlns:p14="http://schemas.microsoft.com/office/powerpoint/2010/main" val="340865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9E54-AC30-426D-8BAF-199B6418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Algoritmus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0F1A-660D-46AA-A02C-EB6CEF38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693"/>
            <a:ext cx="8915400" cy="4437529"/>
          </a:xfrm>
        </p:spPr>
        <p:txBody>
          <a:bodyPr/>
          <a:lstStyle/>
          <a:p>
            <a:r>
              <a:rPr lang="sk-SK" dirty="0"/>
              <a:t>Viacvrstvový </a:t>
            </a:r>
            <a:r>
              <a:rPr lang="sk-SK" dirty="0" err="1"/>
              <a:t>perceptrón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4B051-1D60-4512-BB6C-94696B50E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50" y="1905000"/>
            <a:ext cx="6861850" cy="426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0506E-935E-4B29-9F37-A3DE42EB0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8" y="2279709"/>
            <a:ext cx="10249808" cy="3104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5BBE5-9B4E-4E17-8591-2E5A8076D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12" y="3302492"/>
            <a:ext cx="4766790" cy="31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5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9899-F458-4CE9-AE76-A69FDE2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</a:t>
            </a:r>
            <a:r>
              <a:rPr lang="sk-SK" dirty="0" err="1"/>
              <a:t>solveru</a:t>
            </a:r>
            <a:r>
              <a:rPr lang="sk-SK" dirty="0"/>
              <a:t> Adam a SGD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C69D6-7D31-41BB-9994-D5102983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0" y="4078166"/>
            <a:ext cx="7150951" cy="235814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BECE9-DB1D-45D6-B7DD-F1555DD9E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6" y="1350507"/>
            <a:ext cx="8290144" cy="25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9E52-1615-4E0D-AFC8-B6B89921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77AB-65E3-4041-865A-9A9FB4E5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326"/>
            <a:ext cx="8915400" cy="4410896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https://www.kaggle.com/free4ever1/instagram-fake-spammer-genuine-accounts</a:t>
            </a:r>
            <a:endParaRPr lang="sk-SK" dirty="0"/>
          </a:p>
          <a:p>
            <a:r>
              <a:rPr lang="en-GB" dirty="0">
                <a:hlinkClick r:id="rId3"/>
              </a:rPr>
              <a:t>https://scikit-learn.org/stable/auto_examples/neural_networks/plot_mnist_filters.html#sphx-glr-auto-examples-neural-networks-plot-mnist-filters-py</a:t>
            </a:r>
            <a:endParaRPr lang="sk-SK" dirty="0"/>
          </a:p>
          <a:p>
            <a:r>
              <a:rPr lang="en-GB" dirty="0">
                <a:hlinkClick r:id="rId4"/>
              </a:rPr>
              <a:t>https://seaborn.pydata.org/tutorial/distributions.html</a:t>
            </a:r>
            <a:endParaRPr lang="en-GB" dirty="0"/>
          </a:p>
          <a:p>
            <a:r>
              <a:rPr lang="sk-SK" dirty="0">
                <a:hlinkClick r:id="rId5"/>
              </a:rPr>
              <a:t>https://medium.com/@annishared/build-your-first-neural-network-in-python-c80c1afa464</a:t>
            </a:r>
            <a:endParaRPr lang="sk-SK" dirty="0"/>
          </a:p>
          <a:p>
            <a:r>
              <a:rPr lang="sk-SK" dirty="0">
                <a:hlinkClick r:id="rId6"/>
              </a:rPr>
              <a:t>https://scikit-learn.org/stable/modules/neural_networks_supervised.html</a:t>
            </a:r>
            <a:endParaRPr lang="sk-SK" dirty="0"/>
          </a:p>
          <a:p>
            <a:r>
              <a:rPr lang="sk-SK" dirty="0">
                <a:hlinkClick r:id="rId7"/>
              </a:rPr>
              <a:t>https://stackoverflow.com/questions/33179122/seaborn-countplot-with-frequencies</a:t>
            </a:r>
            <a:endParaRPr lang="sk-SK" dirty="0"/>
          </a:p>
          <a:p>
            <a:r>
              <a:rPr lang="sk-SK" dirty="0">
                <a:hlinkClick r:id="rId8"/>
              </a:rPr>
              <a:t>http://ibooks.sk/publ/suns/PDF/Kap04-MLP.pdf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991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DD49-4EF0-4581-A56C-46D37532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1949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140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Neurónové siete</vt:lpstr>
      <vt:lpstr>Dataset</vt:lpstr>
      <vt:lpstr>Viacvrstvový perceptrón (MLP, multilayer perceptron)</vt:lpstr>
      <vt:lpstr>Dáta</vt:lpstr>
      <vt:lpstr>Dáta</vt:lpstr>
      <vt:lpstr>Algoritmus</vt:lpstr>
      <vt:lpstr>Porovnanie solveru Adam a SGD</vt:lpstr>
      <vt:lpstr>Zdroje: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Jozef Potočný</dc:creator>
  <cp:lastModifiedBy>Jozef Potočný</cp:lastModifiedBy>
  <cp:revision>15</cp:revision>
  <dcterms:created xsi:type="dcterms:W3CDTF">2020-05-08T11:28:52Z</dcterms:created>
  <dcterms:modified xsi:type="dcterms:W3CDTF">2020-05-08T17:20:48Z</dcterms:modified>
</cp:coreProperties>
</file>