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467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3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8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314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934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7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42527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03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69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0778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33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086186-F450-46BC-949E-E48C977DE7B4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161699-36EC-4C12-9BA4-C564EBD441B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6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mostafatouny/metacritic-best-2019-video-games" TargetMode="External"/><Relationship Id="rId3" Type="http://schemas.openxmlformats.org/officeDocument/2006/relationships/hyperlink" Target="https://keras.io/layers/core/" TargetMode="External"/><Relationship Id="rId7" Type="http://schemas.openxmlformats.org/officeDocument/2006/relationships/hyperlink" Target="https://keras.io/activations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layers/core/#dense" TargetMode="External"/><Relationship Id="rId5" Type="http://schemas.openxmlformats.org/officeDocument/2006/relationships/hyperlink" Target="https://www.researchgate.net/figure/Construction-of-the-deep-neural-network-DNN-model_fig4_333567419" TargetMode="External"/><Relationship Id="rId4" Type="http://schemas.openxmlformats.org/officeDocument/2006/relationships/hyperlink" Target="https://developers.google.com/machine-learning/recommendation/dnn/softma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Neurónové 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Aplikovanie neurónovej siete na </a:t>
            </a:r>
            <a:r>
              <a:rPr lang="sk-SK" dirty="0" err="1" smtClean="0"/>
              <a:t>dataset</a:t>
            </a:r>
            <a:r>
              <a:rPr lang="sk-SK" dirty="0" smtClean="0"/>
              <a:t> najlepších hier za rok 2020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570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66" y="382385"/>
            <a:ext cx="4648344" cy="2524101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64" y="2906486"/>
            <a:ext cx="8548596" cy="36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2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383" y="382385"/>
            <a:ext cx="5014912" cy="337872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95" y="4082796"/>
            <a:ext cx="3762375" cy="25527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45" y="4130421"/>
            <a:ext cx="3695700" cy="250507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770" y="4149471"/>
            <a:ext cx="376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DNN pre model č.2</a:t>
            </a:r>
            <a:br>
              <a:rPr lang="sk-SK" dirty="0"/>
            </a:b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973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2" y="387281"/>
            <a:ext cx="5631226" cy="195724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14894"/>
            <a:ext cx="9479326" cy="38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6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74" y="382385"/>
            <a:ext cx="5218930" cy="313970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24" y="4082796"/>
            <a:ext cx="3695700" cy="24765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526" y="4092321"/>
            <a:ext cx="3790950" cy="246697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922" y="382385"/>
            <a:ext cx="5505834" cy="32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242930" y="1767852"/>
            <a:ext cx="8187071" cy="4064627"/>
          </a:xfrm>
        </p:spPr>
        <p:txBody>
          <a:bodyPr>
            <a:normAutofit fontScale="90000"/>
          </a:bodyPr>
          <a:lstStyle/>
          <a:p>
            <a:r>
              <a:rPr lang="sk-SK" dirty="0"/>
              <a:t>Vizualizácia a porovnanie modelov</a:t>
            </a:r>
            <a:br>
              <a:rPr lang="sk-SK" dirty="0"/>
            </a:b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67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01" y="1332819"/>
            <a:ext cx="56292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Záver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33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 výstupe práce som zistil, že model s aktivačnými funkciami </a:t>
            </a:r>
            <a:r>
              <a:rPr lang="sk-SK" dirty="0" err="1" smtClean="0"/>
              <a:t>sigmoid</a:t>
            </a:r>
            <a:r>
              <a:rPr lang="sk-SK" dirty="0" smtClean="0"/>
              <a:t> a s </a:t>
            </a:r>
            <a:r>
              <a:rPr lang="sk-SK" dirty="0" err="1" smtClean="0"/>
              <a:t>optimizerom</a:t>
            </a:r>
            <a:r>
              <a:rPr lang="sk-SK" dirty="0" smtClean="0"/>
              <a:t> </a:t>
            </a:r>
            <a:r>
              <a:rPr lang="sk-SK" dirty="0" err="1" smtClean="0"/>
              <a:t>Adamax</a:t>
            </a:r>
            <a:r>
              <a:rPr lang="sk-SK" dirty="0" smtClean="0"/>
              <a:t>, je o niečo lepší ako </a:t>
            </a:r>
            <a:r>
              <a:rPr lang="sk-SK" dirty="0" err="1" smtClean="0"/>
              <a:t>Adamax</a:t>
            </a:r>
            <a:r>
              <a:rPr lang="sk-SK" dirty="0" smtClean="0"/>
              <a:t> s aktivačnými funkciami </a:t>
            </a:r>
            <a:r>
              <a:rPr lang="sk-SK" dirty="0" err="1" smtClean="0"/>
              <a:t>tanh</a:t>
            </a:r>
            <a:r>
              <a:rPr lang="sk-SK" dirty="0" smtClean="0"/>
              <a:t> a </a:t>
            </a:r>
            <a:r>
              <a:rPr lang="sk-SK" dirty="0" err="1" smtClean="0"/>
              <a:t>softmax</a:t>
            </a:r>
            <a:r>
              <a:rPr lang="sk-SK" dirty="0" smtClean="0"/>
              <a:t> v presnosti aj v chybovosti pre daný </a:t>
            </a:r>
            <a:r>
              <a:rPr lang="sk-SK" dirty="0" err="1" smtClean="0"/>
              <a:t>dataset</a:t>
            </a:r>
            <a:r>
              <a:rPr lang="sk-SK" dirty="0" smtClean="0"/>
              <a:t>.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Avšak chybovosť bola v oboch prípadoch veľmi vysoká, nemyslím si, že som si vybral vhodný </a:t>
            </a:r>
            <a:r>
              <a:rPr lang="sk-SK" dirty="0" err="1" smtClean="0"/>
              <a:t>dataset</a:t>
            </a:r>
            <a:r>
              <a:rPr lang="sk-SK" dirty="0" smtClean="0"/>
              <a:t> pre prácu s Neurónovými sieťami.</a:t>
            </a:r>
          </a:p>
        </p:txBody>
      </p:sp>
    </p:spTree>
    <p:extLst>
      <p:ext uri="{BB962C8B-B14F-4D97-AF65-F5344CB8AC3E}">
        <p14:creationId xmlns:p14="http://schemas.microsoft.com/office/powerpoint/2010/main" val="56159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 ☺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69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Príprava a analýza dát</a:t>
            </a:r>
          </a:p>
          <a:p>
            <a:r>
              <a:rPr lang="sk-SK" dirty="0" smtClean="0"/>
              <a:t>Predspracovanie a transformácia dát</a:t>
            </a:r>
          </a:p>
          <a:p>
            <a:r>
              <a:rPr lang="sk-SK" dirty="0" smtClean="0"/>
              <a:t>Použitie DNN (</a:t>
            </a:r>
            <a:r>
              <a:rPr lang="sk-SK" dirty="0" err="1" smtClean="0"/>
              <a:t>Deep</a:t>
            </a:r>
            <a:r>
              <a:rPr lang="sk-SK" dirty="0" smtClean="0"/>
              <a:t> </a:t>
            </a:r>
            <a:r>
              <a:rPr lang="sk-SK" dirty="0" err="1" smtClean="0"/>
              <a:t>Neural</a:t>
            </a:r>
            <a:r>
              <a:rPr lang="sk-SK" dirty="0" smtClean="0"/>
              <a:t> </a:t>
            </a:r>
            <a:r>
              <a:rPr lang="sk-SK" dirty="0" err="1" smtClean="0"/>
              <a:t>Network</a:t>
            </a:r>
            <a:r>
              <a:rPr lang="sk-SK" dirty="0" smtClean="0"/>
              <a:t>) pre model č.1</a:t>
            </a:r>
          </a:p>
          <a:p>
            <a:r>
              <a:rPr lang="sk-SK" dirty="0" smtClean="0"/>
              <a:t>Použitie DNN pre model č.2</a:t>
            </a:r>
          </a:p>
          <a:p>
            <a:r>
              <a:rPr lang="sk-SK" dirty="0" smtClean="0"/>
              <a:t>Vizualizácia a porovnanie modelov</a:t>
            </a:r>
          </a:p>
          <a:p>
            <a:r>
              <a:rPr lang="sk-SK" dirty="0" smtClean="0"/>
              <a:t>Záver</a:t>
            </a:r>
          </a:p>
          <a:p>
            <a:r>
              <a:rPr lang="sk-SK" dirty="0" smtClean="0"/>
              <a:t>Zdroje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972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282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https://www.tensorflow.org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https://keras.io/layers/core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developers.google.com/machine-learning/recommendation/dnn/softmax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www.researchgate.net/figure/Construction-of-the-deep-neural-network-DNN-model_fig4_333567419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https://keras.io/layers/core/#</a:t>
            </a:r>
            <a:r>
              <a:rPr lang="sk-SK" dirty="0" smtClean="0">
                <a:hlinkClick r:id="rId6"/>
              </a:rPr>
              <a:t>dense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https://keras.io/activations</a:t>
            </a:r>
            <a:r>
              <a:rPr lang="sk-SK" dirty="0" smtClean="0">
                <a:hlinkClick r:id="rId7"/>
              </a:rPr>
              <a:t>/</a:t>
            </a:r>
            <a:endParaRPr lang="sk-SK" dirty="0" smtClean="0"/>
          </a:p>
          <a:p>
            <a:r>
              <a:rPr lang="sk-SK" dirty="0">
                <a:hlinkClick r:id="rId8"/>
              </a:rPr>
              <a:t>https://</a:t>
            </a:r>
            <a:r>
              <a:rPr lang="sk-SK" dirty="0" smtClean="0">
                <a:hlinkClick r:id="rId8"/>
              </a:rPr>
              <a:t>www.kaggle.com/mostafatouny/metacritic-best-2019-video-games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535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a analýza dát</a:t>
            </a:r>
            <a:br>
              <a:rPr lang="sk-SK" dirty="0"/>
            </a:b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56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5 stĺpcov – „#“ „title“ „</a:t>
            </a:r>
            <a:r>
              <a:rPr lang="sk-SK" dirty="0" err="1" smtClean="0"/>
              <a:t>user_rating</a:t>
            </a:r>
            <a:r>
              <a:rPr lang="sk-SK" dirty="0" smtClean="0"/>
              <a:t>“ „</a:t>
            </a:r>
            <a:r>
              <a:rPr lang="sk-SK" dirty="0" err="1" smtClean="0"/>
              <a:t>critic_rating</a:t>
            </a:r>
            <a:r>
              <a:rPr lang="sk-SK" dirty="0" smtClean="0"/>
              <a:t>“ „</a:t>
            </a:r>
            <a:r>
              <a:rPr lang="sk-SK" dirty="0" err="1" smtClean="0"/>
              <a:t>platform</a:t>
            </a:r>
            <a:r>
              <a:rPr lang="sk-SK" dirty="0" smtClean="0"/>
              <a:t>“</a:t>
            </a:r>
          </a:p>
          <a:p>
            <a:r>
              <a:rPr lang="sk-SK" dirty="0" smtClean="0"/>
              <a:t>1186 dát v </a:t>
            </a:r>
            <a:r>
              <a:rPr lang="sk-SK" dirty="0" err="1" smtClean="0"/>
              <a:t>datasete</a:t>
            </a:r>
            <a:endParaRPr lang="sk-SK" dirty="0"/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14" y="1194434"/>
            <a:ext cx="3219450" cy="885825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286001"/>
            <a:ext cx="4905375" cy="184785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2362201"/>
            <a:ext cx="52387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439" y="3049587"/>
            <a:ext cx="3352800" cy="2981325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39" y="382385"/>
            <a:ext cx="5105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4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14" y="382385"/>
            <a:ext cx="82486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016426" y="1570721"/>
            <a:ext cx="8889200" cy="4064627"/>
          </a:xfrm>
        </p:spPr>
        <p:txBody>
          <a:bodyPr>
            <a:normAutofit fontScale="90000"/>
          </a:bodyPr>
          <a:lstStyle/>
          <a:p>
            <a:r>
              <a:rPr lang="sk-SK" dirty="0"/>
              <a:t>Predspracovanie a transformácia dát</a:t>
            </a:r>
            <a:br>
              <a:rPr lang="sk-SK" dirty="0"/>
            </a:b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650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76" y="484822"/>
            <a:ext cx="4810125" cy="319087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875" y="3796569"/>
            <a:ext cx="7019925" cy="981075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437" y="4898516"/>
            <a:ext cx="3648075" cy="1219200"/>
          </a:xfrm>
          <a:prstGeom prst="rect">
            <a:avLst/>
          </a:prstGeom>
        </p:spPr>
      </p:pic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603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242930" y="2502638"/>
            <a:ext cx="8187071" cy="4064627"/>
          </a:xfrm>
        </p:spPr>
        <p:txBody>
          <a:bodyPr>
            <a:normAutofit fontScale="90000"/>
          </a:bodyPr>
          <a:lstStyle/>
          <a:p>
            <a:r>
              <a:rPr lang="sk-SK" dirty="0"/>
              <a:t>Použitie DNN (</a:t>
            </a:r>
            <a:r>
              <a:rPr lang="sk-SK" dirty="0" err="1"/>
              <a:t>Deep</a:t>
            </a:r>
            <a:r>
              <a:rPr lang="sk-SK" dirty="0"/>
              <a:t> </a:t>
            </a:r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) pre model č.1</a:t>
            </a:r>
            <a:br>
              <a:rPr lang="sk-SK" dirty="0"/>
            </a:b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3261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TM10001106[[fn=Značka]]</Template>
  <TotalTime>52</TotalTime>
  <Words>182</Words>
  <Application>Microsoft Office PowerPoint</Application>
  <PresentationFormat>Širokoúhlá obrazovka</PresentationFormat>
  <Paragraphs>35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Neurónové siete</vt:lpstr>
      <vt:lpstr>Obsah</vt:lpstr>
      <vt:lpstr>Príprava a analýza dát </vt:lpstr>
      <vt:lpstr>Prezentace aplikace PowerPoint</vt:lpstr>
      <vt:lpstr>Prezentace aplikace PowerPoint</vt:lpstr>
      <vt:lpstr>Prezentace aplikace PowerPoint</vt:lpstr>
      <vt:lpstr>Predspracovanie a transformácia dát </vt:lpstr>
      <vt:lpstr>Prezentace aplikace PowerPoint</vt:lpstr>
      <vt:lpstr>Použitie DNN (Deep Neural Network) pre model č.1 </vt:lpstr>
      <vt:lpstr>Prezentace aplikace PowerPoint</vt:lpstr>
      <vt:lpstr>Prezentace aplikace PowerPoint</vt:lpstr>
      <vt:lpstr>Použitie DNN pre model č.2 </vt:lpstr>
      <vt:lpstr>Prezentace aplikace PowerPoint</vt:lpstr>
      <vt:lpstr>Prezentace aplikace PowerPoint</vt:lpstr>
      <vt:lpstr>Vizualizácia a porovnanie modelov </vt:lpstr>
      <vt:lpstr>Prezentace aplikace PowerPoint</vt:lpstr>
      <vt:lpstr> Záver </vt:lpstr>
      <vt:lpstr>Prezentace aplikace PowerPoint</vt:lpstr>
      <vt:lpstr>Ďakujem za pozornosť ☺</vt:lpstr>
      <vt:lpstr>Zdroje 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Pavel Stojka</dc:creator>
  <cp:lastModifiedBy>Pavel Stojka</cp:lastModifiedBy>
  <cp:revision>5</cp:revision>
  <dcterms:created xsi:type="dcterms:W3CDTF">2020-05-08T14:54:27Z</dcterms:created>
  <dcterms:modified xsi:type="dcterms:W3CDTF">2020-05-08T15:46:52Z</dcterms:modified>
</cp:coreProperties>
</file>