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3" r:id="rId9"/>
    <p:sldId id="266" r:id="rId10"/>
    <p:sldId id="260" r:id="rId11"/>
    <p:sldId id="264" r:id="rId12"/>
    <p:sldId id="265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Tariška" initials="PT" lastIdx="1" clrIdx="0">
    <p:extLst>
      <p:ext uri="{19B8F6BF-5375-455C-9EA6-DF929625EA0E}">
        <p15:presenceInfo xmlns:p15="http://schemas.microsoft.com/office/powerpoint/2012/main" userId="35ddaccb2a948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8845-9B61-419C-896C-B68FF544C907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7D913-67EC-4EB7-93FC-C516449E8A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5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448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63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27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0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070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522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8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46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2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17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0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9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28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7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5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5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065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F047-AEA3-4A9A-82A0-8E0DF4580F55}" type="datetimeFigureOut">
              <a:rPr lang="sk-SK" smtClean="0"/>
              <a:t>8.5.2020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9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tbr.cz/www_base/zav_prace_soubor_verejne.php?file_id=180844" TargetMode="External"/><Relationship Id="rId2" Type="http://schemas.openxmlformats.org/officeDocument/2006/relationships/hyperlink" Target="https://www.enchantedlearning.com/subjects/astronomy/stars/startype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7scQpJT7uo&amp;list=LLBhJy0ZAyhxkMEwC3CdIxGQ" TargetMode="External"/><Relationship Id="rId5" Type="http://schemas.openxmlformats.org/officeDocument/2006/relationships/hyperlink" Target="https://www.kaggle.com/deepu1109/star-dataset" TargetMode="External"/><Relationship Id="rId4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E56AD-A31A-4343-B540-53BA1FA50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C479E3-3035-4E73-89D7-ACC5DB3B0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Klasifikácia hviezd</a:t>
            </a:r>
          </a:p>
          <a:p>
            <a:pPr algn="r"/>
            <a:r>
              <a:rPr lang="sk-SK" dirty="0"/>
              <a:t>Patrik Tariška</a:t>
            </a:r>
          </a:p>
        </p:txBody>
      </p:sp>
    </p:spTree>
    <p:extLst>
      <p:ext uri="{BB962C8B-B14F-4D97-AF65-F5344CB8AC3E}">
        <p14:creationId xmlns:p14="http://schemas.microsoft.com/office/powerpoint/2010/main" val="368923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92B5B-F627-4279-A3E4-CFC32E89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769006" cy="1293028"/>
          </a:xfrm>
        </p:spPr>
        <p:txBody>
          <a:bodyPr/>
          <a:lstStyle/>
          <a:p>
            <a:r>
              <a:rPr lang="sk-SK" dirty="0"/>
              <a:t>Štruktúra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A2363B-FFA0-406F-B690-B529DE4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7614821" cy="2936732"/>
          </a:xfrm>
        </p:spPr>
        <p:txBody>
          <a:bodyPr>
            <a:normAutofit/>
          </a:bodyPr>
          <a:lstStyle/>
          <a:p>
            <a:r>
              <a:rPr lang="sk-SK" dirty="0"/>
              <a:t>Model </a:t>
            </a:r>
            <a:r>
              <a:rPr lang="sk-SK" dirty="0" err="1"/>
              <a:t>Sequential</a:t>
            </a:r>
            <a:r>
              <a:rPr lang="sk-SK" dirty="0"/>
              <a:t> z knižnice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5 vstupných parametrov</a:t>
            </a:r>
          </a:p>
          <a:p>
            <a:r>
              <a:rPr lang="sk-SK" dirty="0"/>
              <a:t>6 skrytých vrstiev po 100 neurónov, akt. Funkcia </a:t>
            </a:r>
            <a:r>
              <a:rPr lang="sk-SK" dirty="0" err="1"/>
              <a:t>ReLU</a:t>
            </a:r>
            <a:endParaRPr lang="sk-SK" dirty="0"/>
          </a:p>
          <a:p>
            <a:r>
              <a:rPr lang="sk-SK" dirty="0"/>
              <a:t>Výstup so 6 neurónmi, funkcia </a:t>
            </a:r>
            <a:r>
              <a:rPr lang="sk-SK" dirty="0" err="1"/>
              <a:t>softmax</a:t>
            </a:r>
            <a:endParaRPr lang="sk-SK" dirty="0"/>
          </a:p>
          <a:p>
            <a:r>
              <a:rPr lang="sk-SK" dirty="0"/>
              <a:t>Použili sme </a:t>
            </a:r>
            <a:r>
              <a:rPr lang="sk-SK" dirty="0" err="1"/>
              <a:t>optimizer</a:t>
            </a:r>
            <a:r>
              <a:rPr lang="sk-SK" dirty="0"/>
              <a:t> </a:t>
            </a:r>
            <a:r>
              <a:rPr lang="sk-SK" dirty="0" err="1"/>
              <a:t>adamax</a:t>
            </a:r>
            <a:r>
              <a:rPr lang="sk-SK" dirty="0"/>
              <a:t> a </a:t>
            </a:r>
            <a:r>
              <a:rPr lang="sk-SK" dirty="0" err="1"/>
              <a:t>loss</a:t>
            </a:r>
            <a:r>
              <a:rPr lang="sk-SK" dirty="0"/>
              <a:t> funkciu </a:t>
            </a:r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crossentropy</a:t>
            </a:r>
            <a:endParaRPr lang="sk-SK" dirty="0"/>
          </a:p>
          <a:p>
            <a:r>
              <a:rPr lang="sk-SK" dirty="0"/>
              <a:t>20% dát ako validačné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4A2B-FFE9-40A4-B751-A16A74DC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1446" y="519474"/>
            <a:ext cx="2015641" cy="6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AE6A8-8AC9-430D-B94A-EA001066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výsledného modelu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375FEC3-0452-45F6-A43B-3D27B2012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685800" y="1481911"/>
            <a:ext cx="4302743" cy="137670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F22A749-B0E7-4AEA-9EDF-52857977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0070"/>
            <a:ext cx="9594542" cy="72574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AB55457-08A7-4B74-86E6-6D7C4BB6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9719" y="3863010"/>
            <a:ext cx="8809483" cy="25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4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0A70E-5424-4E87-8F50-6DE314F2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výsledného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7774B2-A52E-45C8-B703-28591114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9304"/>
          </a:xfrm>
        </p:spPr>
        <p:txBody>
          <a:bodyPr>
            <a:normAutofit/>
          </a:bodyPr>
          <a:lstStyle/>
          <a:p>
            <a:r>
              <a:rPr lang="sk-SK" dirty="0" err="1"/>
              <a:t>ReLU</a:t>
            </a:r>
            <a:r>
              <a:rPr lang="sk-SK" dirty="0"/>
              <a:t> – </a:t>
            </a:r>
            <a:r>
              <a:rPr lang="sk-SK" dirty="0" err="1"/>
              <a:t>Rectified</a:t>
            </a:r>
            <a:r>
              <a:rPr lang="sk-SK" dirty="0"/>
              <a:t> </a:t>
            </a:r>
            <a:r>
              <a:rPr lang="sk-SK" dirty="0" err="1"/>
              <a:t>Linear</a:t>
            </a:r>
            <a:r>
              <a:rPr lang="sk-SK" dirty="0"/>
              <a:t> Unit 𝑓(𝑥) = 𝑚𝑎𝑥(0, 𝑥), ide o spojenie dvoch lineárnych funkcií</a:t>
            </a:r>
          </a:p>
          <a:p>
            <a:pPr lvl="1"/>
            <a:r>
              <a:rPr lang="sk-SK" dirty="0"/>
              <a:t>Výpočetne nenáročná, vhodná pre klasifikáciu</a:t>
            </a:r>
          </a:p>
          <a:p>
            <a:pPr lvl="1"/>
            <a:r>
              <a:rPr lang="sk-SK" dirty="0"/>
              <a:t>Prekonáva problém miznúceho gradientu → rýchlejšie sa učiace a efektívnejšie siete</a:t>
            </a:r>
          </a:p>
          <a:p>
            <a:pPr lvl="1"/>
            <a:r>
              <a:rPr lang="sk-SK" dirty="0"/>
              <a:t>Nevýhodou je že môže „zomrieť“ neurón a už sa neaktivuje</a:t>
            </a:r>
          </a:p>
          <a:p>
            <a:r>
              <a:rPr lang="sk-SK" dirty="0" err="1"/>
              <a:t>Softmax</a:t>
            </a:r>
            <a:r>
              <a:rPr lang="sk-SK" dirty="0"/>
              <a:t> – vhodná pre finálnu vrstvu klasifikačných NS</a:t>
            </a:r>
          </a:p>
          <a:p>
            <a:pPr lvl="1"/>
            <a:r>
              <a:rPr lang="sk-SK" dirty="0"/>
              <a:t>Produkuje distribúciu pravdepodobnosti</a:t>
            </a:r>
          </a:p>
          <a:p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cross-entropy</a:t>
            </a:r>
            <a:r>
              <a:rPr lang="sk-SK" dirty="0"/>
              <a:t> – ako vstup berie výstup zo </a:t>
            </a:r>
            <a:r>
              <a:rPr lang="sk-SK" dirty="0" err="1"/>
              <a:t>softmax</a:t>
            </a:r>
            <a:endParaRPr lang="sk-SK" dirty="0"/>
          </a:p>
          <a:p>
            <a:pPr lvl="1"/>
            <a:r>
              <a:rPr lang="sk-SK" dirty="0"/>
              <a:t>Kvôli metóde </a:t>
            </a:r>
            <a:r>
              <a:rPr lang="sk-SK" dirty="0" err="1"/>
              <a:t>to_categorical</a:t>
            </a:r>
            <a:r>
              <a:rPr lang="sk-SK" dirty="0"/>
              <a:t> – viacero tried klasifikácie</a:t>
            </a:r>
          </a:p>
          <a:p>
            <a:r>
              <a:rPr lang="sk-SK" dirty="0" err="1"/>
              <a:t>Adamax</a:t>
            </a:r>
            <a:r>
              <a:rPr lang="sk-SK" dirty="0"/>
              <a:t> – variant </a:t>
            </a:r>
            <a:r>
              <a:rPr lang="sk-SK" dirty="0" err="1"/>
              <a:t>optimizera</a:t>
            </a:r>
            <a:r>
              <a:rPr lang="sk-SK" dirty="0"/>
              <a:t> Adam, niekedy môže byť efektívnejší ako Adam</a:t>
            </a:r>
          </a:p>
        </p:txBody>
      </p:sp>
    </p:spTree>
    <p:extLst>
      <p:ext uri="{BB962C8B-B14F-4D97-AF65-F5344CB8AC3E}">
        <p14:creationId xmlns:p14="http://schemas.microsoft.com/office/powerpoint/2010/main" val="9851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ED086-04FD-4B6B-A9FC-EA04E104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Úspešnosti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FCC75BF-E187-469A-97FB-4A78E8B99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97" y="2341486"/>
            <a:ext cx="4482491" cy="399078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EC63479D-2AF4-473E-9A7C-8403805C9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413" y="2413061"/>
            <a:ext cx="4301357" cy="38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C40C0-A887-449D-B5DE-377176B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chyby (Straty)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AF01085-05EC-4E21-ABE5-FA69B839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148" y="2441442"/>
            <a:ext cx="4132586" cy="386524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3CEDF6B-ED87-43AF-96C3-427FB1DB5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561" y="2425014"/>
            <a:ext cx="4059125" cy="38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5FB7D-1141-4BCC-840D-0EE0306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DA6354-9345-45F4-8075-22A61724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82962"/>
          </a:xfrm>
        </p:spPr>
        <p:txBody>
          <a:bodyPr>
            <a:normAutofit/>
          </a:bodyPr>
          <a:lstStyle/>
          <a:p>
            <a:r>
              <a:rPr lang="sk-SK" sz="2400" dirty="0"/>
              <a:t>Dôležité použiť správne vstupné parametre, vhodné aktivačné funkcie, </a:t>
            </a:r>
            <a:r>
              <a:rPr lang="sk-SK" sz="2400" dirty="0" err="1"/>
              <a:t>loss</a:t>
            </a:r>
            <a:r>
              <a:rPr lang="sk-SK" sz="2400" dirty="0"/>
              <a:t> funkciu a </a:t>
            </a:r>
            <a:r>
              <a:rPr lang="sk-SK" sz="2400" dirty="0" err="1"/>
              <a:t>optimizer</a:t>
            </a:r>
            <a:endParaRPr lang="sk-SK" sz="2400" dirty="0"/>
          </a:p>
          <a:p>
            <a:r>
              <a:rPr lang="sk-SK" sz="2400" dirty="0"/>
              <a:t>Dosiahnutá úspešnosť bola medzi 75% - 85% </a:t>
            </a:r>
          </a:p>
          <a:p>
            <a:r>
              <a:rPr lang="sk-SK" sz="2400" dirty="0"/>
              <a:t>Malý objem dostupných dát v datasete, tým pádom nižšia úspešnosť</a:t>
            </a:r>
          </a:p>
          <a:p>
            <a:r>
              <a:rPr lang="sk-SK" sz="2400" dirty="0"/>
              <a:t>Zvýšenie počtu skrytých vrstiev má pozitívny dopad na konzistenciu siete</a:t>
            </a:r>
          </a:p>
          <a:p>
            <a:r>
              <a:rPr lang="sk-SK" sz="2400" dirty="0"/>
              <a:t>Masívne zvýšenie počtu neurónov nemá takmer žiadny vplyv na výšku percenta úspešnosti</a:t>
            </a:r>
          </a:p>
        </p:txBody>
      </p:sp>
    </p:spTree>
    <p:extLst>
      <p:ext uri="{BB962C8B-B14F-4D97-AF65-F5344CB8AC3E}">
        <p14:creationId xmlns:p14="http://schemas.microsoft.com/office/powerpoint/2010/main" val="251803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id="{7C3335F3-2955-4697-ACD0-C1D94EB9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23930"/>
            <a:ext cx="9448800" cy="656948"/>
          </a:xfrm>
        </p:spPr>
        <p:txBody>
          <a:bodyPr>
            <a:normAutofit/>
          </a:bodyPr>
          <a:lstStyle/>
          <a:p>
            <a:r>
              <a:rPr lang="sk-SK" sz="40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9679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B44CF5-C06D-4135-A9E0-921D1B1F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1894FF-2EE8-44FA-86D7-01350888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792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https://www.enchantedlearning.com/subjects/astronomy/stars/startypes.shtml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https://www.vutbr.cz/www_base/zav_prace_soubor_verejne.php?file_id=180844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https://keras.io/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5"/>
              </a:rPr>
              <a:t>https://www.kaggle.com/deepu1109/star-dataset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6"/>
              </a:rPr>
              <a:t>https://www.youtube.com/watch?v=-7scQpJT7uo&amp;list=LLBhJy0ZAyhxkMEwC3CdIxGQ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29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34392-B04D-4445-98F1-FFA7E7DF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</a:t>
            </a:r>
            <a:r>
              <a:rPr lang="sk-SK" dirty="0" err="1"/>
              <a:t>stars</a:t>
            </a:r>
            <a:r>
              <a:rPr lang="sk-SK" dirty="0"/>
              <a:t> data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95FF6B-41AD-4820-95D6-01F11E74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3956"/>
            <a:ext cx="10820400" cy="1293028"/>
          </a:xfrm>
        </p:spPr>
        <p:txBody>
          <a:bodyPr>
            <a:normAutofit/>
          </a:bodyPr>
          <a:lstStyle/>
          <a:p>
            <a:r>
              <a:rPr lang="sk-SK" dirty="0"/>
              <a:t>Tvar: 240 x 7 (R x S)</a:t>
            </a:r>
          </a:p>
          <a:p>
            <a:r>
              <a:rPr lang="sk-SK" dirty="0"/>
              <a:t>Stĺpce </a:t>
            </a:r>
            <a:r>
              <a:rPr lang="sk-SK" dirty="0" err="1"/>
              <a:t>Temperature</a:t>
            </a:r>
            <a:r>
              <a:rPr lang="sk-SK" dirty="0"/>
              <a:t> (K), </a:t>
            </a:r>
            <a:r>
              <a:rPr lang="sk-SK" dirty="0" err="1"/>
              <a:t>Luminosity</a:t>
            </a:r>
            <a:r>
              <a:rPr lang="sk-SK" dirty="0"/>
              <a:t>(L/</a:t>
            </a:r>
            <a:r>
              <a:rPr lang="sk-SK" dirty="0" err="1"/>
              <a:t>Lo</a:t>
            </a:r>
            <a:r>
              <a:rPr lang="sk-SK" dirty="0"/>
              <a:t>), </a:t>
            </a:r>
            <a:r>
              <a:rPr lang="sk-SK" dirty="0" err="1"/>
              <a:t>Radius</a:t>
            </a:r>
            <a:r>
              <a:rPr lang="sk-SK" dirty="0"/>
              <a:t>(R/</a:t>
            </a:r>
            <a:r>
              <a:rPr lang="sk-SK" dirty="0" err="1"/>
              <a:t>Ro</a:t>
            </a:r>
            <a:r>
              <a:rPr lang="sk-SK" dirty="0"/>
              <a:t>), </a:t>
            </a:r>
            <a:r>
              <a:rPr lang="sk-SK" dirty="0" err="1"/>
              <a:t>Absolute</a:t>
            </a:r>
            <a:r>
              <a:rPr lang="sk-SK" dirty="0"/>
              <a:t> </a:t>
            </a:r>
            <a:r>
              <a:rPr lang="sk-SK" dirty="0" err="1"/>
              <a:t>magnitude</a:t>
            </a:r>
            <a:r>
              <a:rPr lang="sk-SK" dirty="0"/>
              <a:t>(</a:t>
            </a:r>
            <a:r>
              <a:rPr lang="sk-SK" dirty="0" err="1"/>
              <a:t>Mv</a:t>
            </a:r>
            <a:r>
              <a:rPr lang="sk-SK" dirty="0"/>
              <a:t>), </a:t>
            </a:r>
            <a:r>
              <a:rPr lang="sk-SK" dirty="0" err="1"/>
              <a:t>Star</a:t>
            </a:r>
            <a:r>
              <a:rPr lang="sk-SK" dirty="0"/>
              <a:t> type, </a:t>
            </a:r>
            <a:r>
              <a:rPr lang="sk-SK" dirty="0" err="1"/>
              <a:t>Star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,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01FD4A2-2E90-4A88-A4CA-9710A14B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63654"/>
            <a:ext cx="7353937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3BCF4-10F6-4BAD-A85C-C9729F4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</a:t>
            </a:r>
            <a:r>
              <a:rPr lang="sk-SK" dirty="0" err="1"/>
              <a:t>datasetu</a:t>
            </a:r>
            <a:endParaRPr lang="sk-SK" dirty="0"/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68EBD1D-590B-451A-A52C-3A777F63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0" b="32826"/>
          <a:stretch/>
        </p:blipFill>
        <p:spPr>
          <a:xfrm>
            <a:off x="2251666" y="2355777"/>
            <a:ext cx="8241739" cy="3737850"/>
          </a:xfrm>
        </p:spPr>
      </p:pic>
    </p:spTree>
    <p:extLst>
      <p:ext uri="{BB962C8B-B14F-4D97-AF65-F5344CB8AC3E}">
        <p14:creationId xmlns:p14="http://schemas.microsoft.com/office/powerpoint/2010/main" val="356970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3A2CC9-A440-4EA8-800B-5AD6D197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6BF4DF-C3BC-4D18-9166-5E618287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3906"/>
            <a:ext cx="10820400" cy="3542191"/>
          </a:xfrm>
        </p:spPr>
        <p:txBody>
          <a:bodyPr>
            <a:normAutofit/>
          </a:bodyPr>
          <a:lstStyle/>
          <a:p>
            <a:r>
              <a:rPr lang="sk-SK" dirty="0"/>
              <a:t>Najprv stĺpce </a:t>
            </a:r>
            <a:r>
              <a:rPr lang="sk-SK" dirty="0" err="1"/>
              <a:t>Luminosity</a:t>
            </a:r>
            <a:r>
              <a:rPr lang="sk-SK" dirty="0"/>
              <a:t>(L/</a:t>
            </a:r>
            <a:r>
              <a:rPr lang="sk-SK" dirty="0" err="1"/>
              <a:t>Lo</a:t>
            </a:r>
            <a:r>
              <a:rPr lang="sk-SK" dirty="0"/>
              <a:t>),  </a:t>
            </a:r>
            <a:r>
              <a:rPr lang="sk-SK" dirty="0" err="1"/>
              <a:t>Radius</a:t>
            </a:r>
            <a:r>
              <a:rPr lang="sk-SK" dirty="0"/>
              <a:t>(R/</a:t>
            </a:r>
            <a:r>
              <a:rPr lang="sk-SK" dirty="0" err="1"/>
              <a:t>Ro</a:t>
            </a:r>
            <a:r>
              <a:rPr lang="sk-SK" dirty="0"/>
              <a:t>),  </a:t>
            </a:r>
            <a:r>
              <a:rPr lang="sk-SK" dirty="0" err="1"/>
              <a:t>Absolute</a:t>
            </a:r>
            <a:r>
              <a:rPr lang="sk-SK" dirty="0"/>
              <a:t> </a:t>
            </a:r>
            <a:r>
              <a:rPr lang="sk-SK" dirty="0" err="1"/>
              <a:t>magnitude</a:t>
            </a:r>
            <a:r>
              <a:rPr lang="sk-SK" dirty="0"/>
              <a:t>(</a:t>
            </a:r>
            <a:r>
              <a:rPr lang="sk-SK" dirty="0" err="1"/>
              <a:t>Mv</a:t>
            </a:r>
            <a:r>
              <a:rPr lang="sk-SK" dirty="0"/>
              <a:t>) ako vstup a </a:t>
            </a:r>
            <a:r>
              <a:rPr lang="sk-SK" dirty="0" err="1"/>
              <a:t>Star</a:t>
            </a:r>
            <a:r>
              <a:rPr lang="sk-SK" dirty="0"/>
              <a:t> type ako výstup resp. kategórie pre klasifikáciu</a:t>
            </a:r>
          </a:p>
          <a:p>
            <a:r>
              <a:rPr lang="sk-SK" dirty="0"/>
              <a:t>Bez rozdelenie na trénovacie a testovacie (neskôr zmenené)</a:t>
            </a:r>
          </a:p>
          <a:p>
            <a:r>
              <a:rPr lang="sk-SK" dirty="0"/>
              <a:t>Neskôr sme použili všetky parametre, ktoré sa využívajú</a:t>
            </a:r>
          </a:p>
          <a:p>
            <a:r>
              <a:rPr lang="sk-SK" dirty="0"/>
              <a:t>Bolo potrebné prekonvertovať textové hodnoty na numerické</a:t>
            </a:r>
          </a:p>
        </p:txBody>
      </p:sp>
    </p:spTree>
    <p:extLst>
      <p:ext uri="{BB962C8B-B14F-4D97-AF65-F5344CB8AC3E}">
        <p14:creationId xmlns:p14="http://schemas.microsoft.com/office/powerpoint/2010/main" val="41876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818230-EAAF-4709-A33E-2D94009E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Konvertovanie dát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DDDC007-1270-48B7-B3CC-A847B072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" y="1978828"/>
            <a:ext cx="5840014" cy="274319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17CF649-A4EC-4733-8C44-C212C6A31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4" r="1274"/>
          <a:stretch/>
        </p:blipFill>
        <p:spPr>
          <a:xfrm>
            <a:off x="6513250" y="3109404"/>
            <a:ext cx="5134095" cy="23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C223C-A013-4F80-921E-9625400E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2" y="764373"/>
            <a:ext cx="9952608" cy="1293028"/>
          </a:xfrm>
        </p:spPr>
        <p:txBody>
          <a:bodyPr>
            <a:normAutofit/>
          </a:bodyPr>
          <a:lstStyle/>
          <a:p>
            <a:r>
              <a:rPr lang="sk-SK" dirty="0"/>
              <a:t>Prekážky na začiatku trénovania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165C15-72A2-4F87-A9B2-B44C4682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07963" cy="2022333"/>
          </a:xfrm>
        </p:spPr>
        <p:txBody>
          <a:bodyPr/>
          <a:lstStyle/>
          <a:p>
            <a:r>
              <a:rPr lang="sk-SK" dirty="0"/>
              <a:t>Nevhodné dáta pre trénovanie (nevhodné stĺpce)</a:t>
            </a:r>
          </a:p>
          <a:p>
            <a:r>
              <a:rPr lang="sk-SK" dirty="0"/>
              <a:t>Nevhodná aktivačná funkcia (</a:t>
            </a:r>
            <a:r>
              <a:rPr lang="sk-SK" dirty="0" err="1"/>
              <a:t>sigmoid</a:t>
            </a:r>
            <a:r>
              <a:rPr lang="sk-SK" dirty="0"/>
              <a:t>)</a:t>
            </a:r>
          </a:p>
          <a:p>
            <a:r>
              <a:rPr lang="sk-SK" dirty="0"/>
              <a:t>Nevhodné kompilačné parametre</a:t>
            </a:r>
          </a:p>
          <a:p>
            <a:r>
              <a:rPr lang="sk-SK" dirty="0"/>
              <a:t>Málo tréningových iterácií (epoch)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B425377-425A-49A4-9C6D-05222C20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88" y="3429001"/>
            <a:ext cx="5211812" cy="309164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6BB1D10-7845-419A-9F82-F052A08A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" y="4354053"/>
            <a:ext cx="5349704" cy="12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835AC-638F-4D23-BB74-F0EAC416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prekážok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73B4C2-8CD1-4AAE-8F1C-BE8DF1D8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7750" cy="2208763"/>
          </a:xfrm>
        </p:spPr>
        <p:txBody>
          <a:bodyPr>
            <a:normAutofit/>
          </a:bodyPr>
          <a:lstStyle/>
          <a:p>
            <a:r>
              <a:rPr lang="sk-SK" dirty="0"/>
              <a:t>Vybratie vhodnejšieho </a:t>
            </a:r>
            <a:r>
              <a:rPr lang="sk-SK" dirty="0" err="1"/>
              <a:t>optimizera</a:t>
            </a:r>
            <a:r>
              <a:rPr lang="sk-SK" dirty="0"/>
              <a:t> a </a:t>
            </a:r>
            <a:r>
              <a:rPr lang="sk-SK" dirty="0" err="1"/>
              <a:t>loss</a:t>
            </a:r>
            <a:r>
              <a:rPr lang="sk-SK" dirty="0"/>
              <a:t> funkcie</a:t>
            </a:r>
          </a:p>
          <a:p>
            <a:r>
              <a:rPr lang="sk-SK" dirty="0"/>
              <a:t>Vybratie vhodnejšej aktivačnej funkcie</a:t>
            </a:r>
          </a:p>
          <a:p>
            <a:r>
              <a:rPr lang="sk-SK" dirty="0"/>
              <a:t>Použitie správnych parametrov pre vstup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4AF2B8-59E1-4CFB-B30E-FE34A08F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89" y="2415058"/>
            <a:ext cx="5090601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BE46DB-6B04-4707-8B35-1530D7A9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</a:t>
            </a:r>
            <a:r>
              <a:rPr lang="sk-SK" dirty="0" err="1"/>
              <a:t>optimizerov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C9D2583-52FD-4723-AAAA-6D48B8B1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170" y="2857914"/>
            <a:ext cx="4485368" cy="294418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A8766AC-97A7-4F04-B557-F14C1F45F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256" y="2840257"/>
            <a:ext cx="4708574" cy="2961844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553BED8-896A-43A5-8419-F02AA68602E9}"/>
              </a:ext>
            </a:extLst>
          </p:cNvPr>
          <p:cNvSpPr txBox="1"/>
          <p:nvPr/>
        </p:nvSpPr>
        <p:spPr>
          <a:xfrm>
            <a:off x="2656388" y="2379216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Loss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DC1AE9B-6F81-4C89-8F4D-5466B1A3885B}"/>
              </a:ext>
            </a:extLst>
          </p:cNvPr>
          <p:cNvSpPr txBox="1"/>
          <p:nvPr/>
        </p:nvSpPr>
        <p:spPr>
          <a:xfrm>
            <a:off x="7999528" y="2379216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Accuracy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53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D114C-C450-401F-9BD5-8EBD4E07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Vybratie vhodných parametrov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820913-B3F2-4D86-8070-CB257962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812446"/>
          </a:xfrm>
        </p:spPr>
        <p:txBody>
          <a:bodyPr/>
          <a:lstStyle/>
          <a:p>
            <a:r>
              <a:rPr lang="sk-SK" dirty="0"/>
              <a:t>Klasifikácia hviezd:</a:t>
            </a:r>
          </a:p>
          <a:p>
            <a:pPr lvl="1"/>
            <a:r>
              <a:rPr lang="sk-SK" dirty="0"/>
              <a:t>Na základe farby, teploty, svetelnosti, veľkosti a spektrálneho typu</a:t>
            </a:r>
          </a:p>
          <a:p>
            <a:pPr lvl="1"/>
            <a:r>
              <a:rPr lang="sk-SK" dirty="0"/>
              <a:t>Doplnili sme aj farbu hviezdy</a:t>
            </a:r>
          </a:p>
          <a:p>
            <a:pPr lvl="1"/>
            <a:r>
              <a:rPr lang="sk-SK" dirty="0"/>
              <a:t>Ako výstup sme hľadali typ hviezdy</a:t>
            </a:r>
          </a:p>
          <a:p>
            <a:r>
              <a:rPr lang="sk-SK" dirty="0" err="1"/>
              <a:t>Luminosity</a:t>
            </a:r>
            <a:r>
              <a:rPr lang="sk-SK" dirty="0"/>
              <a:t>(1),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(6), </a:t>
            </a:r>
            <a:r>
              <a:rPr lang="sk-SK" dirty="0" err="1"/>
              <a:t>Magnitude</a:t>
            </a:r>
            <a:r>
              <a:rPr lang="sk-SK" dirty="0"/>
              <a:t>(3) a </a:t>
            </a:r>
            <a:r>
              <a:rPr lang="sk-SK" dirty="0" err="1"/>
              <a:t>Temperature</a:t>
            </a:r>
            <a:r>
              <a:rPr lang="sk-SK" dirty="0"/>
              <a:t>(0) a </a:t>
            </a:r>
            <a:r>
              <a:rPr lang="sk-SK" dirty="0" err="1"/>
              <a:t>Star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(5) ako vstup X</a:t>
            </a:r>
          </a:p>
          <a:p>
            <a:r>
              <a:rPr lang="sk-SK" dirty="0" err="1"/>
              <a:t>Star</a:t>
            </a:r>
            <a:r>
              <a:rPr lang="sk-SK" dirty="0"/>
              <a:t> type(4) ako vstup y resp. očakávaný výstup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20FBE0B-A9A8-45B0-A896-687BFF3D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75" y="4031721"/>
            <a:ext cx="3435477" cy="28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88745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200</TotalTime>
  <Words>515</Words>
  <Application>Microsoft Office PowerPoint</Application>
  <PresentationFormat>Širokouhlá</PresentationFormat>
  <Paragraphs>65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Dymová stopa</vt:lpstr>
      <vt:lpstr>Neurónové siete</vt:lpstr>
      <vt:lpstr>Dataset stars data</vt:lpstr>
      <vt:lpstr>Popis datasetu</vt:lpstr>
      <vt:lpstr>Spracovanie dát</vt:lpstr>
      <vt:lpstr>Konvertovanie dát</vt:lpstr>
      <vt:lpstr>Prekážky na začiatku trénovania</vt:lpstr>
      <vt:lpstr>Riešenie prekážok</vt:lpstr>
      <vt:lpstr>Porovnanie optimizerov</vt:lpstr>
      <vt:lpstr>Vybratie vhodných parametrov</vt:lpstr>
      <vt:lpstr>Štruktúra siete</vt:lpstr>
      <vt:lpstr>Definovanie výsledného modelu</vt:lpstr>
      <vt:lpstr>Definovanie výsledného modelu</vt:lpstr>
      <vt:lpstr>Vizualizácia Úspešnosti</vt:lpstr>
      <vt:lpstr>Vizualizácia chyby (Straty)</vt:lpstr>
      <vt:lpstr>Záver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Patrik Tariška</dc:creator>
  <cp:lastModifiedBy>Patrik Tariška</cp:lastModifiedBy>
  <cp:revision>17</cp:revision>
  <dcterms:created xsi:type="dcterms:W3CDTF">2020-05-06T15:19:23Z</dcterms:created>
  <dcterms:modified xsi:type="dcterms:W3CDTF">2020-05-08T17:44:05Z</dcterms:modified>
</cp:coreProperties>
</file>