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7C65-1D23-457D-AC86-E8A36F0F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74FB-A5A3-4839-8428-BBDB95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5DBE-37CB-4461-B0F8-E53BF47E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CBCF-CFA4-42C8-B6B0-97318050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1590-83FB-4307-B013-24A25885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496E-B073-4EEA-95D1-4AA79901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8F96D-4B1B-4D01-952E-339850E76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B209-C792-4A13-BFDC-A1ABE51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37B2-8416-42A0-AB11-E843BF0F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61D0E-B791-4723-9DF6-493855E0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9CA59-3866-4D33-B410-123B649D9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0E642-0EC2-4011-ADE0-36EDF7C1C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7D26-855C-4E87-B49C-27323AF3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14FD-E896-48D5-B5F8-8FC999B7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C37D-60DE-4457-8D7B-431C0E56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4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6DF-E643-4408-B9AB-DA7DDD60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C2D0-E488-4B13-A43F-78B3445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005D-78B8-4D69-A367-170D51A1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08DD-614C-4E88-B491-74BEE631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0C8A-7228-4DE3-8142-873BC05B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5371-C228-457A-B1D3-288FB523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36BE7-1538-4B8D-9A0D-C8DF64F0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EE7DF-FBBC-4A86-AB36-BC169D6D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07E84-19B0-4D44-A5FF-19196EA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B24C-AD4A-4C44-B7A8-2AB125FE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9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C087-E471-4726-AF40-F24E3355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BB93-1E04-4045-9C0E-FF549A354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F2E9F-2A8E-4415-BC4C-D89577D3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22549-A7F1-4511-8CA6-988E1558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587C8-1089-4B1B-88C5-5FE44007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1C598-CAD2-42DB-8438-E923562F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01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B81E-6B31-4A88-9BC4-758D40DE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7DFF-32D8-4A7A-B94F-E2516189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6EA1C-998F-4A79-85A7-2C54C2337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31A63-FFE9-4E70-B6EF-E5C3DB5C7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38998-5FFE-41AD-AA09-B4F2A63BE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E8992-43A6-4F48-BBE8-DA8D75E7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8C6C4-825F-46A2-B195-6D15C171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E4130-E353-45CD-AF43-5ED8206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0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822F-707C-4165-B354-0B7F2082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8E569-2D2C-466E-A1E3-F47721EE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F7D6B-9453-4B46-8F72-9296B32B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62371-8AC3-418E-AF4B-E96EDDCF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7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5DD74-8142-4815-A3D7-16E1E92F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3FCDA-0AD4-4D29-BA0B-5BA6ABD7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065C-8573-47E8-A13A-A42261C1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2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BC54-A08E-479C-8866-4BB8F162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1E59-3836-48DA-91BB-3BA5B76C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5E2E-13E2-48CE-AC50-8237CD3A5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3D1E2-1820-401E-91ED-7876ACF9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E0EBE-C9E5-473F-88F1-A60FCA77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59B2A-88E2-4929-89E7-81872B64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9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5029-2E77-4D62-B5F8-5C9A89DF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99C39-35AD-44E6-A8AA-241A0AD4F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85350-1D8E-45E9-A867-E7FA3EF5A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7A1C-AED9-40A4-9FE0-AC37E23C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57642-8482-42E6-8CAC-2D037D4F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CD574-BFDE-4B3D-8AB0-0FC008A7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8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372B8-9857-4796-9AF2-AC4043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2F91E-49C6-4E0C-9B5D-ED77DD2B4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03D8-8A05-4071-8352-D1532FC21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188A-94C2-402B-91B5-D54501E76575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9D60-FDB3-41AC-AC35-54DB34833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C1C1-A81E-41F5-AEE2-02104164E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B36A-CD6C-4DA5-9D00-E2DD4D79C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how-to-make-classification-and-regression-predictions-for-deep-learning-models-in-keras/" TargetMode="External"/><Relationship Id="rId3" Type="http://schemas.openxmlformats.org/officeDocument/2006/relationships/hyperlink" Target="https://machinelearningmastery.com/choose-an-activation-function-for-deep-learning/" TargetMode="External"/><Relationship Id="rId7" Type="http://schemas.openxmlformats.org/officeDocument/2006/relationships/hyperlink" Target="https://machinelearningmastery.com/how-to-control-neural-network-model-capacity-with-nodes-and-layers/" TargetMode="External"/><Relationship Id="rId2" Type="http://schemas.openxmlformats.org/officeDocument/2006/relationships/hyperlink" Target="https://keras.io/a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learning-rate-for-deep-learning-neural-networks/" TargetMode="External"/><Relationship Id="rId5" Type="http://schemas.openxmlformats.org/officeDocument/2006/relationships/hyperlink" Target="https://www.bmc.com/blogs/deep-learning-neural-network-tutorial-keras/" TargetMode="External"/><Relationship Id="rId4" Type="http://schemas.openxmlformats.org/officeDocument/2006/relationships/hyperlink" Target="https://machinelearningmastery.com/how-to-choose-loss-functions-when-training-deep-learning-neural-network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E046-A24A-4906-AE63-7C0649835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185"/>
            <a:ext cx="12192000" cy="2884029"/>
          </a:xfrm>
        </p:spPr>
        <p:txBody>
          <a:bodyPr>
            <a:normAutofit/>
          </a:bodyPr>
          <a:lstStyle/>
          <a:p>
            <a:r>
              <a:rPr lang="en-GB" dirty="0" err="1"/>
              <a:t>Predikcia</a:t>
            </a:r>
            <a:r>
              <a:rPr lang="en-GB" dirty="0"/>
              <a:t> </a:t>
            </a:r>
            <a:r>
              <a:rPr lang="en-GB" dirty="0" err="1"/>
              <a:t>výskytu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kardiovaskulárneho</a:t>
            </a:r>
            <a:r>
              <a:rPr lang="en-GB" dirty="0"/>
              <a:t> </a:t>
            </a:r>
            <a:r>
              <a:rPr lang="en-GB" dirty="0" err="1"/>
              <a:t>ochorenia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EE933-6341-4A98-A1D3-8469028C3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Neurónové</a:t>
            </a:r>
            <a:r>
              <a:rPr lang="en-GB" dirty="0"/>
              <a:t> </a:t>
            </a:r>
            <a:r>
              <a:rPr lang="en-GB" dirty="0" err="1"/>
              <a:t>siete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5779D-B63D-4A56-9E92-839BC0C966D8}"/>
              </a:ext>
            </a:extLst>
          </p:cNvPr>
          <p:cNvSpPr txBox="1"/>
          <p:nvPr/>
        </p:nvSpPr>
        <p:spPr>
          <a:xfrm>
            <a:off x="8751217" y="5948313"/>
            <a:ext cx="27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err="1"/>
              <a:t>Bc</a:t>
            </a:r>
            <a:r>
              <a:rPr lang="en-GB" sz="2400" dirty="0"/>
              <a:t>. Martin </a:t>
            </a:r>
            <a:r>
              <a:rPr lang="en-GB" sz="2400" dirty="0" err="1"/>
              <a:t>Zigo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5D235-9918-483D-86BE-C1B4B85B4828}"/>
              </a:ext>
            </a:extLst>
          </p:cNvPr>
          <p:cNvSpPr txBox="1"/>
          <p:nvPr/>
        </p:nvSpPr>
        <p:spPr>
          <a:xfrm>
            <a:off x="659876" y="5948313"/>
            <a:ext cx="249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Nitra 2021</a:t>
            </a:r>
          </a:p>
        </p:txBody>
      </p:sp>
    </p:spTree>
    <p:extLst>
      <p:ext uri="{BB962C8B-B14F-4D97-AF65-F5344CB8AC3E}">
        <p14:creationId xmlns:p14="http://schemas.microsoft.com/office/powerpoint/2010/main" val="11755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65CA-D612-46C7-8DB5-AF716CEF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/>
              <a:t>Predikcia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A85E-321C-4FFB-94E5-CB8DB9B4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Presnosť</a:t>
            </a:r>
            <a:r>
              <a:rPr lang="en-GB" sz="3200" dirty="0"/>
              <a:t> - 72,94% </a:t>
            </a:r>
          </a:p>
          <a:p>
            <a:r>
              <a:rPr lang="en-GB" sz="3200" dirty="0" err="1"/>
              <a:t>Chyba</a:t>
            </a:r>
            <a:r>
              <a:rPr lang="en-GB" sz="3200" dirty="0"/>
              <a:t>  - 54,73%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6D659-C08B-4C61-B617-C3F7D45A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42" y="3429000"/>
            <a:ext cx="84963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55B5-6017-40C9-8D2E-D5AB2054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/>
              <a:t>Výsledky</a:t>
            </a:r>
            <a:r>
              <a:rPr lang="en-GB" sz="4800" dirty="0"/>
              <a:t> </a:t>
            </a:r>
            <a:r>
              <a:rPr lang="en-GB" sz="4800" dirty="0" err="1"/>
              <a:t>práce</a:t>
            </a:r>
            <a:r>
              <a:rPr lang="en-GB" sz="4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036F3-1578-4A57-AD4A-3BC18DDF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821"/>
            <a:ext cx="4752975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31A494-817A-4E38-BB4A-FE28CA3E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86" y="2389228"/>
            <a:ext cx="4752975" cy="33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1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28EE-9082-472A-95A4-2586FEBB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/>
              <a:t>Výsledky</a:t>
            </a:r>
            <a:r>
              <a:rPr lang="en-GB" sz="4800" dirty="0"/>
              <a:t> </a:t>
            </a:r>
            <a:r>
              <a:rPr lang="en-GB" sz="4800" dirty="0" err="1"/>
              <a:t>práce</a:t>
            </a:r>
            <a:endParaRPr lang="en-GB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E7C74-E3D2-4F64-8AF5-8D57F894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31" y="2584923"/>
            <a:ext cx="99060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833D-11D6-4926-9555-3B022E08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/>
              <a:t>Výsledky</a:t>
            </a:r>
            <a:r>
              <a:rPr lang="en-GB" sz="4800" dirty="0"/>
              <a:t> </a:t>
            </a:r>
            <a:r>
              <a:rPr lang="en-GB" sz="4800" dirty="0" err="1"/>
              <a:t>práce</a:t>
            </a:r>
            <a:endParaRPr lang="en-GB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C1CC9-5D28-4015-A55E-C003DE869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891"/>
            <a:ext cx="4752975" cy="2409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1763A-E5B7-438D-8166-40EC35AB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7" y="4588085"/>
            <a:ext cx="5090100" cy="220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F4CE6-EF86-4C11-B5C1-D855AF41B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041" y="1930416"/>
            <a:ext cx="4791075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B757E-0F7F-486E-96EE-67DA687B0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528" y="4570444"/>
            <a:ext cx="5090100" cy="2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92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0B8BAC-9D2B-47A0-B122-5F12A82EA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Ďakujem</a:t>
            </a:r>
            <a:r>
              <a:rPr lang="en-GB" dirty="0"/>
              <a:t> za </a:t>
            </a:r>
            <a:r>
              <a:rPr lang="en-GB" dirty="0" err="1"/>
              <a:t>pozornosť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487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73DE-A3AF-4065-8988-C732D359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Zdroje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725D-32CA-4929-A69E-DC69F40B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2"/>
              </a:rPr>
              <a:t>https://keras.io/api/</a:t>
            </a:r>
            <a:endParaRPr lang="en-GB" dirty="0"/>
          </a:p>
          <a:p>
            <a:r>
              <a:rPr lang="en-GB" dirty="0">
                <a:hlinkClick r:id="rId3"/>
              </a:rPr>
              <a:t>https://machinelearningmastery.com/choose-an-activation-function-for-deep-learning/</a:t>
            </a:r>
            <a:endParaRPr lang="en-GB" dirty="0"/>
          </a:p>
          <a:p>
            <a:r>
              <a:rPr lang="en-GB" dirty="0">
                <a:hlinkClick r:id="rId4"/>
              </a:rPr>
              <a:t>https://machinelearningmastery.com/how-to-choose-loss-functions-when-training-deep-learning-neural-networks/</a:t>
            </a:r>
            <a:endParaRPr lang="en-GB" dirty="0"/>
          </a:p>
          <a:p>
            <a:r>
              <a:rPr lang="en-GB" dirty="0">
                <a:hlinkClick r:id="rId5"/>
              </a:rPr>
              <a:t>https://www.bmc.com/blogs/deep-learning-neural-network-tutorial-keras/</a:t>
            </a:r>
            <a:endParaRPr lang="en-GB" dirty="0"/>
          </a:p>
          <a:p>
            <a:r>
              <a:rPr lang="en-GB" dirty="0">
                <a:hlinkClick r:id="rId6"/>
              </a:rPr>
              <a:t>https://machinelearningmastery.com/learning-rate-for-deep-learning-neural-networks/</a:t>
            </a:r>
            <a:endParaRPr lang="en-GB" dirty="0"/>
          </a:p>
          <a:p>
            <a:r>
              <a:rPr lang="en-GB" dirty="0">
                <a:hlinkClick r:id="rId7"/>
              </a:rPr>
              <a:t>https://machinelearningmastery.com/how-to-control-neural-network-model-capacity-with-nodes-and-layers/</a:t>
            </a:r>
            <a:endParaRPr lang="en-GB" dirty="0"/>
          </a:p>
          <a:p>
            <a:r>
              <a:rPr lang="en-GB" dirty="0">
                <a:hlinkClick r:id="rId8"/>
              </a:rPr>
              <a:t>https://machinelearningmastery.com/how-to-make-classification-and-regression-predictions-for-deep-learning-models-in-keras/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sz="2800" dirty="0">
              <a:solidFill>
                <a:schemeClr val="tx1"/>
              </a:solidFill>
              <a:latin typeface="Abadi" panose="020B0604020104020204" pitchFamily="34" charset="0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4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9C4B-623C-45B8-AE40-AC87BEF2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800" dirty="0" err="1"/>
              <a:t>Obsah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AA20-C086-4E6A-9DB3-C6E32A86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GB" sz="3200" dirty="0" err="1"/>
              <a:t>Cieľ</a:t>
            </a:r>
            <a:r>
              <a:rPr lang="en-GB" sz="3200" dirty="0"/>
              <a:t> </a:t>
            </a:r>
            <a:r>
              <a:rPr lang="en-GB" sz="3200" dirty="0" err="1"/>
              <a:t>projektu</a:t>
            </a:r>
            <a:endParaRPr lang="en-GB" sz="3200" dirty="0"/>
          </a:p>
          <a:p>
            <a:r>
              <a:rPr lang="en-GB" sz="3200" dirty="0"/>
              <a:t>Dataset</a:t>
            </a:r>
          </a:p>
          <a:p>
            <a:r>
              <a:rPr lang="en-GB" sz="3200" dirty="0" err="1"/>
              <a:t>Rozdelenie</a:t>
            </a:r>
            <a:r>
              <a:rPr lang="en-GB" sz="3200" dirty="0"/>
              <a:t> </a:t>
            </a:r>
            <a:r>
              <a:rPr lang="en-GB" sz="3200" dirty="0" err="1"/>
              <a:t>dát</a:t>
            </a:r>
            <a:endParaRPr lang="en-GB" sz="3200" dirty="0"/>
          </a:p>
          <a:p>
            <a:r>
              <a:rPr lang="en-GB" sz="3200" dirty="0"/>
              <a:t>Model</a:t>
            </a:r>
          </a:p>
          <a:p>
            <a:r>
              <a:rPr lang="en-GB" sz="3200" dirty="0" err="1"/>
              <a:t>Predikcia</a:t>
            </a:r>
            <a:endParaRPr lang="en-GB" sz="3200" dirty="0"/>
          </a:p>
          <a:p>
            <a:r>
              <a:rPr lang="en-GB" sz="3200" dirty="0" err="1"/>
              <a:t>Výsledky</a:t>
            </a:r>
            <a:r>
              <a:rPr lang="en-GB" sz="3200" dirty="0"/>
              <a:t> </a:t>
            </a:r>
            <a:r>
              <a:rPr lang="en-GB" sz="3200" dirty="0" err="1"/>
              <a:t>práce</a:t>
            </a:r>
            <a:endParaRPr lang="en-GB" sz="3200" dirty="0"/>
          </a:p>
          <a:p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86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810-598B-410B-8C34-7B3F51FB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 err="1"/>
              <a:t>Cieľ</a:t>
            </a:r>
            <a:r>
              <a:rPr lang="en-GB" sz="4800" dirty="0"/>
              <a:t> </a:t>
            </a:r>
            <a:r>
              <a:rPr lang="en-GB" sz="4800" dirty="0" err="1"/>
              <a:t>projektu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6695-6832-43BC-9036-EA2B0E11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err="1"/>
              <a:t>Cieľom</a:t>
            </a:r>
            <a:r>
              <a:rPr lang="en-GB" sz="3200" dirty="0"/>
              <a:t> </a:t>
            </a:r>
            <a:r>
              <a:rPr lang="en-GB" sz="3200" dirty="0" err="1"/>
              <a:t>projektu</a:t>
            </a:r>
            <a:r>
              <a:rPr lang="en-GB" sz="3200" dirty="0"/>
              <a:t> bolo </a:t>
            </a:r>
            <a:r>
              <a:rPr lang="en-GB" sz="3200" dirty="0" err="1"/>
              <a:t>vytvorenie</a:t>
            </a:r>
            <a:r>
              <a:rPr lang="en-GB" sz="3200" dirty="0"/>
              <a:t> </a:t>
            </a:r>
            <a:r>
              <a:rPr lang="en-GB" sz="3200" dirty="0" err="1"/>
              <a:t>neurónovej</a:t>
            </a:r>
            <a:r>
              <a:rPr lang="en-GB" sz="3200" dirty="0"/>
              <a:t> </a:t>
            </a:r>
            <a:r>
              <a:rPr lang="en-GB" sz="3200" dirty="0" err="1"/>
              <a:t>siete</a:t>
            </a:r>
            <a:r>
              <a:rPr lang="en-GB" sz="3200" dirty="0"/>
              <a:t>, </a:t>
            </a:r>
            <a:r>
              <a:rPr lang="en-GB" sz="3200" dirty="0" err="1"/>
              <a:t>ktorá</a:t>
            </a:r>
            <a:r>
              <a:rPr lang="en-GB" sz="3200" dirty="0"/>
              <a:t> </a:t>
            </a:r>
            <a:r>
              <a:rPr lang="en-GB" sz="3200" dirty="0" err="1"/>
              <a:t>dokáže</a:t>
            </a:r>
            <a:r>
              <a:rPr lang="en-GB" sz="3200" dirty="0"/>
              <a:t> </a:t>
            </a:r>
            <a:r>
              <a:rPr lang="en-GB" sz="3200" dirty="0" err="1"/>
              <a:t>učením</a:t>
            </a:r>
            <a:r>
              <a:rPr lang="en-GB" sz="3200" dirty="0"/>
              <a:t> </a:t>
            </a:r>
            <a:r>
              <a:rPr lang="en-GB" sz="3200" dirty="0" err="1"/>
              <a:t>klasifikovať</a:t>
            </a:r>
            <a:r>
              <a:rPr lang="en-GB" sz="3200" dirty="0"/>
              <a:t> </a:t>
            </a:r>
            <a:r>
              <a:rPr lang="en-GB" sz="3200" dirty="0" err="1"/>
              <a:t>pocientov</a:t>
            </a:r>
            <a:r>
              <a:rPr lang="en-GB" sz="3200" dirty="0"/>
              <a:t> s </a:t>
            </a:r>
            <a:r>
              <a:rPr lang="en-GB" sz="3200" dirty="0" err="1"/>
              <a:t>rizikom</a:t>
            </a:r>
            <a:r>
              <a:rPr lang="en-GB" sz="3200" dirty="0"/>
              <a:t> </a:t>
            </a:r>
            <a:r>
              <a:rPr lang="en-GB" sz="3200" dirty="0" err="1"/>
              <a:t>vzniku</a:t>
            </a:r>
            <a:r>
              <a:rPr lang="en-GB" sz="3200" dirty="0"/>
              <a:t> </a:t>
            </a:r>
            <a:r>
              <a:rPr lang="en-GB" sz="3200" dirty="0" err="1"/>
              <a:t>určitej</a:t>
            </a:r>
            <a:r>
              <a:rPr lang="en-GB" sz="3200" dirty="0"/>
              <a:t> </a:t>
            </a:r>
            <a:r>
              <a:rPr lang="en-GB" sz="3200" dirty="0" err="1"/>
              <a:t>formy</a:t>
            </a:r>
            <a:r>
              <a:rPr lang="en-GB" sz="3200" dirty="0"/>
              <a:t> </a:t>
            </a:r>
            <a:r>
              <a:rPr lang="en-GB" sz="3200" dirty="0" err="1"/>
              <a:t>kardiovaskulárneho</a:t>
            </a:r>
            <a:r>
              <a:rPr lang="en-GB" sz="3200" dirty="0"/>
              <a:t> </a:t>
            </a:r>
            <a:r>
              <a:rPr lang="en-GB" sz="3200" dirty="0" err="1"/>
              <a:t>ochorenia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5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6D44-21F4-498B-B0DE-266623F4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0F05-32B6-4913-8875-8E300793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12 </a:t>
            </a:r>
            <a:r>
              <a:rPr lang="en-GB" sz="3200" dirty="0" err="1"/>
              <a:t>stĺpcov</a:t>
            </a:r>
            <a:r>
              <a:rPr lang="en-GB" sz="3200" dirty="0"/>
              <a:t> a 68 783 </a:t>
            </a:r>
            <a:r>
              <a:rPr lang="en-GB" sz="3200" dirty="0" err="1"/>
              <a:t>riadkov</a:t>
            </a:r>
            <a:endParaRPr lang="en-GB" sz="3200" dirty="0"/>
          </a:p>
          <a:p>
            <a:r>
              <a:rPr lang="en-GB" sz="3200" dirty="0" err="1"/>
              <a:t>Význam</a:t>
            </a:r>
            <a:r>
              <a:rPr lang="en-GB" sz="3200" dirty="0"/>
              <a:t> </a:t>
            </a:r>
            <a:r>
              <a:rPr lang="en-GB" sz="3200" dirty="0" err="1"/>
              <a:t>stĺpcov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F1241-9178-436A-A51A-545580A1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4" y="3776237"/>
            <a:ext cx="8278426" cy="26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91D0-3AA7-479B-8DF9-2CBD37DF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8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4597-61A5-4D63-8AAC-305225A4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Vybrané</a:t>
            </a:r>
            <a:r>
              <a:rPr lang="en-GB" sz="3200" dirty="0"/>
              <a:t> </a:t>
            </a:r>
            <a:r>
              <a:rPr lang="en-GB" sz="3200" dirty="0" err="1"/>
              <a:t>stĺpce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615B0-DC9C-4C7D-A20A-51FBEDDC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30" y="2665380"/>
            <a:ext cx="7427377" cy="38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DF3B-58FB-44DF-A232-6B09E386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err="1"/>
              <a:t>Rozdelenie</a:t>
            </a:r>
            <a:r>
              <a:rPr lang="en-GB" sz="4800" dirty="0"/>
              <a:t> </a:t>
            </a:r>
            <a:r>
              <a:rPr lang="en-GB" sz="4800" dirty="0" err="1"/>
              <a:t>dát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28D3-9D6D-4584-B9D8-27FE93B7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sklearn</a:t>
            </a:r>
            <a:r>
              <a:rPr lang="en-GB" sz="3200" dirty="0"/>
              <a:t> - </a:t>
            </a:r>
            <a:r>
              <a:rPr lang="sk-SK" sz="3200" dirty="0"/>
              <a:t>train_test_split</a:t>
            </a:r>
          </a:p>
          <a:p>
            <a:r>
              <a:rPr lang="en-GB" sz="3200" dirty="0"/>
              <a:t>80:20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E27DC-FF38-47FE-89CE-EDB6AE63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2089"/>
            <a:ext cx="10632152" cy="4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CA62-5202-4689-B984-7A3C0720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7B13-7346-4CC7-8C5C-F93467F7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err="1"/>
              <a:t>keras</a:t>
            </a:r>
            <a:r>
              <a:rPr lang="en-GB" sz="3200" dirty="0"/>
              <a:t> – </a:t>
            </a:r>
            <a:r>
              <a:rPr lang="en-GB" sz="3200" dirty="0" err="1"/>
              <a:t>Sequentional</a:t>
            </a:r>
            <a:r>
              <a:rPr lang="en-GB" sz="3200" dirty="0"/>
              <a:t>()</a:t>
            </a:r>
          </a:p>
          <a:p>
            <a:r>
              <a:rPr lang="en-GB" sz="3200" dirty="0" err="1"/>
              <a:t>Trénovanie</a:t>
            </a:r>
            <a:r>
              <a:rPr lang="en-GB" sz="3200" dirty="0"/>
              <a:t> – </a:t>
            </a:r>
            <a:r>
              <a:rPr lang="en-GB" sz="3200" dirty="0" err="1"/>
              <a:t>ReLU</a:t>
            </a:r>
            <a:r>
              <a:rPr lang="en-GB" sz="3200" dirty="0"/>
              <a:t> a sigmoid</a:t>
            </a:r>
          </a:p>
          <a:p>
            <a:endParaRPr lang="en-GB" sz="3200" dirty="0"/>
          </a:p>
          <a:p>
            <a:endParaRPr lang="en-GB" sz="3200" dirty="0"/>
          </a:p>
          <a:p>
            <a:r>
              <a:rPr lang="fr-FR" sz="3200" i="1" dirty="0" err="1"/>
              <a:t>ReLU</a:t>
            </a:r>
            <a:r>
              <a:rPr lang="fr-FR" sz="3200" i="1" dirty="0"/>
              <a:t> </a:t>
            </a:r>
            <a:r>
              <a:rPr lang="fr-FR" sz="3200" dirty="0"/>
              <a:t>: r(x) =  max(x, 0)</a:t>
            </a:r>
          </a:p>
          <a:p>
            <a:r>
              <a:rPr lang="fr-FR" sz="3200" dirty="0" err="1"/>
              <a:t>Sigmoid</a:t>
            </a:r>
            <a:r>
              <a:rPr lang="fr-FR" sz="3200" dirty="0"/>
              <a:t>: s(x) = </a:t>
            </a:r>
            <a:r>
              <a:rPr lang="sk-SK" sz="3200" dirty="0"/>
              <a:t>1</a:t>
            </a:r>
            <a:r>
              <a:rPr lang="en-US" sz="3200" dirty="0"/>
              <a:t>/(1+e</a:t>
            </a:r>
            <a:r>
              <a:rPr lang="en-US" sz="3200" baseline="30000" dirty="0"/>
              <a:t>-z</a:t>
            </a:r>
            <a:r>
              <a:rPr lang="en-US" sz="3200" dirty="0"/>
              <a:t>)</a:t>
            </a:r>
            <a:endParaRPr lang="sk-SK" sz="3200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01FD9-39CE-464A-B143-1BF7A2ED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1825625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3C80-19EC-49CC-99C3-2EBB5E51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5C143-12B2-4CB9-8076-2C914351D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78" y="1857077"/>
            <a:ext cx="7181444" cy="6738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99C7FF-AF4C-4F92-9932-669B466E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90" y="3504415"/>
            <a:ext cx="8970220" cy="28036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7CB3A9-D401-4B0F-B112-509A1E319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891" y="3100847"/>
            <a:ext cx="8970220" cy="4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1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19A4-C70D-40AC-B3F4-D46E337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331AD-0349-457E-ACCA-E8F81B29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539081"/>
            <a:ext cx="48101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0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184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Office Theme</vt:lpstr>
      <vt:lpstr>Predikcia výskytu  kardiovaskulárneho ochorenia</vt:lpstr>
      <vt:lpstr>Obsah </vt:lpstr>
      <vt:lpstr>Cieľ projektu</vt:lpstr>
      <vt:lpstr>Dataset</vt:lpstr>
      <vt:lpstr>Dataset</vt:lpstr>
      <vt:lpstr>Rozdelenie dát</vt:lpstr>
      <vt:lpstr>Model</vt:lpstr>
      <vt:lpstr>Model</vt:lpstr>
      <vt:lpstr>Model</vt:lpstr>
      <vt:lpstr>Predikcia</vt:lpstr>
      <vt:lpstr>Výsledky práce </vt:lpstr>
      <vt:lpstr>Výsledky práce</vt:lpstr>
      <vt:lpstr>Výsledky práce</vt:lpstr>
      <vt:lpstr>Ďakujem za pozornosť!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výskytu  kardiovaskulárneho ochorenia</dc:title>
  <dc:creator>Martin</dc:creator>
  <cp:lastModifiedBy>Martin</cp:lastModifiedBy>
  <cp:revision>16</cp:revision>
  <dcterms:created xsi:type="dcterms:W3CDTF">2021-05-07T17:48:09Z</dcterms:created>
  <dcterms:modified xsi:type="dcterms:W3CDTF">2021-05-07T20:51:29Z</dcterms:modified>
</cp:coreProperties>
</file>