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3"/>
  </p:normalViewPr>
  <p:slideViewPr>
    <p:cSldViewPr>
      <p:cViewPr varScale="1">
        <p:scale>
          <a:sx n="120" d="100"/>
          <a:sy n="120" d="100"/>
        </p:scale>
        <p:origin x="3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0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5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01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4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3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0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1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05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6395-911C-400B-988B-108865623536}" type="datetimeFigureOut">
              <a:rPr lang="en-GB" smtClean="0"/>
              <a:t>23/10/2015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8C50-AB38-44CA-90CA-C53B234C04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5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298479" y="292304"/>
            <a:ext cx="4607384" cy="3566532"/>
            <a:chOff x="2301794" y="654556"/>
            <a:chExt cx="4607384" cy="3566532"/>
          </a:xfrm>
        </p:grpSpPr>
        <p:grpSp>
          <p:nvGrpSpPr>
            <p:cNvPr id="43" name="Group 42"/>
            <p:cNvGrpSpPr/>
            <p:nvPr/>
          </p:nvGrpSpPr>
          <p:grpSpPr>
            <a:xfrm>
              <a:off x="2429912" y="1052736"/>
              <a:ext cx="2700000" cy="3168352"/>
              <a:chOff x="3563888" y="836712"/>
              <a:chExt cx="2700000" cy="3636104"/>
            </a:xfrm>
            <a:scene3d>
              <a:camera prst="orthographicFront">
                <a:rot lat="20248733" lon="18278347" rev="3845719"/>
              </a:camera>
              <a:lightRig rig="threePt" dir="t"/>
            </a:scene3d>
          </p:grpSpPr>
          <p:sp>
            <p:nvSpPr>
              <p:cNvPr id="39" name="Block Arc 38"/>
              <p:cNvSpPr>
                <a:spLocks noChangeAspect="1"/>
              </p:cNvSpPr>
              <p:nvPr/>
            </p:nvSpPr>
            <p:spPr>
              <a:xfrm>
                <a:off x="3563888" y="1772816"/>
                <a:ext cx="2700000" cy="2700000"/>
              </a:xfrm>
              <a:prstGeom prst="blockArc">
                <a:avLst>
                  <a:gd name="adj1" fmla="val 10800000"/>
                  <a:gd name="adj2" fmla="val 0"/>
                  <a:gd name="adj3" fmla="val 1527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p3d extrusionH="215900" contour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697864" y="836712"/>
                <a:ext cx="432048" cy="1314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p3d extrusionH="215900" contour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 flipV="1">
              <a:off x="4087483" y="654556"/>
              <a:ext cx="2700000" cy="3223426"/>
              <a:chOff x="3589120" y="836712"/>
              <a:chExt cx="2700000" cy="3636104"/>
            </a:xfrm>
            <a:scene3d>
              <a:camera prst="orthographicFront">
                <a:rot lat="20248730" lon="18278342" rev="3845721"/>
              </a:camera>
              <a:lightRig rig="threePt" dir="t"/>
            </a:scene3d>
          </p:grpSpPr>
          <p:sp>
            <p:nvSpPr>
              <p:cNvPr id="50" name="Rectangle 49"/>
              <p:cNvSpPr/>
              <p:nvPr/>
            </p:nvSpPr>
            <p:spPr>
              <a:xfrm>
                <a:off x="4697864" y="836712"/>
                <a:ext cx="432048" cy="1314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p3d extrusionH="215900" contour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Block Arc 48"/>
              <p:cNvSpPr>
                <a:spLocks noChangeAspect="1"/>
              </p:cNvSpPr>
              <p:nvPr/>
            </p:nvSpPr>
            <p:spPr>
              <a:xfrm>
                <a:off x="3589120" y="1772816"/>
                <a:ext cx="2700000" cy="2700000"/>
              </a:xfrm>
              <a:prstGeom prst="blockArc">
                <a:avLst>
                  <a:gd name="adj1" fmla="val 10800000"/>
                  <a:gd name="adj2" fmla="val 0"/>
                  <a:gd name="adj3" fmla="val 1527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p3d extrusionH="215900" contour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2301794" y="1331405"/>
              <a:ext cx="483520" cy="24283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564169" y="3232165"/>
              <a:ext cx="16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Berthold Akzidenz Grotesk BE" panose="02000503030000020003" pitchFamily="2" charset="0"/>
                </a:rPr>
                <a:t>I</a:t>
              </a:r>
              <a:endParaRPr lang="en-GB" b="1" dirty="0">
                <a:latin typeface="Berthold Akzidenz Grotesk BE" panose="02000503030000020003" pitchFamily="2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19376" y="3316342"/>
              <a:ext cx="3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Akzidenz Grotesk Light" charset="0"/>
                  <a:ea typeface="Akzidenz Grotesk Light" charset="0"/>
                  <a:cs typeface="Akzidenz Grotesk Light" charset="0"/>
                </a:rPr>
                <a:t>I</a:t>
              </a:r>
              <a:r>
                <a:rPr lang="en-GB" b="1" baseline="-25000" dirty="0">
                  <a:latin typeface="Akzidenz Grotesk Light" charset="0"/>
                  <a:ea typeface="Akzidenz Grotesk Light" charset="0"/>
                  <a:cs typeface="Akzidenz Grotesk Light" charset="0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32975" y="1416334"/>
              <a:ext cx="3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Akzidenz Grotesk Light" charset="0"/>
                  <a:ea typeface="Akzidenz Grotesk Light" charset="0"/>
                  <a:cs typeface="Akzidenz Grotesk Light" charset="0"/>
                </a:rPr>
                <a:t>I</a:t>
              </a:r>
              <a:r>
                <a:rPr lang="en-GB" b="1" baseline="-25000" dirty="0" smtClean="0">
                  <a:latin typeface="Akzidenz Grotesk Light" charset="0"/>
                  <a:ea typeface="Akzidenz Grotesk Light" charset="0"/>
                  <a:cs typeface="Akzidenz Grotesk Light" charset="0"/>
                </a:rPr>
                <a:t>B</a:t>
              </a:r>
              <a:endParaRPr lang="en-GB" b="1" baseline="-25000" dirty="0">
                <a:latin typeface="Akzidenz Grotesk Light" charset="0"/>
                <a:ea typeface="Akzidenz Grotesk Light" charset="0"/>
                <a:cs typeface="Akzidenz Grotesk Light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220955" y="1729922"/>
              <a:ext cx="483520" cy="24283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77604" y="3174000"/>
              <a:ext cx="483520" cy="24283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425658" y="3501008"/>
              <a:ext cx="483520" cy="24283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453766" y="1052736"/>
              <a:ext cx="16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Akzidenz Grotesk Light" charset="0"/>
                  <a:ea typeface="Akzidenz Grotesk Light" charset="0"/>
                  <a:cs typeface="Akzidenz Grotesk Light" charset="0"/>
                </a:rPr>
                <a:t>I</a:t>
              </a:r>
              <a:endParaRPr lang="en-GB" b="1" dirty="0">
                <a:latin typeface="Akzidenz Grotesk Light" charset="0"/>
                <a:ea typeface="Akzidenz Grotesk Light" charset="0"/>
                <a:cs typeface="Akzidenz Grotesk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45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351556" y="1902942"/>
            <a:ext cx="2095376" cy="2392290"/>
            <a:chOff x="1835695" y="1916906"/>
            <a:chExt cx="2095376" cy="2392290"/>
          </a:xfrm>
        </p:grpSpPr>
        <p:grpSp>
          <p:nvGrpSpPr>
            <p:cNvPr id="19" name="Group 18"/>
            <p:cNvGrpSpPr/>
            <p:nvPr/>
          </p:nvGrpSpPr>
          <p:grpSpPr>
            <a:xfrm>
              <a:off x="3419872" y="1921593"/>
              <a:ext cx="511199" cy="2387603"/>
              <a:chOff x="3419872" y="1916831"/>
              <a:chExt cx="511199" cy="2387603"/>
            </a:xfrm>
          </p:grpSpPr>
          <p:pic>
            <p:nvPicPr>
              <p:cNvPr id="2050" name="Picture 2" descr="https://upload.wikimedia.org/wikipedia/commons/thumb/4/4b/Inductor.svg/2000px-Inductor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18" t="26712"/>
              <a:stretch/>
            </p:blipFill>
            <p:spPr bwMode="auto">
              <a:xfrm rot="16200000" flipV="1">
                <a:off x="3194136" y="2142567"/>
                <a:ext cx="883519" cy="432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https://upload.wikimedia.org/wikipedia/commons/thumb/4/4b/Inductor.svg/2000px-Inductor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" t="26712" r="49996"/>
              <a:stretch/>
            </p:blipFill>
            <p:spPr bwMode="auto">
              <a:xfrm rot="16200000" flipV="1">
                <a:off x="3194013" y="3646527"/>
                <a:ext cx="883766" cy="432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https://upload.wikimedia.org/wikipedia/commons/thumb/4/4b/Inductor.svg/2000px-Inductor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20" t="13355" r="32420" b="13357"/>
              <a:stretch/>
            </p:blipFill>
            <p:spPr bwMode="auto">
              <a:xfrm rot="16200000" flipV="1">
                <a:off x="3404293" y="2893890"/>
                <a:ext cx="621507" cy="432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/>
            <p:cNvGrpSpPr/>
            <p:nvPr/>
          </p:nvGrpSpPr>
          <p:grpSpPr>
            <a:xfrm rot="10800000">
              <a:off x="1835695" y="1916906"/>
              <a:ext cx="511199" cy="2387603"/>
              <a:chOff x="3419872" y="1916831"/>
              <a:chExt cx="511199" cy="2387603"/>
            </a:xfrm>
          </p:grpSpPr>
          <p:pic>
            <p:nvPicPr>
              <p:cNvPr id="26" name="Picture 2" descr="https://upload.wikimedia.org/wikipedia/commons/thumb/4/4b/Inductor.svg/2000px-Inductor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18" t="26712"/>
              <a:stretch/>
            </p:blipFill>
            <p:spPr bwMode="auto">
              <a:xfrm rot="16200000" flipV="1">
                <a:off x="3194136" y="2142567"/>
                <a:ext cx="883519" cy="432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https://upload.wikimedia.org/wikipedia/commons/thumb/4/4b/Inductor.svg/2000px-Inductor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" t="26712" r="49996"/>
              <a:stretch/>
            </p:blipFill>
            <p:spPr bwMode="auto">
              <a:xfrm rot="16200000" flipV="1">
                <a:off x="3194013" y="3646527"/>
                <a:ext cx="883766" cy="432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https://upload.wikimedia.org/wikipedia/commons/thumb/4/4b/Inductor.svg/2000px-Inductor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20" t="13355" r="32420" b="13357"/>
              <a:stretch/>
            </p:blipFill>
            <p:spPr bwMode="auto">
              <a:xfrm rot="16200000" flipV="1">
                <a:off x="3404293" y="2893890"/>
                <a:ext cx="621507" cy="432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1" name="Straight Connector 30"/>
            <p:cNvCxnSpPr/>
            <p:nvPr/>
          </p:nvCxnSpPr>
          <p:spPr>
            <a:xfrm>
              <a:off x="2109442" y="1976935"/>
              <a:ext cx="1577034" cy="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073421" y="4275709"/>
              <a:ext cx="1619898" cy="1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Isosceles Triangle 36"/>
          <p:cNvSpPr/>
          <p:nvPr/>
        </p:nvSpPr>
        <p:spPr>
          <a:xfrm rot="5400000">
            <a:off x="3315318" y="1908965"/>
            <a:ext cx="167826" cy="1080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537101" y="1470820"/>
            <a:ext cx="0" cy="32403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04248" y="1484784"/>
            <a:ext cx="0" cy="3240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32248" y="2142676"/>
            <a:ext cx="1944000" cy="19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Multiply 51"/>
          <p:cNvSpPr/>
          <p:nvPr/>
        </p:nvSpPr>
        <p:spPr>
          <a:xfrm>
            <a:off x="5472248" y="2744964"/>
            <a:ext cx="720000" cy="720000"/>
          </a:xfrm>
          <a:prstGeom prst="mathMultiply">
            <a:avLst>
              <a:gd name="adj1" fmla="val 31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y 53"/>
          <p:cNvSpPr/>
          <p:nvPr/>
        </p:nvSpPr>
        <p:spPr>
          <a:xfrm>
            <a:off x="7416248" y="2754676"/>
            <a:ext cx="720000" cy="720000"/>
          </a:xfrm>
          <a:prstGeom prst="mathMultiply">
            <a:avLst>
              <a:gd name="adj1" fmla="val 31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6720335" y="1763538"/>
            <a:ext cx="167826" cy="1080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http://images.vectorhq.com/images/previews/060/rsa-iec-resistor-symbol-338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63991" y="2992906"/>
            <a:ext cx="1217712" cy="2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://images.vectorhq.com/images/previews/060/rsa-iec-resistor-symbol-338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9163" y="2964977"/>
            <a:ext cx="1217712" cy="2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5372847" y="2524000"/>
            <a:ext cx="639313" cy="32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372846" y="3692353"/>
            <a:ext cx="639314" cy="32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596336" y="3672437"/>
            <a:ext cx="664065" cy="16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578472" y="2501816"/>
            <a:ext cx="664065" cy="16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 flipV="1">
            <a:off x="6804248" y="1976935"/>
            <a:ext cx="1456153" cy="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Arc 2060"/>
          <p:cNvSpPr/>
          <p:nvPr/>
        </p:nvSpPr>
        <p:spPr>
          <a:xfrm rot="18952244">
            <a:off x="4259415" y="1484930"/>
            <a:ext cx="1044000" cy="1045032"/>
          </a:xfrm>
          <a:prstGeom prst="arc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63" name="Straight Connector 2062"/>
          <p:cNvCxnSpPr/>
          <p:nvPr/>
        </p:nvCxnSpPr>
        <p:spPr>
          <a:xfrm>
            <a:off x="6589067" y="4738796"/>
            <a:ext cx="44395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5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43069" r="53438" b="21008"/>
          <a:stretch/>
        </p:blipFill>
        <p:spPr bwMode="auto">
          <a:xfrm>
            <a:off x="2339752" y="3431783"/>
            <a:ext cx="4123928" cy="98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339752" y="2950696"/>
            <a:ext cx="0" cy="1630432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39752" y="4581128"/>
            <a:ext cx="4608512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339752" y="3501008"/>
            <a:ext cx="115212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339752" y="4386621"/>
            <a:ext cx="72008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31012" y="335699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984996" y="336175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31012" y="3429000"/>
            <a:ext cx="753984" cy="4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64088" y="3140968"/>
            <a:ext cx="432048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6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4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Akzidenz Grotesk Light</vt:lpstr>
      <vt:lpstr>Berthold Akzidenz Grotesk BE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O'Neill</dc:creator>
  <cp:lastModifiedBy>George O'Neill</cp:lastModifiedBy>
  <cp:revision>20</cp:revision>
  <dcterms:created xsi:type="dcterms:W3CDTF">2015-10-22T13:47:28Z</dcterms:created>
  <dcterms:modified xsi:type="dcterms:W3CDTF">2015-10-23T17:38:24Z</dcterms:modified>
</cp:coreProperties>
</file>