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31"/>
  </p:normalViewPr>
  <p:slideViewPr>
    <p:cSldViewPr>
      <p:cViewPr>
        <p:scale>
          <a:sx n="149" d="100"/>
          <a:sy n="149" d="100"/>
        </p:scale>
        <p:origin x="-864" y="-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1F34-AD40-4D20-9EDF-4F278E02275C}" type="datetimeFigureOut">
              <a:rPr lang="en-GB" smtClean="0"/>
              <a:t>23/01/2016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70A6-A9E5-426B-A577-3BAC644F2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4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1F34-AD40-4D20-9EDF-4F278E02275C}" type="datetimeFigureOut">
              <a:rPr lang="en-GB" smtClean="0"/>
              <a:t>23/01/2016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70A6-A9E5-426B-A577-3BAC644F2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15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1F34-AD40-4D20-9EDF-4F278E02275C}" type="datetimeFigureOut">
              <a:rPr lang="en-GB" smtClean="0"/>
              <a:t>23/01/2016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70A6-A9E5-426B-A577-3BAC644F2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07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1F34-AD40-4D20-9EDF-4F278E02275C}" type="datetimeFigureOut">
              <a:rPr lang="en-GB" smtClean="0"/>
              <a:t>23/01/2016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70A6-A9E5-426B-A577-3BAC644F2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5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1F34-AD40-4D20-9EDF-4F278E02275C}" type="datetimeFigureOut">
              <a:rPr lang="en-GB" smtClean="0"/>
              <a:t>23/01/2016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70A6-A9E5-426B-A577-3BAC644F2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1F34-AD40-4D20-9EDF-4F278E02275C}" type="datetimeFigureOut">
              <a:rPr lang="en-GB" smtClean="0"/>
              <a:t>23/01/2016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70A6-A9E5-426B-A577-3BAC644F2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23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1F34-AD40-4D20-9EDF-4F278E02275C}" type="datetimeFigureOut">
              <a:rPr lang="en-GB" smtClean="0"/>
              <a:t>23/01/2016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70A6-A9E5-426B-A577-3BAC644F2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72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1F34-AD40-4D20-9EDF-4F278E02275C}" type="datetimeFigureOut">
              <a:rPr lang="en-GB" smtClean="0"/>
              <a:t>23/01/2016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70A6-A9E5-426B-A577-3BAC644F2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90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1F34-AD40-4D20-9EDF-4F278E02275C}" type="datetimeFigureOut">
              <a:rPr lang="en-GB" smtClean="0"/>
              <a:t>23/01/2016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70A6-A9E5-426B-A577-3BAC644F2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30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1F34-AD40-4D20-9EDF-4F278E02275C}" type="datetimeFigureOut">
              <a:rPr lang="en-GB" smtClean="0"/>
              <a:t>23/01/2016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70A6-A9E5-426B-A577-3BAC644F2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28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1F34-AD40-4D20-9EDF-4F278E02275C}" type="datetimeFigureOut">
              <a:rPr lang="en-GB" smtClean="0"/>
              <a:t>23/01/2016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70A6-A9E5-426B-A577-3BAC644F2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67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91F34-AD40-4D20-9EDF-4F278E02275C}" type="datetimeFigureOut">
              <a:rPr lang="en-GB" smtClean="0"/>
              <a:t>23/01/2016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70A6-A9E5-426B-A577-3BAC644F2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4116524" y="2439367"/>
            <a:ext cx="63968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9516" y="200496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atin typeface="Akzidenz Grotesk Light" charset="0"/>
                <a:ea typeface="Akzidenz Grotesk Light" charset="0"/>
                <a:cs typeface="Akzidenz Grotesk Light" charset="0"/>
              </a:rPr>
              <a:t>+</a:t>
            </a:r>
            <a:endParaRPr lang="en-GB" sz="3200" b="1" dirty="0">
              <a:latin typeface="Akzidenz Grotesk Light" charset="0"/>
              <a:ea typeface="Akzidenz Grotesk Light" charset="0"/>
              <a:cs typeface="Akzidenz Grotesk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9516" y="3824129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atin typeface="Akzidenz Grotesk Light" charset="0"/>
                <a:ea typeface="Akzidenz Grotesk Light" charset="0"/>
                <a:cs typeface="Akzidenz Grotesk Light" charset="0"/>
              </a:rPr>
              <a:t>+</a:t>
            </a:r>
            <a:endParaRPr lang="en-GB" sz="3200" b="1" dirty="0">
              <a:latin typeface="Akzidenz Grotesk Light" charset="0"/>
              <a:ea typeface="Akzidenz Grotesk Light" charset="0"/>
              <a:cs typeface="Akzidenz Grotesk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4689" y="200817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atin typeface="Akzidenz Grotesk Light" charset="0"/>
                <a:ea typeface="Akzidenz Grotesk Light" charset="0"/>
                <a:cs typeface="Akzidenz Grotesk Light" charset="0"/>
              </a:rPr>
              <a:t>-</a:t>
            </a:r>
            <a:endParaRPr lang="en-GB" sz="3200" b="1" dirty="0">
              <a:latin typeface="Akzidenz Grotesk Light" charset="0"/>
              <a:ea typeface="Akzidenz Grotesk Light" charset="0"/>
              <a:cs typeface="Akzidenz Grotesk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4689" y="382412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atin typeface="Akzidenz Grotesk Light" charset="0"/>
                <a:ea typeface="Akzidenz Grotesk Light" charset="0"/>
                <a:cs typeface="Akzidenz Grotesk Light" charset="0"/>
              </a:rPr>
              <a:t>-</a:t>
            </a:r>
            <a:endParaRPr lang="en-GB" sz="3200" b="1" dirty="0">
              <a:latin typeface="Akzidenz Grotesk Light" charset="0"/>
              <a:ea typeface="Akzidenz Grotesk Light" charset="0"/>
              <a:cs typeface="Akzidenz Grotesk Light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116524" y="4077072"/>
            <a:ext cx="63968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 rot="2700000">
            <a:off x="5928403" y="3532551"/>
            <a:ext cx="423603" cy="283677"/>
          </a:xfrm>
          <a:prstGeom prst="rightArrow">
            <a:avLst>
              <a:gd name="adj1" fmla="val 50000"/>
              <a:gd name="adj2" fmla="val 689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3766343" y="2069751"/>
            <a:ext cx="1444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latin typeface="Akzidenz Grotesk Light" charset="0"/>
                <a:ea typeface="Akzidenz Grotesk Light" charset="0"/>
                <a:cs typeface="Akzidenz Grotesk Light" charset="0"/>
              </a:rPr>
              <a:t>Volume Current</a:t>
            </a:r>
            <a:endParaRPr lang="en-GB" sz="1400" b="1" dirty="0">
              <a:latin typeface="Akzidenz Grotesk Light" charset="0"/>
              <a:ea typeface="Akzidenz Grotesk Light" charset="0"/>
              <a:cs typeface="Akzidenz Grotesk Ligh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66341" y="4124241"/>
            <a:ext cx="1444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latin typeface="Akzidenz Grotesk Light" charset="0"/>
                <a:ea typeface="Akzidenz Grotesk Light" charset="0"/>
                <a:cs typeface="Akzidenz Grotesk Light" charset="0"/>
              </a:rPr>
              <a:t>Volume Current</a:t>
            </a:r>
            <a:endParaRPr lang="en-GB" sz="1400" b="1" dirty="0">
              <a:latin typeface="Akzidenz Grotesk Light" charset="0"/>
              <a:ea typeface="Akzidenz Grotesk Light" charset="0"/>
              <a:cs typeface="Akzidenz Grotesk Light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39752" y="2677024"/>
            <a:ext cx="3960440" cy="1184024"/>
            <a:chOff x="2339752" y="2694867"/>
            <a:chExt cx="3960440" cy="1184024"/>
          </a:xfrm>
        </p:grpSpPr>
        <p:sp>
          <p:nvSpPr>
            <p:cNvPr id="21" name="Right Arrow 20"/>
            <p:cNvSpPr/>
            <p:nvPr/>
          </p:nvSpPr>
          <p:spPr>
            <a:xfrm rot="18822600">
              <a:off x="2448664" y="3525251"/>
              <a:ext cx="423603" cy="283677"/>
            </a:xfrm>
            <a:prstGeom prst="rightArrow">
              <a:avLst>
                <a:gd name="adj1" fmla="val 50000"/>
                <a:gd name="adj2" fmla="val 689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339752" y="2694867"/>
              <a:ext cx="3960440" cy="962607"/>
              <a:chOff x="2339752" y="2724232"/>
              <a:chExt cx="3960440" cy="962607"/>
            </a:xfrm>
          </p:grpSpPr>
          <p:sp>
            <p:nvSpPr>
              <p:cNvPr id="4" name="Can 3"/>
              <p:cNvSpPr/>
              <p:nvPr/>
            </p:nvSpPr>
            <p:spPr>
              <a:xfrm rot="16200000">
                <a:off x="3954969" y="1321866"/>
                <a:ext cx="730006" cy="3960440"/>
              </a:xfrm>
              <a:prstGeom prst="can">
                <a:avLst>
                  <a:gd name="adj" fmla="val 30879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3840719" y="3292766"/>
                <a:ext cx="1191297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ight Arrow 14"/>
              <p:cNvSpPr/>
              <p:nvPr/>
            </p:nvSpPr>
            <p:spPr>
              <a:xfrm rot="2700000">
                <a:off x="2447486" y="2795246"/>
                <a:ext cx="423603" cy="283677"/>
              </a:xfrm>
              <a:prstGeom prst="rightArrow">
                <a:avLst>
                  <a:gd name="adj1" fmla="val 50000"/>
                  <a:gd name="adj2" fmla="val 6899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ight Arrow 19"/>
              <p:cNvSpPr/>
              <p:nvPr/>
            </p:nvSpPr>
            <p:spPr>
              <a:xfrm rot="18822600">
                <a:off x="5927227" y="2794195"/>
                <a:ext cx="423603" cy="283677"/>
              </a:xfrm>
              <a:prstGeom prst="rightArrow">
                <a:avLst>
                  <a:gd name="adj1" fmla="val 50000"/>
                  <a:gd name="adj2" fmla="val 6899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67424" y="3317507"/>
                <a:ext cx="1824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smtClean="0">
                    <a:latin typeface="Akzidenz Grotesk Light" charset="0"/>
                    <a:ea typeface="Akzidenz Grotesk Light" charset="0"/>
                    <a:cs typeface="Akzidenz Grotesk Light" charset="0"/>
                  </a:rPr>
                  <a:t>Primary Current</a:t>
                </a:r>
                <a:endParaRPr lang="en-GB" b="1" dirty="0">
                  <a:latin typeface="Akzidenz Grotesk Light" charset="0"/>
                  <a:ea typeface="Akzidenz Grotesk Light" charset="0"/>
                  <a:cs typeface="Akzidenz Grotesk Light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709541" y="3076476"/>
                <a:ext cx="514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kzidenz Grotesk Roman" charset="0"/>
                    <a:ea typeface="Akzidenz Grotesk Roman" charset="0"/>
                    <a:cs typeface="Akzidenz Grotesk Roman" charset="0"/>
                  </a:rPr>
                  <a:t>Ion</a:t>
                </a:r>
                <a:br>
                  <a:rPr lang="en-GB" sz="1200" dirty="0" smtClean="0">
                    <a:latin typeface="Akzidenz Grotesk Roman" charset="0"/>
                    <a:ea typeface="Akzidenz Grotesk Roman" charset="0"/>
                    <a:cs typeface="Akzidenz Grotesk Roman" charset="0"/>
                  </a:rPr>
                </a:br>
                <a:r>
                  <a:rPr lang="en-GB" sz="1200" dirty="0" smtClean="0">
                    <a:latin typeface="Akzidenz Grotesk Roman" charset="0"/>
                    <a:ea typeface="Akzidenz Grotesk Roman" charset="0"/>
                    <a:cs typeface="Akzidenz Grotesk Roman" charset="0"/>
                  </a:rPr>
                  <a:t>influx</a:t>
                </a:r>
                <a:endParaRPr lang="en-GB" sz="1200" dirty="0">
                  <a:latin typeface="Akzidenz Grotesk Roman" charset="0"/>
                  <a:ea typeface="Akzidenz Grotesk Roman" charset="0"/>
                  <a:cs typeface="Akzidenz Grotesk Roman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482036" y="3076476"/>
                <a:ext cx="55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Akzidenz Grotesk Roman" charset="0"/>
                    <a:ea typeface="Akzidenz Grotesk Roman" charset="0"/>
                    <a:cs typeface="Akzidenz Grotesk Roman" charset="0"/>
                  </a:rPr>
                  <a:t>Ion</a:t>
                </a:r>
                <a:br>
                  <a:rPr lang="en-GB" sz="1200" dirty="0" smtClean="0">
                    <a:latin typeface="Akzidenz Grotesk Roman" charset="0"/>
                    <a:ea typeface="Akzidenz Grotesk Roman" charset="0"/>
                    <a:cs typeface="Akzidenz Grotesk Roman" charset="0"/>
                  </a:rPr>
                </a:br>
                <a:r>
                  <a:rPr lang="en-GB" sz="1200" dirty="0" smtClean="0">
                    <a:latin typeface="Akzidenz Grotesk Roman" charset="0"/>
                    <a:ea typeface="Akzidenz Grotesk Roman" charset="0"/>
                    <a:cs typeface="Akzidenz Grotesk Roman" charset="0"/>
                  </a:rPr>
                  <a:t>pump</a:t>
                </a:r>
                <a:endParaRPr lang="en-GB" sz="1200" dirty="0">
                  <a:latin typeface="Akzidenz Grotesk Roman" charset="0"/>
                  <a:ea typeface="Akzidenz Grotesk Roman" charset="0"/>
                  <a:cs typeface="Akzidenz Grotesk Roman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164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Akzidenz Grotesk Light</vt:lpstr>
      <vt:lpstr>Akzidenz Grotesk Roman</vt:lpstr>
      <vt:lpstr>Arial</vt:lpstr>
      <vt:lpstr>Calibri</vt:lpstr>
      <vt:lpstr>Office Theme</vt:lpstr>
      <vt:lpstr>PowerPoint Presentation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O'Neill</dc:creator>
  <cp:lastModifiedBy>George O'Neill</cp:lastModifiedBy>
  <cp:revision>3</cp:revision>
  <dcterms:created xsi:type="dcterms:W3CDTF">2016-01-23T19:14:06Z</dcterms:created>
  <dcterms:modified xsi:type="dcterms:W3CDTF">2016-01-23T23:20:18Z</dcterms:modified>
</cp:coreProperties>
</file>