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88A"/>
    <a:srgbClr val="39D348"/>
    <a:srgbClr val="ED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1"/>
  </p:normalViewPr>
  <p:slideViewPr>
    <p:cSldViewPr>
      <p:cViewPr>
        <p:scale>
          <a:sx n="102" d="100"/>
          <a:sy n="102" d="100"/>
        </p:scale>
        <p:origin x="5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F0A6-39F0-41BE-AE15-B6493C71705E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4EFA-5EF5-48D9-A823-62D5D568D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4EFA-5EF5-48D9-A823-62D5D568D0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1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2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2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0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9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2142-B326-4D2E-B877-7D822651EE79}" type="datetimeFigureOut">
              <a:rPr lang="en-GB" smtClean="0"/>
              <a:t>02/02/2016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FAD4-752A-4D3F-B4C4-DF3A6FD62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30y9cdsu7xlg0.cloudfront.net/png/14805-2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8" r="16196"/>
          <a:stretch/>
        </p:blipFill>
        <p:spPr bwMode="auto">
          <a:xfrm>
            <a:off x="1073870" y="2356085"/>
            <a:ext cx="955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d30y9cdsu7xlg0.cloudfront.net/png/14805-200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4"/>
          <a:stretch/>
        </p:blipFill>
        <p:spPr bwMode="auto">
          <a:xfrm>
            <a:off x="1995747" y="2356085"/>
            <a:ext cx="16006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657203" y="2826313"/>
            <a:ext cx="105912" cy="360040"/>
            <a:chOff x="3059832" y="1745196"/>
            <a:chExt cx="105912" cy="36004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59832" y="174519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12792" y="174519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5744" y="174519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915243" y="2826313"/>
            <a:ext cx="105912" cy="360040"/>
            <a:chOff x="3059832" y="1745196"/>
            <a:chExt cx="105912" cy="36004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059832" y="174519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12792" y="174519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65744" y="1745196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V="1">
            <a:off x="769733" y="2493893"/>
            <a:ext cx="0" cy="1390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9733" y="3881102"/>
            <a:ext cx="34077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5400000">
            <a:off x="2914415" y="2583684"/>
            <a:ext cx="107573" cy="360040"/>
          </a:xfrm>
          <a:prstGeom prst="leftBrace">
            <a:avLst>
              <a:gd name="adj1" fmla="val 614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Elbow Connector 30"/>
          <p:cNvCxnSpPr>
            <a:stCxn id="29" idx="1"/>
          </p:cNvCxnSpPr>
          <p:nvPr/>
        </p:nvCxnSpPr>
        <p:spPr>
          <a:xfrm rot="5400000" flipH="1" flipV="1">
            <a:off x="3104790" y="2357306"/>
            <a:ext cx="216025" cy="4892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012160" y="1230467"/>
            <a:ext cx="2522577" cy="3855883"/>
            <a:chOff x="2059917" y="2485219"/>
            <a:chExt cx="2522577" cy="3855883"/>
          </a:xfrm>
        </p:grpSpPr>
        <p:grpSp>
          <p:nvGrpSpPr>
            <p:cNvPr id="33" name="Group 32"/>
            <p:cNvGrpSpPr/>
            <p:nvPr/>
          </p:nvGrpSpPr>
          <p:grpSpPr>
            <a:xfrm>
              <a:off x="2059917" y="2485219"/>
              <a:ext cx="2522576" cy="1905000"/>
              <a:chOff x="2628899" y="1427368"/>
              <a:chExt cx="2522576" cy="1905000"/>
            </a:xfrm>
          </p:grpSpPr>
          <p:pic>
            <p:nvPicPr>
              <p:cNvPr id="36" name="Picture 6" descr="https://d30y9cdsu7xlg0.cloudfront.net/png/14805-200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38" r="16196"/>
              <a:stretch/>
            </p:blipFill>
            <p:spPr bwMode="auto">
              <a:xfrm>
                <a:off x="2628899" y="1427368"/>
                <a:ext cx="95567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6" descr="https://d30y9cdsu7xlg0.cloudfront.net/png/14805-200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74"/>
              <a:stretch/>
            </p:blipFill>
            <p:spPr bwMode="auto">
              <a:xfrm>
                <a:off x="3550776" y="1427368"/>
                <a:ext cx="1600699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3212232" y="1897596"/>
                <a:ext cx="105912" cy="360040"/>
                <a:chOff x="3059832" y="1745196"/>
                <a:chExt cx="105912" cy="36004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05983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11279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165744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4470272" y="1897596"/>
                <a:ext cx="105912" cy="360040"/>
                <a:chOff x="3059832" y="1745196"/>
                <a:chExt cx="105912" cy="36004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05983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11279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165744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2059917" y="3467887"/>
              <a:ext cx="2520280" cy="1905000"/>
              <a:chOff x="2628899" y="1427368"/>
              <a:chExt cx="2520280" cy="1905000"/>
            </a:xfrm>
          </p:grpSpPr>
          <p:pic>
            <p:nvPicPr>
              <p:cNvPr id="48" name="Picture 6" descr="https://d30y9cdsu7xlg0.cloudfront.net/png/14805-200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38" r="16196"/>
              <a:stretch/>
            </p:blipFill>
            <p:spPr bwMode="auto">
              <a:xfrm>
                <a:off x="2628899" y="1427368"/>
                <a:ext cx="95567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https://d30y9cdsu7xlg0.cloudfront.net/png/14805-200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74"/>
              <a:stretch/>
            </p:blipFill>
            <p:spPr bwMode="auto">
              <a:xfrm>
                <a:off x="3548480" y="1427368"/>
                <a:ext cx="1600699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3212232" y="1897596"/>
                <a:ext cx="105912" cy="360040"/>
                <a:chOff x="3059832" y="1745196"/>
                <a:chExt cx="105912" cy="36004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05983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11279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165744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4470272" y="1897596"/>
                <a:ext cx="105912" cy="360040"/>
                <a:chOff x="3059832" y="1745196"/>
                <a:chExt cx="105912" cy="36004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05983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3112792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165744" y="1745196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9" name="Picture 6" descr="https://d30y9cdsu7xlg0.cloudfront.net/png/14805-200.png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46" r="16196"/>
            <a:stretch/>
          </p:blipFill>
          <p:spPr bwMode="auto">
            <a:xfrm>
              <a:off x="2059918" y="4436102"/>
              <a:ext cx="1250792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https://d30y9cdsu7xlg0.cloudfront.net/png/14805-200.png"/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4" r="15492"/>
            <a:stretch/>
          </p:blipFill>
          <p:spPr bwMode="auto">
            <a:xfrm>
              <a:off x="3276912" y="4436102"/>
              <a:ext cx="1305582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/>
            <p:cNvGrpSpPr/>
            <p:nvPr/>
          </p:nvGrpSpPr>
          <p:grpSpPr>
            <a:xfrm>
              <a:off x="2938367" y="4906330"/>
              <a:ext cx="105912" cy="360040"/>
              <a:chOff x="3059832" y="1745196"/>
              <a:chExt cx="105912" cy="36004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059832" y="1745196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12792" y="1745196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65744" y="1745196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196407" y="4906330"/>
              <a:ext cx="105912" cy="360040"/>
              <a:chOff x="3059832" y="1745196"/>
              <a:chExt cx="105912" cy="36004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3059832" y="1745196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112792" y="1745196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165744" y="1745196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" name="Straight Arrow Connector 68"/>
          <p:cNvCxnSpPr/>
          <p:nvPr/>
        </p:nvCxnSpPr>
        <p:spPr>
          <a:xfrm flipV="1">
            <a:off x="6595493" y="2083595"/>
            <a:ext cx="0" cy="560019"/>
          </a:xfrm>
          <a:prstGeom prst="straightConnector1">
            <a:avLst/>
          </a:prstGeom>
          <a:ln>
            <a:solidFill>
              <a:srgbClr val="ED696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682738" y="2114522"/>
            <a:ext cx="0" cy="560019"/>
          </a:xfrm>
          <a:prstGeom prst="straightConnector1">
            <a:avLst/>
          </a:prstGeom>
          <a:ln>
            <a:solidFill>
              <a:srgbClr val="34D88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872200" y="2083594"/>
            <a:ext cx="0" cy="560019"/>
          </a:xfrm>
          <a:prstGeom prst="straightConnector1">
            <a:avLst/>
          </a:prstGeom>
          <a:ln>
            <a:solidFill>
              <a:srgbClr val="ED696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59445" y="2114521"/>
            <a:ext cx="0" cy="560019"/>
          </a:xfrm>
          <a:prstGeom prst="straightConnector1">
            <a:avLst/>
          </a:prstGeom>
          <a:ln>
            <a:solidFill>
              <a:srgbClr val="34D88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3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O'Neill</dc:creator>
  <cp:lastModifiedBy>George O'Neill</cp:lastModifiedBy>
  <cp:revision>5</cp:revision>
  <dcterms:created xsi:type="dcterms:W3CDTF">2016-02-02T13:18:04Z</dcterms:created>
  <dcterms:modified xsi:type="dcterms:W3CDTF">2016-02-02T18:56:20Z</dcterms:modified>
</cp:coreProperties>
</file>