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>
        <p:scale>
          <a:sx n="88" d="100"/>
          <a:sy n="88" d="100"/>
        </p:scale>
        <p:origin x="4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2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2B3E-96E4-9F42-A852-010AEE48048C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524F-D8E6-B34C-B379-56FA532B4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13395" y="1235025"/>
            <a:ext cx="0" cy="21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3893395" y="2315025"/>
            <a:ext cx="0" cy="21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3500000" flipH="1" flipV="1">
            <a:off x="2176998" y="3131422"/>
            <a:ext cx="0" cy="18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365622" y="1456483"/>
            <a:ext cx="458821" cy="460709"/>
            <a:chOff x="5711865" y="864296"/>
            <a:chExt cx="638829" cy="638829"/>
          </a:xfrm>
        </p:grpSpPr>
        <p:sp>
          <p:nvSpPr>
            <p:cNvPr id="8" name="Oval 7"/>
            <p:cNvSpPr/>
            <p:nvPr/>
          </p:nvSpPr>
          <p:spPr>
            <a:xfrm>
              <a:off x="5899759" y="864296"/>
              <a:ext cx="263046" cy="6388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5400000">
              <a:off x="5899758" y="864296"/>
              <a:ext cx="263046" cy="6388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5711865" y="864297"/>
              <a:ext cx="638828" cy="6388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 rot="5400000">
            <a:off x="4233450" y="2351110"/>
            <a:ext cx="275574" cy="5386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731373" lon="2320342" rev="2024821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98284" y="1691924"/>
            <a:ext cx="1215112" cy="17031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13394" y="2620419"/>
            <a:ext cx="1552820" cy="774606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66214" y="2321892"/>
            <a:ext cx="161830" cy="298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02103" y="1691924"/>
            <a:ext cx="2764111" cy="9284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63165" y="87982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x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1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1743" y="3241136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x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2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05069" y="458564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x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3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9468" y="2864466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r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5152" y="249503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r’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7537" y="193030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b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5282" y="230446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P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9007" y="266808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kzidenz Grotesk Roman" charset="0"/>
                <a:ea typeface="Akzidenz Grotesk Roman" charset="0"/>
                <a:cs typeface="Akzidenz Grotesk Roman" charset="0"/>
              </a:rPr>
              <a:t>Sensing</a:t>
            </a:r>
          </a:p>
          <a:p>
            <a:r>
              <a:rPr lang="en-US" sz="1200" dirty="0" smtClean="0">
                <a:latin typeface="Akzidenz Grotesk Roman" charset="0"/>
                <a:ea typeface="Akzidenz Grotesk Roman" charset="0"/>
                <a:cs typeface="Akzidenz Grotesk Roman" charset="0"/>
              </a:rPr>
              <a:t>magnetometer</a:t>
            </a:r>
            <a:endParaRPr lang="en-US" sz="1200" dirty="0">
              <a:latin typeface="Akzidenz Grotesk Roman" charset="0"/>
              <a:ea typeface="Akzidenz Grotesk Roman" charset="0"/>
              <a:cs typeface="Akzidenz Grotesk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258" y="1369837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kzidenz Grotesk Roman" charset="0"/>
                <a:ea typeface="Akzidenz Grotesk Roman" charset="0"/>
                <a:cs typeface="Akzidenz Grotesk Roman" charset="0"/>
              </a:rPr>
              <a:t>Reference</a:t>
            </a:r>
          </a:p>
          <a:p>
            <a:r>
              <a:rPr lang="en-US" sz="1200" dirty="0" smtClean="0">
                <a:latin typeface="Akzidenz Grotesk Roman" charset="0"/>
                <a:ea typeface="Akzidenz Grotesk Roman" charset="0"/>
                <a:cs typeface="Akzidenz Grotesk Roman" charset="0"/>
              </a:rPr>
              <a:t>magnetometer</a:t>
            </a:r>
            <a:endParaRPr lang="en-US" sz="1200" dirty="0">
              <a:latin typeface="Akzidenz Grotesk Roman" charset="0"/>
              <a:ea typeface="Akzidenz Grotesk Roman" charset="0"/>
              <a:cs typeface="Akzidenz Grotesk Roman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598284" y="1157956"/>
            <a:ext cx="3820" cy="517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2104" y="1675388"/>
            <a:ext cx="523233" cy="1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06088" y="1675389"/>
            <a:ext cx="296015" cy="291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49967" y="9059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R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1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7104" y="15095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R</a:t>
            </a:r>
            <a:r>
              <a:rPr lang="en-US" sz="1400" baseline="-25000" dirty="0">
                <a:latin typeface="Akzidenz-Grotesk BQ Medium" charset="0"/>
                <a:ea typeface="Akzidenz-Grotesk BQ Medium" charset="0"/>
                <a:cs typeface="Akzidenz-Grotesk BQ Medium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67923" y="188131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R</a:t>
            </a:r>
            <a:r>
              <a:rPr lang="en-US" sz="1400" baseline="-25000" dirty="0">
                <a:latin typeface="Akzidenz-Grotesk BQ Medium" charset="0"/>
                <a:ea typeface="Akzidenz-Grotesk BQ Medium" charset="0"/>
                <a:cs typeface="Akzidenz-Grotesk BQ Medium" charset="0"/>
              </a:rPr>
              <a:t>3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448831" y="1235025"/>
            <a:ext cx="0" cy="21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9528831" y="2315025"/>
            <a:ext cx="0" cy="21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3500000" flipH="1" flipV="1">
            <a:off x="7812434" y="3131422"/>
            <a:ext cx="0" cy="18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98601" y="87982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x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1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607179" y="3241136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x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2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40505" y="458564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x</a:t>
            </a:r>
            <a:r>
              <a:rPr lang="en-US" sz="1400" baseline="-250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3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67" name="Oval 66"/>
          <p:cNvSpPr/>
          <p:nvPr/>
        </p:nvSpPr>
        <p:spPr>
          <a:xfrm rot="2805364">
            <a:off x="9993709" y="1680498"/>
            <a:ext cx="275574" cy="538619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  <a:scene3d>
            <a:camera prst="orthographicFront">
              <a:rot lat="731373" lon="2320342" rev="2024821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2805364">
            <a:off x="10159905" y="2113753"/>
            <a:ext cx="275574" cy="538619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  <a:scene3d>
            <a:camera prst="orthographicFront">
              <a:rot lat="731373" lon="2320342" rev="2024821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-300000" flipH="1" flipV="1">
            <a:off x="10054058" y="1644378"/>
            <a:ext cx="71752" cy="289203"/>
          </a:xfrm>
          <a:prstGeom prst="straightConnector1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7920000" flipV="1">
            <a:off x="10272640" y="2405740"/>
            <a:ext cx="161830" cy="298527"/>
          </a:xfrm>
          <a:prstGeom prst="straightConnector1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rot="18781491" flipH="1">
            <a:off x="7356731" y="1911651"/>
            <a:ext cx="367803" cy="893116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731373" lon="2320342" rev="16482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rot="18781491" flipH="1">
            <a:off x="7178689" y="2529545"/>
            <a:ext cx="367803" cy="893116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731373" lon="2320342" rev="164821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7540841" y="1817309"/>
            <a:ext cx="119981" cy="516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49555" y="3001919"/>
            <a:ext cx="122716" cy="431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8437781" y="2156171"/>
            <a:ext cx="1772619" cy="12306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63529" y="2667939"/>
            <a:ext cx="985301" cy="71890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463529" y="2154958"/>
            <a:ext cx="2746871" cy="52116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53731" y="2667939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r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197678" y="194429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b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885796" y="138414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P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39971" y="26941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-P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 flipV="1">
            <a:off x="10131497" y="1913026"/>
            <a:ext cx="161640" cy="48626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7361088" y="2333772"/>
            <a:ext cx="171794" cy="684582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544385" y="151622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P’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76894" y="3438807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-P’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175368" y="2489569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kzidenz-Grotesk BQ Medium" charset="0"/>
                <a:ea typeface="Akzidenz-Grotesk BQ Medium" charset="0"/>
                <a:cs typeface="Akzidenz-Grotesk BQ Medium" charset="0"/>
              </a:rPr>
              <a:t>b</a:t>
            </a:r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’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97281" y="305013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kzidenz-Grotesk BQ Medium" charset="0"/>
                <a:ea typeface="Akzidenz-Grotesk BQ Medium" charset="0"/>
                <a:cs typeface="Akzidenz-Grotesk BQ Medium" charset="0"/>
              </a:rPr>
              <a:t>r</a:t>
            </a:r>
            <a:r>
              <a:rPr lang="en-US" sz="14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’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20427" y="211606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q</a:t>
            </a:r>
            <a:endParaRPr lang="en-US" sz="1400" baseline="-25000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0186018" y="21324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436197" y="26426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0501101" y="1921443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kzidenz Grotesk Roman" charset="0"/>
                <a:ea typeface="Akzidenz Grotesk Roman" charset="0"/>
                <a:cs typeface="Akzidenz Grotesk Roman" charset="0"/>
              </a:rPr>
              <a:t>Grad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95497" y="2388499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kzidenz Grotesk Roman" charset="0"/>
                <a:ea typeface="Akzidenz Grotesk Roman" charset="0"/>
                <a:cs typeface="Akzidenz Grotesk Roman" charset="0"/>
              </a:rPr>
              <a:t>Grad 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4258" y="130629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kzidenz-Grotesk BQ Medium" charset="0"/>
                <a:ea typeface="Akzidenz-Grotesk BQ Medium" charset="0"/>
                <a:cs typeface="Akzidenz-Grotesk BQ Medium" charset="0"/>
              </a:rPr>
              <a:t>A</a:t>
            </a:r>
            <a:endParaRPr lang="en-US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86057" y="11682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kzidenz-Grotesk BQ Medium" charset="0"/>
                <a:ea typeface="Akzidenz-Grotesk BQ Medium" charset="0"/>
                <a:cs typeface="Akzidenz-Grotesk BQ Medium" charset="0"/>
              </a:rPr>
              <a:t>B</a:t>
            </a:r>
            <a:endParaRPr lang="en-US" dirty="0">
              <a:latin typeface="Akzidenz-Grotesk BQ Medium" charset="0"/>
              <a:ea typeface="Akzidenz-Grotesk BQ Medium" charset="0"/>
              <a:cs typeface="Akzidenz-Grotesk BQ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Akzidenz Grotesk Roman</vt:lpstr>
      <vt:lpstr>Akzidenz-Grotesk BQ Medium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O'Neill</dc:creator>
  <cp:lastModifiedBy>George O'Neill</cp:lastModifiedBy>
  <cp:revision>7</cp:revision>
  <dcterms:created xsi:type="dcterms:W3CDTF">2016-01-22T17:13:36Z</dcterms:created>
  <dcterms:modified xsi:type="dcterms:W3CDTF">2016-01-22T18:18:37Z</dcterms:modified>
</cp:coreProperties>
</file>