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3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3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04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0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4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9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8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6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8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5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00A8-A089-4ABB-B4E0-92FBAEA5F648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8759-32A2-46AE-8891-01F5B648C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556792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979712" y="1556792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627784" y="1556792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23928" y="1556792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92122" y="2852936"/>
            <a:ext cx="211939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361364" y="1558533"/>
            <a:ext cx="588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Berthold Akzidenz Grotesk BE" panose="02000503030000020003" pitchFamily="2" charset="0"/>
              </a:rPr>
              <a:t>Sub</a:t>
            </a:r>
            <a:br>
              <a:rPr lang="en-GB" dirty="0" smtClean="0">
                <a:latin typeface="Berthold Akzidenz Grotesk BE" panose="02000503030000020003" pitchFamily="2" charset="0"/>
              </a:rPr>
            </a:br>
            <a:r>
              <a:rPr lang="en-GB" dirty="0" smtClean="0">
                <a:latin typeface="Berthold Akzidenz Grotesk BE" panose="02000503030000020003" pitchFamily="2" charset="0"/>
              </a:rPr>
              <a:t>1</a:t>
            </a:r>
            <a:endParaRPr lang="en-GB" dirty="0">
              <a:latin typeface="Berthold Akzidenz Grotesk BE" panose="02000503030000020003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9436" y="1556791"/>
            <a:ext cx="588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Berthold Akzidenz Grotesk BE" panose="02000503030000020003" pitchFamily="2" charset="0"/>
              </a:rPr>
              <a:t>Sub</a:t>
            </a:r>
            <a:br>
              <a:rPr lang="en-GB" dirty="0" smtClean="0">
                <a:latin typeface="Berthold Akzidenz Grotesk BE" panose="02000503030000020003" pitchFamily="2" charset="0"/>
              </a:rPr>
            </a:br>
            <a:r>
              <a:rPr lang="en-GB" dirty="0" smtClean="0">
                <a:latin typeface="Berthold Akzidenz Grotesk BE" panose="02000503030000020003" pitchFamily="2" charset="0"/>
              </a:rPr>
              <a:t>2</a:t>
            </a:r>
            <a:endParaRPr lang="en-GB" dirty="0">
              <a:latin typeface="Berthold Akzidenz Grotesk BE" panose="0200050303000002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7508" y="1556792"/>
            <a:ext cx="588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Berthold Akzidenz Grotesk BE" panose="02000503030000020003" pitchFamily="2" charset="0"/>
              </a:rPr>
              <a:t>Sub</a:t>
            </a:r>
            <a:br>
              <a:rPr lang="en-GB" dirty="0" smtClean="0">
                <a:latin typeface="Berthold Akzidenz Grotesk BE" panose="02000503030000020003" pitchFamily="2" charset="0"/>
              </a:rPr>
            </a:br>
            <a:r>
              <a:rPr lang="en-GB" dirty="0" smtClean="0">
                <a:latin typeface="Berthold Akzidenz Grotesk BE" panose="02000503030000020003" pitchFamily="2" charset="0"/>
              </a:rPr>
              <a:t>3</a:t>
            </a:r>
            <a:endParaRPr lang="en-GB" dirty="0">
              <a:latin typeface="Berthold Akzidenz Grotesk BE" panose="0200050303000002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4437" y="1556790"/>
            <a:ext cx="588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Berthold Akzidenz Grotesk BE" panose="02000503030000020003" pitchFamily="2" charset="0"/>
              </a:rPr>
              <a:t>Sub</a:t>
            </a:r>
            <a:br>
              <a:rPr lang="en-GB" dirty="0" smtClean="0">
                <a:latin typeface="Berthold Akzidenz Grotesk BE" panose="02000503030000020003" pitchFamily="2" charset="0"/>
              </a:rPr>
            </a:br>
            <a:r>
              <a:rPr lang="en-GB" dirty="0" smtClean="0">
                <a:latin typeface="Berthold Akzidenz Grotesk BE" panose="02000503030000020003" pitchFamily="2" charset="0"/>
              </a:rPr>
              <a:t>9</a:t>
            </a:r>
            <a:endParaRPr lang="en-GB" dirty="0">
              <a:latin typeface="Berthold Akzidenz Grotesk BE" panose="02000503030000020003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9872" y="1695289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88785" y="1412776"/>
            <a:ext cx="312606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4572" y="109591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Berthold Akzidenz Grotesk BE" panose="02000503030000020003" pitchFamily="2" charset="0"/>
              </a:rPr>
              <a:t>N</a:t>
            </a:r>
            <a:r>
              <a:rPr lang="en-GB" sz="1400" baseline="-25000" dirty="0" err="1" smtClean="0">
                <a:latin typeface="Berthold Akzidenz Grotesk BE" panose="02000503030000020003" pitchFamily="2" charset="0"/>
              </a:rPr>
              <a:t>samples</a:t>
            </a:r>
            <a:endParaRPr lang="en-GB" sz="1400" baseline="-25000" dirty="0">
              <a:latin typeface="Berthold Akzidenz Grotesk BE" panose="02000503030000020003" pitchFamily="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03818" y="1575887"/>
            <a:ext cx="0" cy="5786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797821" y="16888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Berthold Akzidenz Grotesk BE" panose="02000503030000020003" pitchFamily="2" charset="0"/>
              </a:rPr>
              <a:t>N</a:t>
            </a:r>
            <a:r>
              <a:rPr lang="en-GB" sz="1400" baseline="-25000" dirty="0" err="1" smtClean="0">
                <a:latin typeface="Berthold Akzidenz Grotesk BE" panose="02000503030000020003" pitchFamily="2" charset="0"/>
              </a:rPr>
              <a:t>vox</a:t>
            </a:r>
            <a:endParaRPr lang="en-GB" sz="1400" baseline="-25000" dirty="0">
              <a:latin typeface="Berthold Akzidenz Grotesk BE" panose="02000503030000020003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68148" y="2708920"/>
            <a:ext cx="190193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63688" y="2887662"/>
            <a:ext cx="0" cy="5786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011517" y="2204864"/>
            <a:ext cx="560483" cy="6480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31640" y="2204864"/>
            <a:ext cx="560482" cy="6480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71635" y="2375011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Berthold Akzidenz Grotesk BE" panose="02000503030000020003" pitchFamily="2" charset="0"/>
              </a:rPr>
              <a:t>N</a:t>
            </a:r>
            <a:r>
              <a:rPr lang="en-GB" sz="1400" baseline="-25000" dirty="0" err="1" smtClean="0">
                <a:latin typeface="Berthold Akzidenz Grotesk BE" panose="02000503030000020003" pitchFamily="2" charset="0"/>
              </a:rPr>
              <a:t>samples</a:t>
            </a:r>
            <a:endParaRPr lang="en-GB" sz="1400" baseline="-25000" dirty="0">
              <a:latin typeface="Berthold Akzidenz Grotesk BE" panose="02000503030000020003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365501" y="297198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Berthold Akzidenz Grotesk BE" panose="02000503030000020003" pitchFamily="2" charset="0"/>
              </a:rPr>
              <a:t>N</a:t>
            </a:r>
            <a:r>
              <a:rPr lang="en-GB" sz="1400" baseline="-25000" dirty="0" err="1" smtClean="0">
                <a:latin typeface="Berthold Akzidenz Grotesk BE" panose="02000503030000020003" pitchFamily="2" charset="0"/>
              </a:rPr>
              <a:t>vox</a:t>
            </a:r>
            <a:endParaRPr lang="en-GB" sz="1400" baseline="-25000" dirty="0">
              <a:latin typeface="Berthold Akzidenz Grotesk BE" panose="02000503030000020003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1579" y="2853806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Berthold Akzidenz Grotesk BE" panose="02000503030000020003" pitchFamily="2" charset="0"/>
              </a:rPr>
              <a:t>Concatenated data</a:t>
            </a:r>
            <a:br>
              <a:rPr lang="en-GB" dirty="0" smtClean="0">
                <a:latin typeface="Berthold Akzidenz Grotesk BE" panose="02000503030000020003" pitchFamily="2" charset="0"/>
              </a:rPr>
            </a:br>
            <a:r>
              <a:rPr lang="en-GB" dirty="0" smtClean="0">
                <a:latin typeface="Berthold Akzidenz Grotesk BE" panose="02000503030000020003" pitchFamily="2" charset="0"/>
              </a:rPr>
              <a:t>matrix </a:t>
            </a:r>
            <a:r>
              <a:rPr lang="en-GB" b="1" dirty="0" smtClean="0">
                <a:latin typeface="Berthold Akzidenz Grotesk BE" panose="02000503030000020003" pitchFamily="2" charset="0"/>
              </a:rPr>
              <a:t>X</a:t>
            </a:r>
            <a:endParaRPr lang="en-GB" b="1" dirty="0">
              <a:latin typeface="Berthold Akzidenz Grotesk BE" panose="02000503030000020003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1338" y="2992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=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4932040" y="2853806"/>
            <a:ext cx="432048" cy="647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52690" y="2885224"/>
            <a:ext cx="0" cy="5786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4454503" y="296954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Berthold Akzidenz Grotesk BE" panose="02000503030000020003" pitchFamily="2" charset="0"/>
              </a:rPr>
              <a:t>N</a:t>
            </a:r>
            <a:r>
              <a:rPr lang="en-GB" sz="1400" baseline="-25000" dirty="0" err="1" smtClean="0">
                <a:latin typeface="Berthold Akzidenz Grotesk BE" panose="02000503030000020003" pitchFamily="2" charset="0"/>
              </a:rPr>
              <a:t>vox</a:t>
            </a:r>
            <a:endParaRPr lang="en-GB" sz="1400" baseline="-25000" dirty="0">
              <a:latin typeface="Berthold Akzidenz Grotesk BE" panose="02000503030000020003" pitchFamily="2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32040" y="2774578"/>
            <a:ext cx="43204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01796" y="2420888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Berthold Akzidenz Grotesk BE" panose="02000503030000020003" pitchFamily="2" charset="0"/>
              </a:rPr>
              <a:t>N</a:t>
            </a:r>
            <a:r>
              <a:rPr lang="en-GB" sz="1400" baseline="-25000" dirty="0" smtClean="0">
                <a:latin typeface="Berthold Akzidenz Grotesk BE" panose="02000503030000020003" pitchFamily="2" charset="0"/>
              </a:rPr>
              <a:t>ICs</a:t>
            </a:r>
            <a:endParaRPr lang="en-GB" sz="1400" baseline="-25000" dirty="0">
              <a:latin typeface="Berthold Akzidenz Grotesk BE" panose="02000503030000020003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787982" y="294370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>
                <a:latin typeface="Berthold Akzidenz Grotesk BE" panose="02000503030000020003" pitchFamily="2" charset="0"/>
              </a:rPr>
              <a:t>Mixing</a:t>
            </a:r>
          </a:p>
          <a:p>
            <a:pPr algn="ctr"/>
            <a:r>
              <a:rPr lang="en-GB" sz="1200" dirty="0" smtClean="0">
                <a:latin typeface="Berthold Akzidenz Grotesk BE" panose="02000503030000020003" pitchFamily="2" charset="0"/>
              </a:rPr>
              <a:t>matrix </a:t>
            </a:r>
            <a:r>
              <a:rPr lang="en-GB" sz="1200" b="1" dirty="0" smtClean="0">
                <a:latin typeface="Berthold Akzidenz Grotesk BE" panose="02000503030000020003" pitchFamily="2" charset="0"/>
              </a:rPr>
              <a:t>A</a:t>
            </a:r>
            <a:endParaRPr lang="en-GB" sz="1200" b="1" dirty="0">
              <a:latin typeface="Berthold Akzidenz Grotesk BE" panose="02000503030000020003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68143" y="2868318"/>
            <a:ext cx="2120933" cy="41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796135" y="2900388"/>
            <a:ext cx="0" cy="3481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5346970" y="2936910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Berthold Akzidenz Grotesk BE" panose="02000503030000020003" pitchFamily="2" charset="0"/>
              </a:rPr>
              <a:t>N</a:t>
            </a:r>
            <a:r>
              <a:rPr lang="en-GB" sz="1400" baseline="-25000" dirty="0" smtClean="0">
                <a:latin typeface="Berthold Akzidenz Grotesk BE" panose="02000503030000020003" pitchFamily="2" charset="0"/>
              </a:rPr>
              <a:t>ICs</a:t>
            </a:r>
            <a:endParaRPr lang="en-GB" sz="1400" baseline="-25000" dirty="0">
              <a:latin typeface="Berthold Akzidenz Grotesk BE" panose="02000503030000020003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0341" y="2838177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>
                <a:latin typeface="Berthold Akzidenz Grotesk BE" panose="02000503030000020003" pitchFamily="2" charset="0"/>
              </a:rPr>
              <a:t>Independent</a:t>
            </a:r>
            <a:br>
              <a:rPr lang="en-GB" sz="1200" dirty="0" smtClean="0">
                <a:latin typeface="Berthold Akzidenz Grotesk BE" panose="02000503030000020003" pitchFamily="2" charset="0"/>
              </a:rPr>
            </a:br>
            <a:r>
              <a:rPr lang="en-GB" sz="1200" dirty="0" smtClean="0">
                <a:latin typeface="Berthold Akzidenz Grotesk BE" panose="02000503030000020003" pitchFamily="2" charset="0"/>
              </a:rPr>
              <a:t>temporal signals </a:t>
            </a:r>
            <a:r>
              <a:rPr lang="en-GB" sz="1200" b="1" dirty="0" smtClean="0">
                <a:latin typeface="Berthold Akzidenz Grotesk BE" panose="02000503030000020003" pitchFamily="2" charset="0"/>
              </a:rPr>
              <a:t>S</a:t>
            </a:r>
            <a:endParaRPr lang="en-GB" sz="1200" b="1" dirty="0">
              <a:latin typeface="Berthold Akzidenz Grotesk BE" panose="02000503030000020003" pitchFamily="2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940152" y="2774578"/>
            <a:ext cx="204892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61361" y="2420887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Berthold Akzidenz Grotesk BE" panose="02000503030000020003" pitchFamily="2" charset="0"/>
              </a:rPr>
              <a:t>N</a:t>
            </a:r>
            <a:r>
              <a:rPr lang="en-GB" sz="1400" baseline="-25000" dirty="0" err="1" smtClean="0">
                <a:latin typeface="Berthold Akzidenz Grotesk BE" panose="02000503030000020003" pitchFamily="2" charset="0"/>
              </a:rPr>
              <a:t>samples</a:t>
            </a:r>
            <a:endParaRPr lang="en-GB" sz="1400" baseline="-25000" dirty="0">
              <a:latin typeface="Berthold Akzidenz Grotesk BE" panose="020005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9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O'Neill</dc:creator>
  <cp:lastModifiedBy>George O'Neill</cp:lastModifiedBy>
  <cp:revision>2</cp:revision>
  <dcterms:created xsi:type="dcterms:W3CDTF">2016-01-24T21:37:43Z</dcterms:created>
  <dcterms:modified xsi:type="dcterms:W3CDTF">2016-01-24T21:52:39Z</dcterms:modified>
</cp:coreProperties>
</file>