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9"/>
    <p:restoredTop sz="94631"/>
  </p:normalViewPr>
  <p:slideViewPr>
    <p:cSldViewPr>
      <p:cViewPr>
        <p:scale>
          <a:sx n="104" d="100"/>
          <a:sy n="104" d="100"/>
        </p:scale>
        <p:origin x="-856" y="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15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55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9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5109-8CFF-450E-AEAD-98AE91DE1E10}" type="datetimeFigureOut">
              <a:rPr lang="en-GB" smtClean="0"/>
              <a:t>16/05/2016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DC1E-18E2-44FC-8BDB-34A031DDE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35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55169" y="1484924"/>
            <a:ext cx="0" cy="25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92101" y="2744924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27077" y="1916832"/>
            <a:ext cx="1656184" cy="165618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124628" y="256025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Berthold Akzidenz Grotesk BE" panose="02000503030000020003" pitchFamily="2" charset="0"/>
              </a:rPr>
              <a:t>Re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0344" y="114637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latin typeface="Berthold Akzidenz Grotesk BE" panose="02000503030000020003" pitchFamily="2" charset="0"/>
              </a:rPr>
              <a:t>Im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2322" y="1609055"/>
            <a:ext cx="221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latin typeface="Berthold Akzidenz Grotesk BE" panose="02000503030000020003" pitchFamily="2" charset="0"/>
              </a:rPr>
              <a:t>i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5873" y="35890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-</a:t>
            </a:r>
            <a:r>
              <a:rPr lang="en-GB" sz="1400" dirty="0" err="1" smtClean="0">
                <a:latin typeface="Berthold Akzidenz Grotesk BE" panose="02000503030000020003" pitchFamily="2" charset="0"/>
              </a:rPr>
              <a:t>i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1778" y="274492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1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05794" y="2729535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-1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52101" y="2060848"/>
            <a:ext cx="444715" cy="668687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04728" y="2729535"/>
            <a:ext cx="347373" cy="771473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360713" y="2744132"/>
            <a:ext cx="491388" cy="68486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64628" y="2744924"/>
            <a:ext cx="288172" cy="75608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1"/>
          </p:cNvCxnSpPr>
          <p:nvPr/>
        </p:nvCxnSpPr>
        <p:spPr>
          <a:xfrm flipH="1" flipV="1">
            <a:off x="2269620" y="2159375"/>
            <a:ext cx="582481" cy="58554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53685" y="2502114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smtClean="0">
                          <a:latin typeface="Cambria Math" charset="0"/>
                          <a:ea typeface="Asana Math" pitchFamily="50" charset="0"/>
                        </a:rPr>
                        <m:t>𝜃</m:t>
                      </m:r>
                      <m:r>
                        <a:rPr lang="en-GB" sz="1000" b="0" i="1" smtClean="0">
                          <a:latin typeface="Cambria Math" charset="0"/>
                          <a:ea typeface="Asana Math" pitchFamily="50" charset="0"/>
                        </a:rPr>
                        <m:t>(</m:t>
                      </m:r>
                      <m:r>
                        <a:rPr lang="en-GB" sz="1000" b="0" i="1" smtClean="0">
                          <a:latin typeface="Cambria Math" charset="0"/>
                          <a:ea typeface="Asana Math" pitchFamily="50" charset="0"/>
                        </a:rPr>
                        <m:t>𝑡</m:t>
                      </m:r>
                      <m:r>
                        <a:rPr lang="en-GB" sz="1000" b="0" i="1" smtClean="0">
                          <a:latin typeface="Cambria Math" charset="0"/>
                          <a:ea typeface="Asana Math" pitchFamily="50" charset="0"/>
                        </a:rPr>
                        <m:t>)</m:t>
                      </m:r>
                    </m:oMath>
                  </m:oMathPara>
                </a14:m>
                <a:endParaRPr lang="en-GB" sz="1000" dirty="0">
                  <a:latin typeface="Asana Math" pitchFamily="50" charset="0"/>
                  <a:ea typeface="Asana Math" pitchFamily="50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85" y="2502114"/>
                <a:ext cx="425116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/>
          <p:cNvSpPr/>
          <p:nvPr/>
        </p:nvSpPr>
        <p:spPr>
          <a:xfrm>
            <a:off x="2672052" y="2566264"/>
            <a:ext cx="366234" cy="358680"/>
          </a:xfrm>
          <a:prstGeom prst="arc">
            <a:avLst>
              <a:gd name="adj1" fmla="val 18030350"/>
              <a:gd name="adj2" fmla="val 214708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817096" y="1488335"/>
            <a:ext cx="0" cy="252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13166" y="1146370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Berthold Akzidenz Grotesk BE" panose="02000503030000020003" pitchFamily="2" charset="0"/>
              </a:rPr>
              <a:t>Sign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817096" y="2729535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151235" y="254486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Berthold Akzidenz Grotesk BE" panose="02000503030000020003" pitchFamily="2" charset="0"/>
              </a:rPr>
              <a:t>n</a:t>
            </a:r>
            <a:endParaRPr lang="en-GB" dirty="0">
              <a:latin typeface="Berthold Akzidenz Grotesk BE" panose="02000503030000020003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7056" y="160905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1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30607" y="3471945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Berthold Akzidenz Grotesk BE" panose="02000503030000020003" pitchFamily="2" charset="0"/>
              </a:rPr>
              <a:t>-1</a:t>
            </a:r>
            <a:endParaRPr lang="en-GB" sz="1400" dirty="0">
              <a:latin typeface="Berthold Akzidenz Grotesk BE" panose="02000503030000020003" pitchFamily="2" charset="0"/>
            </a:endParaRPr>
          </a:p>
        </p:txBody>
      </p:sp>
      <p:cxnSp>
        <p:nvCxnSpPr>
          <p:cNvPr id="57" name="Straight Connector 56"/>
          <p:cNvCxnSpPr>
            <a:endCxn id="54" idx="3"/>
          </p:cNvCxnSpPr>
          <p:nvPr/>
        </p:nvCxnSpPr>
        <p:spPr>
          <a:xfrm flipH="1">
            <a:off x="5745918" y="1762944"/>
            <a:ext cx="23034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45918" y="3625834"/>
            <a:ext cx="23034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537176" y="1762942"/>
            <a:ext cx="0" cy="95120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825208" y="2714146"/>
            <a:ext cx="0" cy="89629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401272" y="2714146"/>
            <a:ext cx="0" cy="911687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321152" y="2744923"/>
            <a:ext cx="0" cy="87371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121025" y="1764817"/>
            <a:ext cx="0" cy="951204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05328" y="2721168"/>
            <a:ext cx="0" cy="4565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433243" y="47667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Berthold Akzidenz Grotesk BE Medium" panose="02000603030000020004" pitchFamily="2" charset="0"/>
              </a:rPr>
              <a:t>A</a:t>
            </a:r>
            <a:endParaRPr lang="en-GB" dirty="0">
              <a:latin typeface="Berthold Akzidenz Grotesk BE Medium" panose="02000603030000020004" pitchFamily="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87060" y="476672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Berthold Akzidenz Grotesk BE Medium" panose="02000603030000020004" pitchFamily="2" charset="0"/>
              </a:rPr>
              <a:t>B</a:t>
            </a:r>
            <a:endParaRPr lang="en-GB" sz="2400" dirty="0">
              <a:latin typeface="Berthold Akzidenz Grotesk BE Medium" panose="02000603030000020004" pitchFamily="2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2027078" y="2744132"/>
            <a:ext cx="828091" cy="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ross 81"/>
          <p:cNvSpPr/>
          <p:nvPr/>
        </p:nvSpPr>
        <p:spPr>
          <a:xfrm rot="2694422">
            <a:off x="7009265" y="2631167"/>
            <a:ext cx="180000" cy="180000"/>
          </a:xfrm>
          <a:prstGeom prst="plus">
            <a:avLst>
              <a:gd name="adj" fmla="val 50000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246613" y="2737325"/>
            <a:ext cx="618015" cy="5855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3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</Words>
  <Application>Microsoft Macintosh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Asana Math</vt:lpstr>
      <vt:lpstr>Berthold Akzidenz Grotesk BE</vt:lpstr>
      <vt:lpstr>Berthold Akzidenz Grotesk BE Medium</vt:lpstr>
      <vt:lpstr>Calibri</vt:lpstr>
      <vt:lpstr>Cambria Math</vt:lpstr>
      <vt:lpstr>Office Theme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UoN User</dc:creator>
  <cp:lastModifiedBy>George O'Neill</cp:lastModifiedBy>
  <cp:revision>7</cp:revision>
  <dcterms:created xsi:type="dcterms:W3CDTF">2016-05-16T11:18:12Z</dcterms:created>
  <dcterms:modified xsi:type="dcterms:W3CDTF">2016-05-16T13:36:46Z</dcterms:modified>
</cp:coreProperties>
</file>