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1"/>
  </p:normalViewPr>
  <p:slideViewPr>
    <p:cSldViewPr>
      <p:cViewPr>
        <p:scale>
          <a:sx n="189" d="100"/>
          <a:sy n="189" d="100"/>
        </p:scale>
        <p:origin x="-2240" y="-1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0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3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7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3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7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3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8EC2-EFEF-44B0-8184-D676C7C3DEF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1225-99F2-4794-915B-6E355B25C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6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806170" y="3916700"/>
            <a:ext cx="3113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 smtClean="0"/>
              <a:t>μ</a:t>
            </a:r>
            <a:r>
              <a:rPr lang="en-GB" sz="1050" baseline="-25000" dirty="0" smtClean="0">
                <a:latin typeface="Berthold Akzidenz Grotesk BE" panose="02000503030000020003" pitchFamily="2" charset="0"/>
              </a:rPr>
              <a:t>1</a:t>
            </a:r>
            <a:endParaRPr lang="el-GR" sz="1050" baseline="-25000" dirty="0">
              <a:latin typeface="Berthold Akzidenz Grotesk BE" panose="02000503030000020003" pitchFamily="2" charset="0"/>
            </a:endParaRPr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95736" y="3157736"/>
            <a:ext cx="0" cy="14233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95736" y="4581128"/>
            <a:ext cx="41139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3445350" y="3981797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2821509" y="4132564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2621861" y="4024552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2521523" y="3776412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3042990" y="4081764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3353075" y="3647055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2743407" y="3617035"/>
            <a:ext cx="216024" cy="216024"/>
          </a:xfrm>
          <a:prstGeom prst="mathMultiply">
            <a:avLst>
              <a:gd name="adj1" fmla="val 1029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nut 16"/>
          <p:cNvSpPr>
            <a:spLocks noChangeAspect="1"/>
          </p:cNvSpPr>
          <p:nvPr/>
        </p:nvSpPr>
        <p:spPr>
          <a:xfrm>
            <a:off x="5057378" y="3359472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Donut 17"/>
          <p:cNvSpPr>
            <a:spLocks noChangeAspect="1"/>
          </p:cNvSpPr>
          <p:nvPr/>
        </p:nvSpPr>
        <p:spPr>
          <a:xfrm>
            <a:off x="5238353" y="3455094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Donut 18"/>
          <p:cNvSpPr>
            <a:spLocks noChangeAspect="1"/>
          </p:cNvSpPr>
          <p:nvPr/>
        </p:nvSpPr>
        <p:spPr>
          <a:xfrm>
            <a:off x="5364088" y="3607494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Donut 19"/>
          <p:cNvSpPr>
            <a:spLocks noChangeAspect="1"/>
          </p:cNvSpPr>
          <p:nvPr/>
        </p:nvSpPr>
        <p:spPr>
          <a:xfrm>
            <a:off x="5433045" y="3406725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nut 20"/>
          <p:cNvSpPr>
            <a:spLocks noChangeAspect="1"/>
          </p:cNvSpPr>
          <p:nvPr/>
        </p:nvSpPr>
        <p:spPr>
          <a:xfrm>
            <a:off x="5452864" y="3806750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Donut 21"/>
          <p:cNvSpPr>
            <a:spLocks noChangeAspect="1"/>
          </p:cNvSpPr>
          <p:nvPr/>
        </p:nvSpPr>
        <p:spPr>
          <a:xfrm>
            <a:off x="4841354" y="3729607"/>
            <a:ext cx="144000" cy="144000"/>
          </a:xfrm>
          <a:prstGeom prst="donut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5820" y="3903720"/>
            <a:ext cx="7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34812" y="3693607"/>
            <a:ext cx="7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33915" y="3963556"/>
            <a:ext cx="437402" cy="114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6276" y="3694763"/>
            <a:ext cx="31130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 smtClean="0"/>
              <a:t>μ</a:t>
            </a:r>
            <a:r>
              <a:rPr lang="en-GB" sz="1050" baseline="-25000" dirty="0" smtClean="0">
                <a:latin typeface="Berthold Akzidenz Grotesk BE" panose="02000503030000020003" pitchFamily="2" charset="0"/>
              </a:rPr>
              <a:t>2</a:t>
            </a:r>
            <a:endParaRPr lang="el-GR" sz="1050" baseline="-25000" dirty="0">
              <a:latin typeface="Berthold Akzidenz Grotesk BE" panose="02000503030000020003" pitchFamily="2" charset="0"/>
            </a:endParaRPr>
          </a:p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100971" y="3769957"/>
            <a:ext cx="40107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Berthold Akzidenz Grotesk BE" panose="02000503030000020003" pitchFamily="2" charset="0"/>
              </a:rPr>
              <a:t>I</a:t>
            </a:r>
            <a:r>
              <a:rPr lang="en-GB" sz="1050" baseline="-25000" dirty="0" smtClean="0">
                <a:latin typeface="Berthold Akzidenz Grotesk BE" panose="02000503030000020003" pitchFamily="2" charset="0"/>
              </a:rPr>
              <a:t>i</a:t>
            </a:r>
            <a:r>
              <a:rPr lang="en-GB" sz="1050" dirty="0" smtClean="0">
                <a:latin typeface="Berthold Akzidenz Grotesk BE" panose="02000503030000020003" pitchFamily="2" charset="0"/>
              </a:rPr>
              <a:t>-</a:t>
            </a:r>
            <a:r>
              <a:rPr lang="el-GR" sz="1050" dirty="0" smtClean="0"/>
              <a:t>μ</a:t>
            </a:r>
            <a:r>
              <a:rPr lang="en-GB" sz="1050" baseline="-25000" dirty="0" smtClean="0">
                <a:latin typeface="Berthold Akzidenz Grotesk BE" panose="02000503030000020003" pitchFamily="2" charset="0"/>
              </a:rPr>
              <a:t>1</a:t>
            </a:r>
            <a:endParaRPr lang="el-GR" sz="1050" baseline="-25000" dirty="0">
              <a:latin typeface="Berthold Akzidenz Grotesk BE" panose="02000503030000020003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1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Berthold Akzidenz Grotesk BE</vt:lpstr>
      <vt:lpstr>Calibri</vt:lpstr>
      <vt:lpstr>Arial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5</cp:revision>
  <dcterms:created xsi:type="dcterms:W3CDTF">2016-02-01T13:50:42Z</dcterms:created>
  <dcterms:modified xsi:type="dcterms:W3CDTF">2016-02-01T20:53:56Z</dcterms:modified>
</cp:coreProperties>
</file>