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3"/>
  </p:notesMasterIdLst>
  <p:sldIdLst>
    <p:sldId id="257" r:id="rId5"/>
    <p:sldId id="258" r:id="rId6"/>
    <p:sldId id="259" r:id="rId7"/>
    <p:sldId id="267" r:id="rId8"/>
    <p:sldId id="268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9569B-0562-44FC-A9EC-2FA015760771}" v="4" dt="2020-10-04T10:58:16.382"/>
    <p1510:client id="{3C86FA8F-2569-4C6C-9677-EB38A8F2A902}" v="22" dt="2020-09-24T12:56:34.027"/>
    <p1510:client id="{412DF40C-116C-41C6-BAE7-F12BA386FA34}" v="3" dt="2020-09-25T10:04:24.461"/>
    <p1510:client id="{4E5A847F-246B-4FE0-996B-97FDCD212D94}" v="1" dt="2020-09-25T10:03:25.536"/>
    <p1510:client id="{EB662C08-013E-4B9A-8B98-35B6D5AF7A14}" v="196" dt="2020-10-04T20:49:50.654"/>
    <p1510:client id="{F2F79F49-4669-4133-8A53-ED0C333BED35}" v="9" dt="2020-09-29T08:46:1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B9DA-C473-479E-B1F9-5239866DB2E5}" type="datetimeFigureOut">
              <a:rPr lang="nl-NL" smtClean="0"/>
              <a:t>25-12-2020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D7894-9B6E-4789-8103-CB78C61F96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3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AA72-4848-4EE5-AD7F-68D758B6B8A5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9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1AC5-8655-49E0-A447-31485143D46B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D0F-077D-4E4F-B798-0238608BA316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54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7527-50BF-44E2-9CDA-9BFC8929F08F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AEB-0526-4517-9B14-6A21DCC14A8A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32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9060-628D-44E2-A6C9-4BC0A5296252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47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AA7-6440-4BB4-816E-5E632E44ADC4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22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F01-3406-4659-8142-251394538C3D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9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08-4DFD-40C5-9DC4-269C39055B90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3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806-C3FE-4A1B-A367-0F8531C648AE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6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472-7328-4963-9426-C6FE7408098D}" type="datetime1">
              <a:rPr lang="nl-NL" smtClean="0"/>
              <a:t>25-12-2020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4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C6E4-5A6C-4CB4-AC90-79CF52A7CE05}" type="datetime1">
              <a:rPr lang="nl-NL" smtClean="0"/>
              <a:t>25-12-2020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8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9F43-557A-4143-A33A-F4BB74C52F8C}" type="datetime1">
              <a:rPr lang="nl-NL" smtClean="0"/>
              <a:t>25-12-2020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96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458E-0B7A-4373-B850-6BC45D7DD64D}" type="datetime1">
              <a:rPr lang="nl-NL" smtClean="0"/>
              <a:t>25-12-2020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80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EE7-3039-47B0-BD6B-4CEFC436589E}" type="datetime1">
              <a:rPr lang="nl-NL" smtClean="0"/>
              <a:t>25-12-2020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9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F05-A94E-4E1F-8201-1705D986888F}" type="datetime1">
              <a:rPr lang="nl-NL" smtClean="0"/>
              <a:t>25-12-2020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7AF2-6C7E-4553-9AF7-BEE9BEF80B17}" type="datetime1">
              <a:rPr lang="nl-NL" smtClean="0"/>
              <a:t>25-12-2020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89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1B7C2-6E55-49C5-8004-91CE4877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000" dirty="0"/>
              <a:t>Parcel </a:t>
            </a:r>
            <a:r>
              <a:rPr lang="nl-NL" sz="8000" dirty="0" err="1"/>
              <a:t>process</a:t>
            </a:r>
            <a:br>
              <a:rPr lang="nl-NL" sz="8000" dirty="0"/>
            </a:br>
            <a:r>
              <a:rPr lang="nl-NL" sz="2200" dirty="0"/>
              <a:t>week 6</a:t>
            </a:r>
            <a:endParaRPr lang="nl-NL" sz="8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A5B30-B6C8-4E2F-9B3E-0155617A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G. Ottens</a:t>
            </a:r>
          </a:p>
          <a:p>
            <a:pPr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R. Hagenaar</a:t>
            </a: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L. </a:t>
            </a:r>
            <a:r>
              <a:rPr lang="nl-NL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vd</a:t>
            </a:r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.</a:t>
            </a:r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nl-NL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Stolpe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E.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Açıkgöz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I.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Bensaga</a:t>
            </a:r>
            <a:endParaRPr lang="nl-NL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I.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Böyükşimşek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endParaRPr lang="nl-NL" dirty="0"/>
          </a:p>
        </p:txBody>
      </p:sp>
      <p:pic>
        <p:nvPicPr>
          <p:cNvPr id="1026" name="Picture 2" descr="Wij zijn PostNL en we hebben iets voor je | PostNL">
            <a:extLst>
              <a:ext uri="{FF2B5EF4-FFF2-40B4-BE49-F238E27FC236}">
                <a16:creationId xmlns:a16="http://schemas.microsoft.com/office/drawing/2014/main" id="{B8C00CD6-56EC-43F2-9973-A260AC41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71" y="31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676230-7A8B-4ED8-A0F9-9C20DBA9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1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DC405D8-3F90-44B0-9E80-5DB322824C0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77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10148-A577-4355-8D1A-98E360A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Content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EA769-7DCB-4444-87A8-38C6BC5E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Accomplishments</a:t>
            </a:r>
          </a:p>
          <a:p>
            <a:r>
              <a:rPr lang="nl-NL" dirty="0"/>
              <a:t>Planning Schedule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98493AA5-31ED-4EA6-ABE3-0C5BDFEC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E734DC-1CAE-4BEA-BFDC-CC06041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5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4EDE5-84BE-4867-AE97-F3DA65F3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Accomplishments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0EB14A-806C-4E14-864F-7CE0424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Different kinds of </a:t>
            </a:r>
            <a:r>
              <a:rPr lang="nl-NL" dirty="0" err="1"/>
              <a:t>graphs</a:t>
            </a:r>
            <a:endParaRPr lang="nl-NL" dirty="0"/>
          </a:p>
          <a:p>
            <a:pPr lvl="1"/>
            <a:r>
              <a:rPr lang="nl-NL" dirty="0" err="1"/>
              <a:t>Number</a:t>
            </a:r>
            <a:r>
              <a:rPr lang="nl-NL" dirty="0"/>
              <a:t> of packages per customer per </a:t>
            </a:r>
            <a:r>
              <a:rPr lang="nl-NL" dirty="0" err="1"/>
              <a:t>monthdays</a:t>
            </a:r>
            <a:endParaRPr lang="nl-NL" dirty="0"/>
          </a:p>
          <a:p>
            <a:pPr lvl="1"/>
            <a:r>
              <a:rPr lang="nl-NL" dirty="0" err="1"/>
              <a:t>Number</a:t>
            </a:r>
            <a:r>
              <a:rPr lang="nl-NL" dirty="0"/>
              <a:t> of packages per customer per </a:t>
            </a:r>
            <a:r>
              <a:rPr lang="nl-NL" dirty="0" err="1"/>
              <a:t>yearmonths</a:t>
            </a:r>
          </a:p>
          <a:p>
            <a:pPr lvl="1"/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 descr="Wij zijn PostNL en we hebben iets voor je | PostNL">
            <a:extLst>
              <a:ext uri="{FF2B5EF4-FFF2-40B4-BE49-F238E27FC236}">
                <a16:creationId xmlns:a16="http://schemas.microsoft.com/office/drawing/2014/main" id="{94240CE4-B2AB-401F-946A-39F1DBAA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C16653-4455-48B3-BDC1-E3C87811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1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CC806F5-0F13-4B5A-B4BB-CE11DE8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4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F902ACE-EBEF-4079-A154-658D1F2B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53" y="5629838"/>
            <a:ext cx="1005927" cy="100592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4D6A015-05B4-4727-88DD-149160DCE0A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88EBD21-0D8B-4537-8E55-384B62CCD3A6}"/>
              </a:ext>
            </a:extLst>
          </p:cNvPr>
          <p:cNvSpPr txBox="1"/>
          <p:nvPr/>
        </p:nvSpPr>
        <p:spPr>
          <a:xfrm>
            <a:off x="813758" y="856891"/>
            <a:ext cx="75581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600" dirty="0" err="1">
                <a:solidFill>
                  <a:srgbClr val="E48312"/>
                </a:solidFill>
              </a:rPr>
              <a:t>Graphs</a:t>
            </a:r>
            <a:r>
              <a:rPr lang="nl-NL" sz="3600" dirty="0">
                <a:solidFill>
                  <a:srgbClr val="E48312"/>
                </a:solidFill>
              </a:rPr>
              <a:t>: </a:t>
            </a:r>
            <a:r>
              <a:rPr lang="nl-NL" sz="3600" dirty="0" err="1">
                <a:solidFill>
                  <a:srgbClr val="E48312"/>
                </a:solidFill>
              </a:rPr>
              <a:t>monthdays</a:t>
            </a:r>
            <a:r>
              <a:rPr lang="nl-NL" sz="3600" dirty="0">
                <a:solidFill>
                  <a:srgbClr val="E48312"/>
                </a:solidFill>
              </a:rPr>
              <a:t> </a:t>
            </a:r>
            <a:r>
              <a:rPr lang="nl-NL" sz="3600" dirty="0" err="1">
                <a:solidFill>
                  <a:srgbClr val="E48312"/>
                </a:solidFill>
              </a:rPr>
              <a:t>and</a:t>
            </a:r>
            <a:r>
              <a:rPr lang="nl-NL" sz="3600" dirty="0">
                <a:solidFill>
                  <a:srgbClr val="E48312"/>
                </a:solidFill>
              </a:rPr>
              <a:t> </a:t>
            </a:r>
            <a:r>
              <a:rPr lang="nl-NL" sz="3600" dirty="0" err="1">
                <a:solidFill>
                  <a:srgbClr val="E48312"/>
                </a:solidFill>
              </a:rPr>
              <a:t>yearmonths</a:t>
            </a:r>
            <a:endParaRPr lang="nl-NL" sz="3600" dirty="0" err="1"/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3B93E020-6915-4B4E-9525-D06815D18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6" t="36805" r="34635" b="12269"/>
          <a:stretch/>
        </p:blipFill>
        <p:spPr>
          <a:xfrm>
            <a:off x="4724399" y="2324649"/>
            <a:ext cx="4161097" cy="2794783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0967932E-6EC6-4F88-B7F9-812C0DB48B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8" t="30319" r="34990" b="18351"/>
          <a:stretch/>
        </p:blipFill>
        <p:spPr>
          <a:xfrm>
            <a:off x="283780" y="2324648"/>
            <a:ext cx="4070131" cy="28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CC806F5-0F13-4B5A-B4BB-CE11DE8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5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F902ACE-EBEF-4079-A154-658D1F2B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53" y="5629838"/>
            <a:ext cx="1005927" cy="1005927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69FC13F-8697-4CA9-A5C0-C0AB42694505}"/>
              </a:ext>
            </a:extLst>
          </p:cNvPr>
          <p:cNvSpPr txBox="1"/>
          <p:nvPr/>
        </p:nvSpPr>
        <p:spPr>
          <a:xfrm>
            <a:off x="4724400" y="3200400"/>
            <a:ext cx="3577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C4811C-9C1B-419E-917E-96A93740BC74}"/>
              </a:ext>
            </a:extLst>
          </p:cNvPr>
          <p:cNvSpPr txBox="1"/>
          <p:nvPr/>
        </p:nvSpPr>
        <p:spPr>
          <a:xfrm>
            <a:off x="1019504" y="958193"/>
            <a:ext cx="40482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600" dirty="0" err="1">
                <a:solidFill>
                  <a:srgbClr val="E48312"/>
                </a:solidFill>
              </a:rPr>
              <a:t>Linear</a:t>
            </a:r>
            <a:r>
              <a:rPr lang="nl-NL" sz="3600" dirty="0">
                <a:solidFill>
                  <a:srgbClr val="E48312"/>
                </a:solidFill>
              </a:rPr>
              <a:t> </a:t>
            </a:r>
            <a:r>
              <a:rPr lang="nl-NL" sz="3600" dirty="0" err="1">
                <a:solidFill>
                  <a:srgbClr val="E48312"/>
                </a:solidFill>
              </a:rPr>
              <a:t>Regression</a:t>
            </a:r>
            <a:endParaRPr lang="nl-NL" sz="3600" dirty="0">
              <a:solidFill>
                <a:srgbClr val="E48312"/>
              </a:solidFill>
            </a:endParaRP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EC49F6DF-20A4-4E56-A9BA-37BB93329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31" t="28058" r="13970" b="5755"/>
          <a:stretch/>
        </p:blipFill>
        <p:spPr>
          <a:xfrm>
            <a:off x="1166259" y="2079408"/>
            <a:ext cx="7117742" cy="41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D8E5F-F1B5-4A9B-BD9E-46A0470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Schedule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59694-9A3C-44C9-B774-45FFC221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Trello</a:t>
            </a:r>
            <a:r>
              <a:rPr lang="nl-NL" dirty="0"/>
              <a:t> board</a:t>
            </a:r>
          </a:p>
          <a:p>
            <a:r>
              <a:rPr lang="nl-NL" dirty="0" err="1"/>
              <a:t>Divided</a:t>
            </a:r>
            <a:r>
              <a:rPr lang="nl-NL" dirty="0"/>
              <a:t> in </a:t>
            </a:r>
            <a:r>
              <a:rPr lang="nl-NL" dirty="0" err="1"/>
              <a:t>colours</a:t>
            </a:r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5807AD3-0285-4E84-8447-D360EB73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A04C0C-F96D-4922-9BC4-1BB4C12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2DC50A4-79C0-4FA8-864B-32E002C4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" t="26369" r="1229" b="10572"/>
          <a:stretch/>
        </p:blipFill>
        <p:spPr>
          <a:xfrm>
            <a:off x="540230" y="1896767"/>
            <a:ext cx="10027367" cy="3627120"/>
          </a:xfrm>
        </p:spPr>
      </p:pic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C02B8C6-8A7F-4BAC-89D9-1F9F72D2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AE1560-65E1-4C93-8A4A-8E1B9F9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7</a:t>
            </a:fld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041A86B-30CC-4EF1-9CF6-46D533ADAAC4}"/>
              </a:ext>
            </a:extLst>
          </p:cNvPr>
          <p:cNvSpPr txBox="1"/>
          <p:nvPr/>
        </p:nvSpPr>
        <p:spPr>
          <a:xfrm>
            <a:off x="879366" y="695434"/>
            <a:ext cx="30585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600" dirty="0" err="1">
                <a:solidFill>
                  <a:srgbClr val="E48312"/>
                </a:solidFill>
              </a:rPr>
              <a:t>Trello</a:t>
            </a:r>
            <a:r>
              <a:rPr lang="nl-NL" sz="3600" dirty="0">
                <a:solidFill>
                  <a:srgbClr val="E48312"/>
                </a:solidFill>
              </a:rPr>
              <a:t> Board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87982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AB874-6C1B-4FEB-B6B8-B15CDD3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endParaRPr lang="nl-NL"/>
          </a:p>
        </p:txBody>
      </p:sp>
      <p:pic>
        <p:nvPicPr>
          <p:cNvPr id="2050" name="Picture 2" descr="Common Interview Questions And Answers - Camden Kelly">
            <a:extLst>
              <a:ext uri="{FF2B5EF4-FFF2-40B4-BE49-F238E27FC236}">
                <a16:creationId xmlns:a16="http://schemas.microsoft.com/office/drawing/2014/main" id="{B36F22C2-2B58-4450-8242-BF6039F86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360910"/>
            <a:ext cx="4681116" cy="468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ij zijn PostNL en we hebben iets voor je | PostNL">
            <a:extLst>
              <a:ext uri="{FF2B5EF4-FFF2-40B4-BE49-F238E27FC236}">
                <a16:creationId xmlns:a16="http://schemas.microsoft.com/office/drawing/2014/main" id="{07F65A5A-F650-42B3-9773-05C4017E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029FB43-D128-422D-8C99-BBEECAEB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10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CF5D22-B8BB-4DB5-ABC2-423278E369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C547AC-CBAF-4377-81A7-31473974BC1A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ABB6F1-926A-42EE-A1FD-6962C61166A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af1cbe13-d713-41da-91d7-4caeb8f4af9c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76</Words>
  <Application>Microsoft Office PowerPoint</Application>
  <PresentationFormat>Breedbeeld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Wingdings 3</vt:lpstr>
      <vt:lpstr>Facet</vt:lpstr>
      <vt:lpstr>Parcel process week 6</vt:lpstr>
      <vt:lpstr>Content </vt:lpstr>
      <vt:lpstr>Accomplishments</vt:lpstr>
      <vt:lpstr>PowerPoint-presentatie</vt:lpstr>
      <vt:lpstr>PowerPoint-presentatie</vt:lpstr>
      <vt:lpstr>Planning Schedule</vt:lpstr>
      <vt:lpstr>PowerPoint-presentatie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resultaten laten zien en vertel op het begin over wat we doen</dc:title>
  <dc:creator>Laurine van de Stolpe</dc:creator>
  <cp:lastModifiedBy>Ottens, G. (20176147)</cp:lastModifiedBy>
  <cp:revision>79</cp:revision>
  <dcterms:created xsi:type="dcterms:W3CDTF">2020-09-22T10:15:44Z</dcterms:created>
  <dcterms:modified xsi:type="dcterms:W3CDTF">2020-12-25T13:47:16Z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