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21D6-42E8-ED42-A455-9DD942374F85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7D79-F6C5-7546-939A-5448258F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21D6-42E8-ED42-A455-9DD942374F85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7D79-F6C5-7546-939A-5448258F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4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21D6-42E8-ED42-A455-9DD942374F85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7D79-F6C5-7546-939A-5448258F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21D6-42E8-ED42-A455-9DD942374F85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7D79-F6C5-7546-939A-5448258F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6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21D6-42E8-ED42-A455-9DD942374F85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7D79-F6C5-7546-939A-5448258F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0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21D6-42E8-ED42-A455-9DD942374F85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7D79-F6C5-7546-939A-5448258F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21D6-42E8-ED42-A455-9DD942374F85}" type="datetimeFigureOut">
              <a:rPr lang="en-US" smtClean="0"/>
              <a:t>7/10/21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7D79-F6C5-7546-939A-5448258F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4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21D6-42E8-ED42-A455-9DD942374F85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7D79-F6C5-7546-939A-5448258F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21D6-42E8-ED42-A455-9DD942374F85}" type="datetimeFigureOut">
              <a:rPr lang="en-US" smtClean="0"/>
              <a:t>7/10/21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7D79-F6C5-7546-939A-5448258F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21D6-42E8-ED42-A455-9DD942374F85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7D79-F6C5-7546-939A-5448258F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21D6-42E8-ED42-A455-9DD942374F85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7D79-F6C5-7546-939A-5448258F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221D6-42E8-ED42-A455-9DD942374F85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7D79-F6C5-7546-939A-5448258F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8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986979C-175A-9B4B-8765-F2B6E4B66FFB}"/>
              </a:ext>
            </a:extLst>
          </p:cNvPr>
          <p:cNvGrpSpPr/>
          <p:nvPr/>
        </p:nvGrpSpPr>
        <p:grpSpPr>
          <a:xfrm>
            <a:off x="4626402" y="2369664"/>
            <a:ext cx="1711340" cy="1908215"/>
            <a:chOff x="4605382" y="2369664"/>
            <a:chExt cx="1711340" cy="19082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6F6631-C6B4-434E-8D77-13A02C611806}"/>
                </a:ext>
              </a:extLst>
            </p:cNvPr>
            <p:cNvSpPr/>
            <p:nvPr/>
          </p:nvSpPr>
          <p:spPr>
            <a:xfrm>
              <a:off x="4612450" y="2369664"/>
              <a:ext cx="1704272" cy="190821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fact_user_actions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action_id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action_time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movie_id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action_val</a:t>
              </a:r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4DB09C-A90A-2149-B30E-4E3CC769AD5D}"/>
                </a:ext>
              </a:extLst>
            </p:cNvPr>
            <p:cNvCxnSpPr/>
            <p:nvPr/>
          </p:nvCxnSpPr>
          <p:spPr>
            <a:xfrm>
              <a:off x="4605382" y="2721327"/>
              <a:ext cx="17068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44397-E75C-1D43-A2C9-DDBC647F9C30}"/>
              </a:ext>
            </a:extLst>
          </p:cNvPr>
          <p:cNvGrpSpPr/>
          <p:nvPr/>
        </p:nvGrpSpPr>
        <p:grpSpPr>
          <a:xfrm>
            <a:off x="2318090" y="126121"/>
            <a:ext cx="1706831" cy="6340197"/>
            <a:chOff x="857161" y="42040"/>
            <a:chExt cx="1706831" cy="66352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048D-FB86-F942-B77C-9503A8B6909C}"/>
                </a:ext>
              </a:extLst>
            </p:cNvPr>
            <p:cNvSpPr/>
            <p:nvPr/>
          </p:nvSpPr>
          <p:spPr>
            <a:xfrm>
              <a:off x="859720" y="42040"/>
              <a:ext cx="1704272" cy="66352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dim_movies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US" sz="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movie_id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title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tmdb_id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imdb_id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genres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actor1_id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actor2_id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actor3_id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actor4_id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actor5_id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director1_id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director2_id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director3_id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director4_id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director5_id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writer1_id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writer2_id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writer3_id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writer4_id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writer5_id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release_date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runtime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tmdb_rating_avg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tmdb_votes_tot</a:t>
              </a:r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2C65CD6-B8B4-6F42-B8E5-D29AC5A6A68C}"/>
                </a:ext>
              </a:extLst>
            </p:cNvPr>
            <p:cNvCxnSpPr/>
            <p:nvPr/>
          </p:nvCxnSpPr>
          <p:spPr>
            <a:xfrm>
              <a:off x="857161" y="388882"/>
              <a:ext cx="17068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1D8D2B-AA94-104D-8C16-C8099B5BA3EA}"/>
              </a:ext>
            </a:extLst>
          </p:cNvPr>
          <p:cNvGrpSpPr/>
          <p:nvPr/>
        </p:nvGrpSpPr>
        <p:grpSpPr>
          <a:xfrm>
            <a:off x="600995" y="457542"/>
            <a:ext cx="1150884" cy="1661993"/>
            <a:chOff x="3894082" y="4903104"/>
            <a:chExt cx="1150884" cy="166199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C10F06-9B78-C043-835C-E20A94A4FF19}"/>
                </a:ext>
              </a:extLst>
            </p:cNvPr>
            <p:cNvSpPr/>
            <p:nvPr/>
          </p:nvSpPr>
          <p:spPr>
            <a:xfrm>
              <a:off x="3894082" y="4903104"/>
              <a:ext cx="1150884" cy="16619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dim_actors</a:t>
              </a:r>
            </a:p>
            <a:p>
              <a:endPara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actor_id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name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imdb_id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birthday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deathday</a:t>
              </a:r>
              <a:endParaRPr lang="en-US" sz="160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966CE87-73B2-2448-9E1A-2B32978A7E2F}"/>
                </a:ext>
              </a:extLst>
            </p:cNvPr>
            <p:cNvCxnSpPr/>
            <p:nvPr/>
          </p:nvCxnSpPr>
          <p:spPr>
            <a:xfrm>
              <a:off x="3894082" y="5244662"/>
              <a:ext cx="11508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BA979E-5DFB-8B44-AD49-D29322BE1AB0}"/>
              </a:ext>
            </a:extLst>
          </p:cNvPr>
          <p:cNvGrpSpPr/>
          <p:nvPr/>
        </p:nvGrpSpPr>
        <p:grpSpPr>
          <a:xfrm>
            <a:off x="375032" y="2491293"/>
            <a:ext cx="1380195" cy="1661993"/>
            <a:chOff x="3894082" y="4903104"/>
            <a:chExt cx="1150884" cy="17751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320C2D-241C-744D-866D-87D860427D7E}"/>
                </a:ext>
              </a:extLst>
            </p:cNvPr>
            <p:cNvSpPr/>
            <p:nvPr/>
          </p:nvSpPr>
          <p:spPr>
            <a:xfrm>
              <a:off x="3894082" y="4903104"/>
              <a:ext cx="1150884" cy="17751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dim_directors</a:t>
              </a:r>
            </a:p>
            <a:p>
              <a:endPara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director_id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name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imdb_id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birthday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deathday</a:t>
              </a:r>
              <a:endParaRPr lang="en-US" sz="16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833380-BCA6-AA40-BC52-B71C643B0033}"/>
                </a:ext>
              </a:extLst>
            </p:cNvPr>
            <p:cNvCxnSpPr/>
            <p:nvPr/>
          </p:nvCxnSpPr>
          <p:spPr>
            <a:xfrm>
              <a:off x="3894082" y="5244662"/>
              <a:ext cx="11508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45BE36-2B00-0943-8323-FC2C54049491}"/>
              </a:ext>
            </a:extLst>
          </p:cNvPr>
          <p:cNvGrpSpPr/>
          <p:nvPr/>
        </p:nvGrpSpPr>
        <p:grpSpPr>
          <a:xfrm>
            <a:off x="516917" y="4556563"/>
            <a:ext cx="1238305" cy="1661993"/>
            <a:chOff x="3894082" y="4903104"/>
            <a:chExt cx="1150884" cy="166199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635AE1-70AD-5240-A8A9-F2DC8B57B996}"/>
                </a:ext>
              </a:extLst>
            </p:cNvPr>
            <p:cNvSpPr/>
            <p:nvPr/>
          </p:nvSpPr>
          <p:spPr>
            <a:xfrm>
              <a:off x="3894082" y="4903104"/>
              <a:ext cx="1150884" cy="16619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dim_writers</a:t>
              </a:r>
            </a:p>
            <a:p>
              <a:endPara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writer_id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name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imdb_id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birthday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deathday</a:t>
              </a:r>
              <a:endParaRPr lang="en-US" sz="16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1EDC8A-FFA1-A946-9CB1-C0B29811D699}"/>
                </a:ext>
              </a:extLst>
            </p:cNvPr>
            <p:cNvCxnSpPr/>
            <p:nvPr/>
          </p:nvCxnSpPr>
          <p:spPr>
            <a:xfrm>
              <a:off x="3894082" y="5244662"/>
              <a:ext cx="11508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E34F40-A28F-284B-A95E-27A318C94DDF}"/>
              </a:ext>
            </a:extLst>
          </p:cNvPr>
          <p:cNvGrpSpPr/>
          <p:nvPr/>
        </p:nvGrpSpPr>
        <p:grpSpPr>
          <a:xfrm>
            <a:off x="6913136" y="1532928"/>
            <a:ext cx="1284925" cy="1415772"/>
            <a:chOff x="4148923" y="650064"/>
            <a:chExt cx="1284925" cy="14157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8697A7-9463-7D47-8C6C-CD1380FE5397}"/>
                </a:ext>
              </a:extLst>
            </p:cNvPr>
            <p:cNvSpPr/>
            <p:nvPr/>
          </p:nvSpPr>
          <p:spPr>
            <a:xfrm>
              <a:off x="4148923" y="650064"/>
              <a:ext cx="1284925" cy="141577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dim_users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US" sz="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user_id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num_ratings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num_tags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avg_rating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876A88-1FBC-0942-A8B3-4B6C1268BD39}"/>
                </a:ext>
              </a:extLst>
            </p:cNvPr>
            <p:cNvCxnSpPr/>
            <p:nvPr/>
          </p:nvCxnSpPr>
          <p:spPr>
            <a:xfrm>
              <a:off x="4148923" y="987972"/>
              <a:ext cx="12849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15094D-3F8D-0F49-8CA5-59C333707126}"/>
              </a:ext>
            </a:extLst>
          </p:cNvPr>
          <p:cNvGrpSpPr/>
          <p:nvPr/>
        </p:nvGrpSpPr>
        <p:grpSpPr>
          <a:xfrm>
            <a:off x="6926316" y="3636117"/>
            <a:ext cx="1208690" cy="1977464"/>
            <a:chOff x="3930869" y="4807960"/>
            <a:chExt cx="1208690" cy="1977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7642C5-6B11-2245-8EF3-34D1A95AC7C9}"/>
                </a:ext>
              </a:extLst>
            </p:cNvPr>
            <p:cNvSpPr/>
            <p:nvPr/>
          </p:nvSpPr>
          <p:spPr>
            <a:xfrm>
              <a:off x="3936124" y="4807960"/>
              <a:ext cx="1203435" cy="19774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dim_time </a:t>
              </a:r>
            </a:p>
            <a:p>
              <a:endParaRPr lang="en-US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action_time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hour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day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week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month</a:t>
              </a:r>
            </a:p>
            <a:p>
              <a:r>
                <a: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year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7ACF221-6868-4E4A-96B3-C31B9EAE680A}"/>
                </a:ext>
              </a:extLst>
            </p:cNvPr>
            <p:cNvCxnSpPr/>
            <p:nvPr/>
          </p:nvCxnSpPr>
          <p:spPr>
            <a:xfrm>
              <a:off x="3930869" y="5160579"/>
              <a:ext cx="12086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FE5B17-69BB-8F42-BBB8-37A036A7FD5A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1751879" y="1288539"/>
            <a:ext cx="566211" cy="61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19F972-79B6-DF45-97D0-E058979B7F70}"/>
              </a:ext>
            </a:extLst>
          </p:cNvPr>
          <p:cNvCxnSpPr>
            <a:stCxn id="8" idx="1"/>
            <a:endCxn id="18" idx="3"/>
          </p:cNvCxnSpPr>
          <p:nvPr/>
        </p:nvCxnSpPr>
        <p:spPr>
          <a:xfrm flipH="1">
            <a:off x="1755227" y="3296220"/>
            <a:ext cx="565422" cy="2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A1B3C7-4693-E047-BDDA-A699B6D9A88F}"/>
              </a:ext>
            </a:extLst>
          </p:cNvPr>
          <p:cNvCxnSpPr>
            <a:endCxn id="21" idx="3"/>
          </p:cNvCxnSpPr>
          <p:nvPr/>
        </p:nvCxnSpPr>
        <p:spPr>
          <a:xfrm flipH="1">
            <a:off x="1755222" y="4635062"/>
            <a:ext cx="562868" cy="75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13D268-2394-4741-B5BC-3ABABDB7D4D6}"/>
              </a:ext>
            </a:extLst>
          </p:cNvPr>
          <p:cNvCxnSpPr>
            <a:stCxn id="4" idx="1"/>
            <a:endCxn id="8" idx="3"/>
          </p:cNvCxnSpPr>
          <p:nvPr/>
        </p:nvCxnSpPr>
        <p:spPr>
          <a:xfrm flipH="1" flipV="1">
            <a:off x="4024921" y="3296220"/>
            <a:ext cx="608549" cy="2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2A4E7D-FAA7-9740-9E85-619A97B63ED9}"/>
              </a:ext>
            </a:extLst>
          </p:cNvPr>
          <p:cNvCxnSpPr>
            <a:stCxn id="4" idx="3"/>
          </p:cNvCxnSpPr>
          <p:nvPr/>
        </p:nvCxnSpPr>
        <p:spPr>
          <a:xfrm flipV="1">
            <a:off x="6337742" y="2491293"/>
            <a:ext cx="575394" cy="83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89BC75-28D9-8043-8847-EBFBBEA86459}"/>
              </a:ext>
            </a:extLst>
          </p:cNvPr>
          <p:cNvCxnSpPr/>
          <p:nvPr/>
        </p:nvCxnSpPr>
        <p:spPr>
          <a:xfrm>
            <a:off x="6333233" y="3752193"/>
            <a:ext cx="593083" cy="64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5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156</Words>
  <Application>Microsoft Macintosh PowerPoint</Application>
  <PresentationFormat>On-screen Show (4:3)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Papppy</dc:creator>
  <cp:lastModifiedBy>George Papppy</cp:lastModifiedBy>
  <cp:revision>16</cp:revision>
  <dcterms:created xsi:type="dcterms:W3CDTF">2021-07-10T09:14:10Z</dcterms:created>
  <dcterms:modified xsi:type="dcterms:W3CDTF">2021-07-10T09:56:03Z</dcterms:modified>
</cp:coreProperties>
</file>