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974-B978-462D-9DCE-722FE5075B53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C579-C0EA-4859-9662-1FBBEB724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974-B978-462D-9DCE-722FE5075B53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C579-C0EA-4859-9662-1FBBEB724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974-B978-462D-9DCE-722FE5075B53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C579-C0EA-4859-9662-1FBBEB724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974-B978-462D-9DCE-722FE5075B53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C579-C0EA-4859-9662-1FBBEB724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974-B978-462D-9DCE-722FE5075B53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C579-C0EA-4859-9662-1FBBEB724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974-B978-462D-9DCE-722FE5075B53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C579-C0EA-4859-9662-1FBBEB724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974-B978-462D-9DCE-722FE5075B53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C579-C0EA-4859-9662-1FBBEB724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974-B978-462D-9DCE-722FE5075B53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C579-C0EA-4859-9662-1FBBEB724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974-B978-462D-9DCE-722FE5075B53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C579-C0EA-4859-9662-1FBBEB724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974-B978-462D-9DCE-722FE5075B53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C579-C0EA-4859-9662-1FBBEB724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974-B978-462D-9DCE-722FE5075B53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C579-C0EA-4859-9662-1FBBEB724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2E974-B978-462D-9DCE-722FE5075B53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DC579-C0EA-4859-9662-1FBBEB724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urved Connector 4"/>
          <p:cNvCxnSpPr/>
          <p:nvPr/>
        </p:nvCxnSpPr>
        <p:spPr>
          <a:xfrm rot="16200000" flipH="1">
            <a:off x="1676400" y="1219200"/>
            <a:ext cx="2971800" cy="2667000"/>
          </a:xfrm>
          <a:prstGeom prst="curvedConnector3">
            <a:avLst>
              <a:gd name="adj1" fmla="val 50000"/>
            </a:avLst>
          </a:prstGeom>
          <a:ln w="165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rot="5400000">
            <a:off x="1752600" y="1524000"/>
            <a:ext cx="2895600" cy="1981200"/>
          </a:xfrm>
          <a:prstGeom prst="curvedConnector3">
            <a:avLst>
              <a:gd name="adj1" fmla="val 50000"/>
            </a:avLst>
          </a:prstGeom>
          <a:ln w="177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81200" y="609600"/>
            <a:ext cx="121920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0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</a:t>
            </a:r>
            <a:endParaRPr lang="en-US" sz="10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71800" y="1295400"/>
            <a:ext cx="962123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0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</a:t>
            </a:r>
            <a:endParaRPr lang="en-US" sz="10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971800" y="1295400"/>
            <a:ext cx="1066800" cy="228600"/>
          </a:xfrm>
          <a:prstGeom prst="line">
            <a:avLst/>
          </a:prstGeom>
          <a:ln w="1270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362200" y="1981200"/>
            <a:ext cx="838200" cy="152400"/>
          </a:xfrm>
          <a:prstGeom prst="line">
            <a:avLst/>
          </a:prstGeom>
          <a:ln w="1270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46" idx="3"/>
          </p:cNvCxnSpPr>
          <p:nvPr/>
        </p:nvCxnSpPr>
        <p:spPr>
          <a:xfrm rot="10800000">
            <a:off x="3581400" y="3177808"/>
            <a:ext cx="685800" cy="174992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514600" y="2362200"/>
            <a:ext cx="106680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</a:t>
            </a:r>
            <a:endParaRPr lang="en-US" sz="10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6800" y="1219200"/>
            <a:ext cx="381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Book Antiqua" pitchFamily="18" charset="0"/>
              </a:rPr>
              <a:t>Structured</a:t>
            </a:r>
          </a:p>
          <a:p>
            <a:r>
              <a:rPr lang="en-US" sz="4000" dirty="0" smtClean="0">
                <a:solidFill>
                  <a:srgbClr val="002060"/>
                </a:solidFill>
                <a:latin typeface="Book Antiqua" pitchFamily="18" charset="0"/>
              </a:rPr>
              <a:t>Genetic</a:t>
            </a:r>
          </a:p>
          <a:p>
            <a:r>
              <a:rPr lang="en-US" sz="4000" dirty="0" smtClean="0">
                <a:solidFill>
                  <a:srgbClr val="002060"/>
                </a:solidFill>
                <a:latin typeface="Book Antiqua" pitchFamily="18" charset="0"/>
              </a:rPr>
              <a:t>Association</a:t>
            </a:r>
          </a:p>
          <a:p>
            <a:r>
              <a:rPr lang="en-US" sz="4000" dirty="0" smtClean="0">
                <a:solidFill>
                  <a:srgbClr val="002060"/>
                </a:solidFill>
                <a:latin typeface="Book Antiqua" pitchFamily="18" charset="0"/>
              </a:rPr>
              <a:t>Mapping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test</dc:creator>
  <cp:lastModifiedBy>ARCurtis</cp:lastModifiedBy>
  <cp:revision>6</cp:revision>
  <dcterms:created xsi:type="dcterms:W3CDTF">2010-05-03T19:08:50Z</dcterms:created>
  <dcterms:modified xsi:type="dcterms:W3CDTF">2010-07-21T16:34:36Z</dcterms:modified>
</cp:coreProperties>
</file>