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C014-E24C-4070-8791-BDC3A638463A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47F0-ED2A-45D9-AAEB-DAFB08E07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C014-E24C-4070-8791-BDC3A638463A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47F0-ED2A-45D9-AAEB-DAFB08E07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C014-E24C-4070-8791-BDC3A638463A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47F0-ED2A-45D9-AAEB-DAFB08E07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C014-E24C-4070-8791-BDC3A638463A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47F0-ED2A-45D9-AAEB-DAFB08E07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C014-E24C-4070-8791-BDC3A638463A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47F0-ED2A-45D9-AAEB-DAFB08E07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C014-E24C-4070-8791-BDC3A638463A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47F0-ED2A-45D9-AAEB-DAFB08E07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C014-E24C-4070-8791-BDC3A638463A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47F0-ED2A-45D9-AAEB-DAFB08E07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C014-E24C-4070-8791-BDC3A638463A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47F0-ED2A-45D9-AAEB-DAFB08E07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C014-E24C-4070-8791-BDC3A638463A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47F0-ED2A-45D9-AAEB-DAFB08E07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C014-E24C-4070-8791-BDC3A638463A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47F0-ED2A-45D9-AAEB-DAFB08E07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C014-E24C-4070-8791-BDC3A638463A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47F0-ED2A-45D9-AAEB-DAFB08E07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DC014-E24C-4070-8791-BDC3A638463A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147F0-ED2A-45D9-AAEB-DAFB08E07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rcurtis\Work\repository\GenAMap\figures\psbGENEASSOC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524000"/>
            <a:ext cx="3886200" cy="1914622"/>
          </a:xfrm>
          <a:prstGeom prst="rect">
            <a:avLst/>
          </a:prstGeom>
          <a:noFill/>
        </p:spPr>
      </p:pic>
      <p:pic>
        <p:nvPicPr>
          <p:cNvPr id="1026" name="Picture 2" descr="C:\Users\rcurtis\Desktop\sailing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66800" y="5562600"/>
            <a:ext cx="7620000" cy="1219200"/>
          </a:xfrm>
          <a:prstGeom prst="rect">
            <a:avLst/>
          </a:prstGeom>
          <a:noFill/>
        </p:spPr>
      </p:pic>
      <p:pic>
        <p:nvPicPr>
          <p:cNvPr id="1027" name="Picture 3" descr="C:\Users\rcurtis\Desktop\GenAMapWeb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836390" y="152401"/>
            <a:ext cx="3099647" cy="1524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52400" y="0"/>
            <a:ext cx="599999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GenAMap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124200" y="1828800"/>
            <a:ext cx="2131792" cy="13928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7086600" y="1905000"/>
            <a:ext cx="1811568" cy="15715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505200" y="3733800"/>
            <a:ext cx="2362200" cy="14479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" name="Picture 2" descr="C:\Users\rcurtis\Work\repository\GenAMap\figures\psbfilter4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6096000" y="2971800"/>
            <a:ext cx="2697183" cy="2440459"/>
          </a:xfrm>
          <a:prstGeom prst="rect">
            <a:avLst/>
          </a:prstGeom>
          <a:noFill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52400" y="2971800"/>
            <a:ext cx="2232325" cy="1987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5029200" y="1981200"/>
            <a:ext cx="1995541" cy="17712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981200" y="3124200"/>
            <a:ext cx="2420253" cy="21103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test</dc:creator>
  <cp:lastModifiedBy>rcurtis</cp:lastModifiedBy>
  <cp:revision>5</cp:revision>
  <dcterms:created xsi:type="dcterms:W3CDTF">2010-11-23T17:44:58Z</dcterms:created>
  <dcterms:modified xsi:type="dcterms:W3CDTF">2011-07-26T17:45:46Z</dcterms:modified>
</cp:coreProperties>
</file>