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12045c0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12045c0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12045c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12045c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12045c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12045c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12045c0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12045c0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12045c0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12045c0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12045c0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12045c0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12045c0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12045c0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12045c0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12045c0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12045c0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12045c0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 Proof-of-Concept</a:t>
            </a:r>
            <a:endParaRPr b="1" u="sng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73375" y="453250"/>
            <a:ext cx="8222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hich employees are prone to leave next?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635675"/>
            <a:ext cx="82221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employees with low satisfaction level may leave next.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employees with average monthly working hours greater than 200 may leave.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employees with high last evaluation may leave.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employees with low salary may leave.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employees working in sales department may leave.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9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r>
              <a:rPr b="1" lang="en" sz="2400"/>
              <a:t>Methodology in solving this project problem statemen</a:t>
            </a:r>
            <a:r>
              <a:rPr b="1" lang="en" sz="2400"/>
              <a:t>t</a:t>
            </a:r>
            <a:endParaRPr b="1" sz="24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elements in the dataset are </a:t>
            </a:r>
            <a:r>
              <a:rPr lang="en"/>
              <a:t>satisfaction_level, last_evaluation , number_project, average_montly_hours , time_spend_company,  Work_accident,  promotion_last_5years,   dept,  salary.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between certain elements in this can be used to solve.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Scatter plot in python we can scatter different points and using plot we can solve the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Bar plot is used to count dept and salary (high, medium, low).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0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408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012650" y="4812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11600" y="381000"/>
            <a:ext cx="8141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</a:rPr>
              <a:t>PLOT average monthly hours vs satisfaction level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of ex- employees have low satisfaction level and they have working hours greater than 225.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ex_employees have an average satisfaction level of 0.4 and low working hours.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 ex_employees have an average working hours above 200.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25400" y="337175"/>
            <a:ext cx="82221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2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988175"/>
            <a:ext cx="8315075" cy="41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012650" y="4812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11600" y="381000"/>
            <a:ext cx="8141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</a:rPr>
              <a:t>Plot last evaluation vs satisfaction level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of ex- employees have low satisfaction level and  have high last evaluation almost above 0.8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ex_employees have an average satisfaction level of 0.4 and low last evaluation.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 ex_employees have high satisfaction level and high last evaluation.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49275"/>
            <a:ext cx="8222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3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15975"/>
            <a:ext cx="8222101" cy="44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63500" y="157650"/>
            <a:ext cx="82221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4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00" y="1201000"/>
            <a:ext cx="8270301" cy="3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012650" y="4812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31325" y="350850"/>
            <a:ext cx="8141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</a:rPr>
              <a:t>Plot on salary and Plot on department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of ex- employees have salary  low.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Many ex_employees have worked in sales department.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