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F8116-111C-BAD7-E075-FD76FD1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EADE97-EA3B-F0DB-E161-4F8A00A9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D1ED5-8F64-17AC-9A32-E7CD9879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75B88-048B-187B-6739-AD8D77ED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95F4D-6958-7F2F-409D-C79C5B3C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9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FC0AC-F56B-76F6-1DCA-EBC1D9FD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AC32C1-5EEC-FD22-1D00-20A8C58E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3BD47-6C0C-14A8-43A0-86356D7E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F64D7-6D6A-4CBA-3240-243DCF77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8351-5483-6034-C30B-7A57C3BC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8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6569FD-F2B3-4282-0250-EF67CBF8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7F183D-C838-FB1F-3878-D2B3DDAFC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8AEDC-2D43-0C6A-C1B2-17EE4612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CEB75-A533-BAB0-2359-A4118D0A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7CA00-BC2A-2DE5-D840-59B0E4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06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60F6-87BD-77B9-9817-4D41355C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C1DE1-B5A7-0758-75D2-421A21C9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EEBE9-9F0F-CC12-507F-8318B4A0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B2683-8DC9-2226-06BA-2E8C76F3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31AC3-A848-DF3D-1A29-644C94E9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564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0EAA5-2149-0ABE-94DE-537F09D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27913-CD1C-F166-897D-29914CD7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8FEB4-E2BB-79BE-A6C2-90A64320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403DF-9259-2848-35A4-2DE8D757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FD418-BCF8-BA3C-4BE6-D72A30DC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9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5BA4-A9AA-278F-67D9-049C3EF6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7030B-5E78-FE10-AE2F-7F22870E1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02B37-5EAD-7C6F-94F1-573A9DDA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27873-F1C4-9D5D-DA3F-ED1CAB69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F7539-94D8-152C-6234-F5C978F9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C7576-BF3A-E63B-4A42-281AB594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D8E5A-DA2F-CA3B-8B27-15003881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F55C6E-D57C-1CC4-3487-16529574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F9F364-CAB7-636A-375B-7CF800EA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3D490-362E-91AB-10D0-860C987E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BD1034-383D-828D-3BD5-A47AAD82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165A87-6B46-2F82-C60B-D1100A4C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233F54-48BB-A3A4-8298-EA4AA11B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F1975-C939-19D7-3B15-2659FBFF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82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2CDF9-4F76-FD90-5F2A-4CBF518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04CA74-13C6-D5C4-09D6-B1123BE9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5EAE8D-D849-3FE4-EE14-E34AE892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728B2-7618-DCEC-216D-F724340D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1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9C5456-D80C-2B87-2B5C-F6870874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A553D4-CDDB-3699-A582-56B15B68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2875B7-9014-99E2-ACD2-C6CB1AC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3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7491E-F6DA-9587-B0D7-A30C8CF3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679D0-732F-F1C1-7C7E-D6606682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5D8ED8-9287-7995-793A-894F2958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5466BF-E6A5-7F73-08C8-F2E754EA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A5FA2-66AA-2F0F-F92A-457249E8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063B7-A82D-A5EC-0A1A-DF30671E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56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E7A9E-37C5-CFA7-7749-8D0975A7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4222A7-D028-057F-F763-1CB2AF3E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78C1A-A14F-577C-ECAB-4B4561C2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65780-76FA-9537-B992-ABA3CDD6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9B2D6-A4A6-54A2-FBA9-3818CACC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8A40DD-FF98-0F82-2324-C068028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7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558CC-ED5E-26F8-E42B-F44E46A2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6A6C2-111A-29F6-E7C5-F49CBA23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C2AEA-E3CE-3697-0A61-B84BF2A00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6D882-242B-4B57-A1CA-9D7EBC8FED57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973AE-D57B-AB23-293B-9E21C70B5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6A267-38E3-A063-7073-70A950105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ED93D-8999-4EB6-841B-45E27F32A0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31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-pay-day.a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lpb-bw.de/08-maerz-frauenta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pwOSIZDlqY" TargetMode="External"/><Relationship Id="rId2" Type="http://schemas.openxmlformats.org/officeDocument/2006/relationships/hyperlink" Target="https://tvthek.orf.at/profile/Thema/11523190/Thema-vom-04-03-2024/142163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3D94-6748-98B9-FFEF-4DFFC3E70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Thema: Frauen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B6FE1-4A4D-EEAD-3D6A-EB63FD2FE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1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8CE25-D602-95D7-0353-D315E95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 err="1"/>
              <a:t>Equal</a:t>
            </a:r>
            <a:r>
              <a:rPr lang="de-AT" b="1" dirty="0"/>
              <a:t> Pay Day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3F040-6A15-D155-D60E-E3626494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b="1" dirty="0"/>
              <a:t>14. Februar 2024</a:t>
            </a:r>
          </a:p>
          <a:p>
            <a:pPr marL="0" indent="0" algn="ctr">
              <a:buNone/>
            </a:pPr>
            <a:endParaRPr lang="de-DE" b="1" dirty="0">
              <a:effectLst/>
            </a:endParaRPr>
          </a:p>
          <a:p>
            <a:pPr marL="0" indent="0" algn="ctr">
              <a:buNone/>
            </a:pPr>
            <a:r>
              <a:rPr lang="de-DE" b="1" dirty="0">
                <a:effectLst/>
              </a:rPr>
              <a:t>Stell dir vor, du machst genau den gleichen Job wie dein männlicher Kollege, bekommst dafür aber weniger bezahlt?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algn="ctr"/>
            <a:r>
              <a:rPr lang="de-DE" b="1" dirty="0">
                <a:solidFill>
                  <a:srgbClr val="E02B20"/>
                </a:solidFill>
                <a:effectLst/>
              </a:rPr>
              <a:t>Ist das gerecht?</a:t>
            </a:r>
          </a:p>
          <a:p>
            <a:pPr algn="ctr"/>
            <a:endParaRPr lang="de-DE" b="1" dirty="0">
              <a:solidFill>
                <a:srgbClr val="E02B20"/>
              </a:solidFill>
            </a:endParaRPr>
          </a:p>
          <a:p>
            <a:pPr algn="ctr"/>
            <a:r>
              <a:rPr lang="de-AT" dirty="0">
                <a:hlinkClick r:id="rId2"/>
              </a:rPr>
              <a:t>https://equal-pay-day.at/</a:t>
            </a:r>
            <a:endParaRPr lang="de-AT" dirty="0"/>
          </a:p>
          <a:p>
            <a:pPr algn="ctr"/>
            <a:endParaRPr lang="de-DE" b="1" dirty="0">
              <a:effectLst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89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D66DF-7687-FBB4-B48C-59869B04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Internationaler Frauentag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CEA11-8FA8-815F-4A61-FA877FA7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8. März </a:t>
            </a:r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r>
              <a:rPr lang="de-AT" dirty="0">
                <a:hlinkClick r:id="rId2"/>
              </a:rPr>
              <a:t>https://www.lpb-bw.de/08-maerz-frauentag</a:t>
            </a:r>
            <a:endParaRPr lang="de-AT" dirty="0"/>
          </a:p>
          <a:p>
            <a:endParaRPr lang="de-AT" b="1" dirty="0"/>
          </a:p>
        </p:txBody>
      </p:sp>
      <p:pic>
        <p:nvPicPr>
          <p:cNvPr id="5" name="Grafik 4" descr="Ein Bild, das Text, Menschliches Gesicht, Poster, Person enthält.&#10;&#10;Automatisch generierte Beschreibung">
            <a:extLst>
              <a:ext uri="{FF2B5EF4-FFF2-40B4-BE49-F238E27FC236}">
                <a16:creationId xmlns:a16="http://schemas.microsoft.com/office/drawing/2014/main" id="{EDF6D904-6D1B-7B17-5AD1-5A60A0E38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38" y="1895178"/>
            <a:ext cx="5598367" cy="29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D7677-42BF-233B-D1F4-261F7DDF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Gewalt gegen Frauen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D8C1570-A190-FB4D-C8D2-26131C04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1" y="1380931"/>
            <a:ext cx="5052608" cy="4796032"/>
          </a:xfrm>
        </p:spPr>
      </p:pic>
    </p:spTree>
    <p:extLst>
      <p:ext uri="{BB962C8B-B14F-4D97-AF65-F5344CB8AC3E}">
        <p14:creationId xmlns:p14="http://schemas.microsoft.com/office/powerpoint/2010/main" val="279843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4856D-9F2C-56AB-C184-9DFE38B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Gewalt gegen Frauen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3EA9B-50BE-7FD8-11E1-5B55D974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ORF – Sendung:   „Thema“ vom 4.3.2024</a:t>
            </a:r>
          </a:p>
          <a:p>
            <a:pPr marL="0" indent="0">
              <a:buNone/>
            </a:pPr>
            <a:r>
              <a:rPr lang="de-AT" sz="2000" dirty="0">
                <a:hlinkClick r:id="rId2"/>
              </a:rPr>
              <a:t>https://tvthek.orf.at/profile/Thema/11523190/Thema-vom-04-03-2024/14216353</a:t>
            </a:r>
            <a:endParaRPr lang="de-AT" sz="2000" dirty="0"/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Film: „ Nur eine Frau“</a:t>
            </a:r>
          </a:p>
          <a:p>
            <a:pPr marL="0" indent="0">
              <a:buNone/>
            </a:pPr>
            <a:r>
              <a:rPr lang="de-AT" sz="2000" dirty="0">
                <a:hlinkClick r:id="rId3"/>
              </a:rPr>
              <a:t>https://www.youtube.com/watch?v=EpwOSIZDlqY</a:t>
            </a:r>
            <a:endParaRPr lang="de-AT" sz="20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5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Thema: Frauen</vt:lpstr>
      <vt:lpstr>Equal Pay Day</vt:lpstr>
      <vt:lpstr>Internationaler Frauentag</vt:lpstr>
      <vt:lpstr>Gewalt gegen Frauen</vt:lpstr>
      <vt:lpstr>Gewalt gegen Frauen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Thema: Frauen</dc:title>
  <dc:creator>Trappl Katharina</dc:creator>
  <cp:lastModifiedBy>Trappl Katharina</cp:lastModifiedBy>
  <cp:revision>8</cp:revision>
  <dcterms:created xsi:type="dcterms:W3CDTF">2024-03-05T14:38:22Z</dcterms:created>
  <dcterms:modified xsi:type="dcterms:W3CDTF">2024-03-05T15:00:44Z</dcterms:modified>
</cp:coreProperties>
</file>