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jpg" ContentType="image/jp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3700" y="149421"/>
            <a:ext cx="1776059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599502" y="177834"/>
            <a:ext cx="2466974" cy="82867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5189198" y="165134"/>
            <a:ext cx="330200" cy="825500"/>
          </a:xfrm>
          <a:custGeom>
            <a:avLst/>
            <a:gdLst/>
            <a:ahLst/>
            <a:cxnLst/>
            <a:rect l="l" t="t" r="r" b="b"/>
            <a:pathLst>
              <a:path w="330200" h="825500">
                <a:moveTo>
                  <a:pt x="330200" y="825500"/>
                </a:moveTo>
                <a:lnTo>
                  <a:pt x="0" y="825500"/>
                </a:lnTo>
                <a:lnTo>
                  <a:pt x="0" y="0"/>
                </a:lnTo>
                <a:lnTo>
                  <a:pt x="330200" y="0"/>
                </a:lnTo>
                <a:lnTo>
                  <a:pt x="330200" y="825500"/>
                </a:lnTo>
                <a:close/>
              </a:path>
            </a:pathLst>
          </a:custGeom>
          <a:solidFill>
            <a:srgbClr val="8318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4880497" y="165134"/>
            <a:ext cx="207645" cy="825500"/>
          </a:xfrm>
          <a:custGeom>
            <a:avLst/>
            <a:gdLst/>
            <a:ahLst/>
            <a:cxnLst/>
            <a:rect l="l" t="t" r="r" b="b"/>
            <a:pathLst>
              <a:path w="207644" h="825500">
                <a:moveTo>
                  <a:pt x="207102" y="825172"/>
                </a:moveTo>
                <a:lnTo>
                  <a:pt x="0" y="825172"/>
                </a:lnTo>
                <a:lnTo>
                  <a:pt x="0" y="0"/>
                </a:lnTo>
                <a:lnTo>
                  <a:pt x="207102" y="0"/>
                </a:lnTo>
                <a:lnTo>
                  <a:pt x="207102" y="825172"/>
                </a:lnTo>
                <a:close/>
              </a:path>
            </a:pathLst>
          </a:custGeom>
          <a:solidFill>
            <a:srgbClr val="2032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10172700"/>
            <a:ext cx="18288000" cy="114300"/>
          </a:xfrm>
          <a:custGeom>
            <a:avLst/>
            <a:gdLst/>
            <a:ahLst/>
            <a:cxnLst/>
            <a:rect l="l" t="t" r="r" b="b"/>
            <a:pathLst>
              <a:path w="18288000" h="114300">
                <a:moveTo>
                  <a:pt x="18288000" y="114299"/>
                </a:moveTo>
                <a:lnTo>
                  <a:pt x="0" y="114299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14299"/>
                </a:lnTo>
                <a:close/>
              </a:path>
            </a:pathLst>
          </a:custGeom>
          <a:solidFill>
            <a:srgbClr val="2032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0" y="152437"/>
            <a:ext cx="14592935" cy="863600"/>
          </a:xfrm>
          <a:custGeom>
            <a:avLst/>
            <a:gdLst/>
            <a:ahLst/>
            <a:cxnLst/>
            <a:rect l="l" t="t" r="r" b="b"/>
            <a:pathLst>
              <a:path w="14592935" h="863600">
                <a:moveTo>
                  <a:pt x="14592326" y="25438"/>
                </a:moveTo>
                <a:lnTo>
                  <a:pt x="25" y="0"/>
                </a:lnTo>
                <a:lnTo>
                  <a:pt x="0" y="25438"/>
                </a:lnTo>
                <a:lnTo>
                  <a:pt x="0" y="812292"/>
                </a:lnTo>
                <a:lnTo>
                  <a:pt x="0" y="863053"/>
                </a:lnTo>
                <a:lnTo>
                  <a:pt x="14566926" y="863053"/>
                </a:lnTo>
                <a:lnTo>
                  <a:pt x="14576806" y="861060"/>
                </a:lnTo>
                <a:lnTo>
                  <a:pt x="14584896" y="855599"/>
                </a:lnTo>
                <a:lnTo>
                  <a:pt x="14590332" y="847509"/>
                </a:lnTo>
                <a:lnTo>
                  <a:pt x="14592300" y="837730"/>
                </a:lnTo>
                <a:lnTo>
                  <a:pt x="14592326" y="812292"/>
                </a:lnTo>
                <a:lnTo>
                  <a:pt x="14592326" y="50774"/>
                </a:lnTo>
                <a:lnTo>
                  <a:pt x="14592326" y="25438"/>
                </a:lnTo>
                <a:close/>
              </a:path>
            </a:pathLst>
          </a:custGeom>
          <a:solidFill>
            <a:srgbClr val="2032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3700" y="149421"/>
            <a:ext cx="1776059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8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704742" y="1436394"/>
              <a:ext cx="12653645" cy="7983855"/>
            </a:xfrm>
            <a:custGeom>
              <a:avLst/>
              <a:gdLst/>
              <a:ahLst/>
              <a:cxnLst/>
              <a:rect l="l" t="t" r="r" b="b"/>
              <a:pathLst>
                <a:path w="12653644" h="7983855">
                  <a:moveTo>
                    <a:pt x="12653112" y="25438"/>
                  </a:moveTo>
                  <a:lnTo>
                    <a:pt x="12651105" y="15519"/>
                  </a:lnTo>
                  <a:lnTo>
                    <a:pt x="12645644" y="7429"/>
                  </a:lnTo>
                  <a:lnTo>
                    <a:pt x="12637554" y="1993"/>
                  </a:lnTo>
                  <a:lnTo>
                    <a:pt x="12627674" y="0"/>
                  </a:lnTo>
                  <a:lnTo>
                    <a:pt x="25425" y="0"/>
                  </a:lnTo>
                  <a:lnTo>
                    <a:pt x="15506" y="1993"/>
                  </a:lnTo>
                  <a:lnTo>
                    <a:pt x="7429" y="7429"/>
                  </a:lnTo>
                  <a:lnTo>
                    <a:pt x="1993" y="15519"/>
                  </a:lnTo>
                  <a:lnTo>
                    <a:pt x="0" y="25438"/>
                  </a:lnTo>
                  <a:lnTo>
                    <a:pt x="0" y="7958328"/>
                  </a:lnTo>
                  <a:lnTo>
                    <a:pt x="2006" y="7968259"/>
                  </a:lnTo>
                  <a:lnTo>
                    <a:pt x="7467" y="7976336"/>
                  </a:lnTo>
                  <a:lnTo>
                    <a:pt x="15532" y="7981759"/>
                  </a:lnTo>
                  <a:lnTo>
                    <a:pt x="25349" y="7983753"/>
                  </a:lnTo>
                  <a:lnTo>
                    <a:pt x="12627750" y="7983753"/>
                  </a:lnTo>
                  <a:lnTo>
                    <a:pt x="12637592" y="7981759"/>
                  </a:lnTo>
                  <a:lnTo>
                    <a:pt x="12645682" y="7976298"/>
                  </a:lnTo>
                  <a:lnTo>
                    <a:pt x="12651118" y="7968208"/>
                  </a:lnTo>
                  <a:lnTo>
                    <a:pt x="12653112" y="7958328"/>
                  </a:lnTo>
                  <a:lnTo>
                    <a:pt x="12653112" y="7932902"/>
                  </a:lnTo>
                  <a:lnTo>
                    <a:pt x="12653112" y="50774"/>
                  </a:lnTo>
                  <a:lnTo>
                    <a:pt x="12653112" y="25438"/>
                  </a:lnTo>
                  <a:close/>
                </a:path>
              </a:pathLst>
            </a:custGeom>
            <a:solidFill>
              <a:srgbClr val="2031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951964" y="2020759"/>
              <a:ext cx="14021435" cy="6953884"/>
            </a:xfrm>
            <a:custGeom>
              <a:avLst/>
              <a:gdLst/>
              <a:ahLst/>
              <a:cxnLst/>
              <a:rect l="l" t="t" r="r" b="b"/>
              <a:pathLst>
                <a:path w="14021435" h="6953884">
                  <a:moveTo>
                    <a:pt x="14021181" y="25438"/>
                  </a:moveTo>
                  <a:lnTo>
                    <a:pt x="14019175" y="15519"/>
                  </a:lnTo>
                  <a:lnTo>
                    <a:pt x="14013714" y="7429"/>
                  </a:lnTo>
                  <a:lnTo>
                    <a:pt x="14005624" y="1993"/>
                  </a:lnTo>
                  <a:lnTo>
                    <a:pt x="13995743" y="0"/>
                  </a:lnTo>
                  <a:lnTo>
                    <a:pt x="25425" y="0"/>
                  </a:lnTo>
                  <a:lnTo>
                    <a:pt x="15506" y="1993"/>
                  </a:lnTo>
                  <a:lnTo>
                    <a:pt x="7429" y="7429"/>
                  </a:lnTo>
                  <a:lnTo>
                    <a:pt x="1993" y="15519"/>
                  </a:lnTo>
                  <a:lnTo>
                    <a:pt x="0" y="25438"/>
                  </a:lnTo>
                  <a:lnTo>
                    <a:pt x="0" y="6928205"/>
                  </a:lnTo>
                  <a:lnTo>
                    <a:pt x="2006" y="6938124"/>
                  </a:lnTo>
                  <a:lnTo>
                    <a:pt x="7467" y="6946201"/>
                  </a:lnTo>
                  <a:lnTo>
                    <a:pt x="15532" y="6951637"/>
                  </a:lnTo>
                  <a:lnTo>
                    <a:pt x="25323" y="6953618"/>
                  </a:lnTo>
                  <a:lnTo>
                    <a:pt x="13995857" y="6953618"/>
                  </a:lnTo>
                  <a:lnTo>
                    <a:pt x="14005662" y="6951637"/>
                  </a:lnTo>
                  <a:lnTo>
                    <a:pt x="14013752" y="6946176"/>
                  </a:lnTo>
                  <a:lnTo>
                    <a:pt x="14019187" y="6938086"/>
                  </a:lnTo>
                  <a:lnTo>
                    <a:pt x="14021181" y="6928205"/>
                  </a:lnTo>
                  <a:lnTo>
                    <a:pt x="14021181" y="6902767"/>
                  </a:lnTo>
                  <a:lnTo>
                    <a:pt x="14021181" y="50774"/>
                  </a:lnTo>
                  <a:lnTo>
                    <a:pt x="14021181" y="254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955705" y="5549493"/>
              <a:ext cx="152400" cy="944880"/>
            </a:xfrm>
            <a:custGeom>
              <a:avLst/>
              <a:gdLst/>
              <a:ahLst/>
              <a:cxnLst/>
              <a:rect l="l" t="t" r="r" b="b"/>
              <a:pathLst>
                <a:path w="152400" h="944879">
                  <a:moveTo>
                    <a:pt x="151930" y="25425"/>
                  </a:moveTo>
                  <a:lnTo>
                    <a:pt x="149923" y="15506"/>
                  </a:lnTo>
                  <a:lnTo>
                    <a:pt x="144462" y="7429"/>
                  </a:lnTo>
                  <a:lnTo>
                    <a:pt x="136372" y="1993"/>
                  </a:lnTo>
                  <a:lnTo>
                    <a:pt x="126492" y="0"/>
                  </a:lnTo>
                  <a:lnTo>
                    <a:pt x="25438" y="0"/>
                  </a:lnTo>
                  <a:lnTo>
                    <a:pt x="15519" y="1993"/>
                  </a:lnTo>
                  <a:lnTo>
                    <a:pt x="7429" y="7429"/>
                  </a:lnTo>
                  <a:lnTo>
                    <a:pt x="1993" y="15506"/>
                  </a:lnTo>
                  <a:lnTo>
                    <a:pt x="0" y="25425"/>
                  </a:lnTo>
                  <a:lnTo>
                    <a:pt x="0" y="919251"/>
                  </a:lnTo>
                  <a:lnTo>
                    <a:pt x="2006" y="929119"/>
                  </a:lnTo>
                  <a:lnTo>
                    <a:pt x="7429" y="937183"/>
                  </a:lnTo>
                  <a:lnTo>
                    <a:pt x="15519" y="942644"/>
                  </a:lnTo>
                  <a:lnTo>
                    <a:pt x="25438" y="944689"/>
                  </a:lnTo>
                  <a:lnTo>
                    <a:pt x="126492" y="944689"/>
                  </a:lnTo>
                  <a:lnTo>
                    <a:pt x="136423" y="942682"/>
                  </a:lnTo>
                  <a:lnTo>
                    <a:pt x="144500" y="937221"/>
                  </a:lnTo>
                  <a:lnTo>
                    <a:pt x="149936" y="929132"/>
                  </a:lnTo>
                  <a:lnTo>
                    <a:pt x="151930" y="919251"/>
                  </a:lnTo>
                  <a:lnTo>
                    <a:pt x="151930" y="893826"/>
                  </a:lnTo>
                  <a:lnTo>
                    <a:pt x="151930" y="50761"/>
                  </a:lnTo>
                  <a:lnTo>
                    <a:pt x="151930" y="25425"/>
                  </a:lnTo>
                  <a:close/>
                </a:path>
              </a:pathLst>
            </a:custGeom>
            <a:solidFill>
              <a:srgbClr val="FFE6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37867" y="4430974"/>
            <a:ext cx="967803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 b="1">
                <a:solidFill>
                  <a:srgbClr val="161C23"/>
                </a:solidFill>
                <a:latin typeface="Arial"/>
                <a:cs typeface="Arial"/>
              </a:rPr>
              <a:t>NEXT</a:t>
            </a:r>
            <a:r>
              <a:rPr dirty="0" sz="4000" spc="-25" b="1">
                <a:solidFill>
                  <a:srgbClr val="161C23"/>
                </a:solidFill>
                <a:latin typeface="Arial"/>
                <a:cs typeface="Arial"/>
              </a:rPr>
              <a:t> </a:t>
            </a:r>
            <a:r>
              <a:rPr dirty="0" sz="4000" spc="-5" b="1">
                <a:solidFill>
                  <a:srgbClr val="161C23"/>
                </a:solidFill>
                <a:latin typeface="Arial"/>
                <a:cs typeface="Arial"/>
              </a:rPr>
              <a:t>GEN</a:t>
            </a:r>
            <a:r>
              <a:rPr dirty="0" sz="4000" spc="-20" b="1">
                <a:solidFill>
                  <a:srgbClr val="161C23"/>
                </a:solidFill>
                <a:latin typeface="Arial"/>
                <a:cs typeface="Arial"/>
              </a:rPr>
              <a:t> </a:t>
            </a:r>
            <a:r>
              <a:rPr dirty="0" sz="4000" spc="-5" b="1">
                <a:solidFill>
                  <a:srgbClr val="161C23"/>
                </a:solidFill>
                <a:latin typeface="Arial"/>
                <a:cs typeface="Arial"/>
              </a:rPr>
              <a:t>EMPLOYABILITY</a:t>
            </a:r>
            <a:r>
              <a:rPr dirty="0" sz="4000" spc="-20" b="1">
                <a:solidFill>
                  <a:srgbClr val="161C23"/>
                </a:solidFill>
                <a:latin typeface="Arial"/>
                <a:cs typeface="Arial"/>
              </a:rPr>
              <a:t> </a:t>
            </a:r>
            <a:r>
              <a:rPr dirty="0" sz="4000" spc="-5" b="1">
                <a:solidFill>
                  <a:srgbClr val="161C23"/>
                </a:solidFill>
                <a:latin typeface="Arial"/>
                <a:cs typeface="Arial"/>
              </a:rPr>
              <a:t>PROGRAM</a:t>
            </a:r>
            <a:endParaRPr sz="4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60984" y="5526092"/>
            <a:ext cx="759142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>
                <a:solidFill>
                  <a:srgbClr val="161C23"/>
                </a:solidFill>
                <a:latin typeface="Arial MT"/>
                <a:cs typeface="Arial MT"/>
              </a:rPr>
              <a:t>Creating</a:t>
            </a:r>
            <a:r>
              <a:rPr dirty="0" sz="4000" spc="-15">
                <a:solidFill>
                  <a:srgbClr val="161C23"/>
                </a:solidFill>
                <a:latin typeface="Arial MT"/>
                <a:cs typeface="Arial MT"/>
              </a:rPr>
              <a:t> </a:t>
            </a:r>
            <a:r>
              <a:rPr dirty="0" sz="4000" spc="-5">
                <a:solidFill>
                  <a:srgbClr val="161C23"/>
                </a:solidFill>
                <a:latin typeface="Arial MT"/>
                <a:cs typeface="Arial MT"/>
              </a:rPr>
              <a:t>a</a:t>
            </a:r>
            <a:r>
              <a:rPr dirty="0" sz="4000" spc="-10">
                <a:solidFill>
                  <a:srgbClr val="161C23"/>
                </a:solidFill>
                <a:latin typeface="Arial MT"/>
                <a:cs typeface="Arial MT"/>
              </a:rPr>
              <a:t> </a:t>
            </a:r>
            <a:r>
              <a:rPr dirty="0" sz="4000" spc="-5">
                <a:solidFill>
                  <a:srgbClr val="161C23"/>
                </a:solidFill>
                <a:latin typeface="Arial MT"/>
                <a:cs typeface="Arial MT"/>
              </a:rPr>
              <a:t>future-ready</a:t>
            </a:r>
            <a:r>
              <a:rPr dirty="0" sz="4000" spc="-10">
                <a:solidFill>
                  <a:srgbClr val="161C23"/>
                </a:solidFill>
                <a:latin typeface="Arial MT"/>
                <a:cs typeface="Arial MT"/>
              </a:rPr>
              <a:t> </a:t>
            </a:r>
            <a:r>
              <a:rPr dirty="0" sz="4000" spc="-5">
                <a:solidFill>
                  <a:srgbClr val="161C23"/>
                </a:solidFill>
                <a:latin typeface="Arial MT"/>
                <a:cs typeface="Arial MT"/>
              </a:rPr>
              <a:t>workforce</a:t>
            </a:r>
            <a:endParaRPr sz="4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85974" y="7260915"/>
            <a:ext cx="21596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 MT"/>
                <a:cs typeface="Arial MT"/>
              </a:rPr>
              <a:t>Team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Members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85990" y="7875337"/>
            <a:ext cx="368998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Arial MT"/>
                <a:cs typeface="Arial MT"/>
              </a:rPr>
              <a:t>Student</a:t>
            </a:r>
            <a:r>
              <a:rPr dirty="0" sz="2200" spc="-2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Name</a:t>
            </a:r>
            <a:r>
              <a:rPr dirty="0" sz="2200" spc="-2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:</a:t>
            </a:r>
            <a:r>
              <a:rPr dirty="0" sz="2200" spc="-2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Georgerohan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85990" y="8208712"/>
            <a:ext cx="375285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Arial MT"/>
                <a:cs typeface="Arial MT"/>
              </a:rPr>
              <a:t>Student</a:t>
            </a:r>
            <a:r>
              <a:rPr dirty="0" sz="2200" spc="-3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ID</a:t>
            </a:r>
            <a:r>
              <a:rPr dirty="0" sz="2200" spc="-2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:</a:t>
            </a:r>
            <a:r>
              <a:rPr dirty="0" sz="2200" spc="-3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au711021205302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197239" y="7835823"/>
            <a:ext cx="11891010" cy="15875"/>
          </a:xfrm>
          <a:custGeom>
            <a:avLst/>
            <a:gdLst/>
            <a:ahLst/>
            <a:cxnLst/>
            <a:rect l="l" t="t" r="r" b="b"/>
            <a:pathLst>
              <a:path w="11891010" h="15875">
                <a:moveTo>
                  <a:pt x="19062" y="3467"/>
                </a:moveTo>
                <a:lnTo>
                  <a:pt x="18592" y="2349"/>
                </a:lnTo>
                <a:lnTo>
                  <a:pt x="16738" y="482"/>
                </a:lnTo>
                <a:lnTo>
                  <a:pt x="15621" y="12"/>
                </a:lnTo>
                <a:lnTo>
                  <a:pt x="3454" y="0"/>
                </a:lnTo>
                <a:lnTo>
                  <a:pt x="2336" y="457"/>
                </a:lnTo>
                <a:lnTo>
                  <a:pt x="469" y="2311"/>
                </a:lnTo>
                <a:lnTo>
                  <a:pt x="12" y="3441"/>
                </a:lnTo>
                <a:lnTo>
                  <a:pt x="0" y="6070"/>
                </a:lnTo>
                <a:lnTo>
                  <a:pt x="469" y="7188"/>
                </a:lnTo>
                <a:lnTo>
                  <a:pt x="2324" y="9055"/>
                </a:lnTo>
                <a:lnTo>
                  <a:pt x="3441" y="9525"/>
                </a:lnTo>
                <a:lnTo>
                  <a:pt x="15595" y="9537"/>
                </a:lnTo>
                <a:lnTo>
                  <a:pt x="16725" y="9080"/>
                </a:lnTo>
                <a:lnTo>
                  <a:pt x="18580" y="7226"/>
                </a:lnTo>
                <a:lnTo>
                  <a:pt x="19050" y="6096"/>
                </a:lnTo>
                <a:lnTo>
                  <a:pt x="19062" y="3467"/>
                </a:lnTo>
                <a:close/>
              </a:path>
              <a:path w="11891010" h="15875">
                <a:moveTo>
                  <a:pt x="38112" y="3505"/>
                </a:moveTo>
                <a:lnTo>
                  <a:pt x="37642" y="2374"/>
                </a:lnTo>
                <a:lnTo>
                  <a:pt x="35788" y="508"/>
                </a:lnTo>
                <a:lnTo>
                  <a:pt x="34671" y="50"/>
                </a:lnTo>
                <a:lnTo>
                  <a:pt x="32029" y="38"/>
                </a:lnTo>
                <a:lnTo>
                  <a:pt x="30911" y="508"/>
                </a:lnTo>
                <a:lnTo>
                  <a:pt x="29044" y="2362"/>
                </a:lnTo>
                <a:lnTo>
                  <a:pt x="28587" y="3479"/>
                </a:lnTo>
                <a:lnTo>
                  <a:pt x="28575" y="6108"/>
                </a:lnTo>
                <a:lnTo>
                  <a:pt x="29044" y="7239"/>
                </a:lnTo>
                <a:lnTo>
                  <a:pt x="30899" y="9105"/>
                </a:lnTo>
                <a:lnTo>
                  <a:pt x="32016" y="9563"/>
                </a:lnTo>
                <a:lnTo>
                  <a:pt x="34645" y="9575"/>
                </a:lnTo>
                <a:lnTo>
                  <a:pt x="35775" y="9105"/>
                </a:lnTo>
                <a:lnTo>
                  <a:pt x="37642" y="7251"/>
                </a:lnTo>
                <a:lnTo>
                  <a:pt x="38100" y="6134"/>
                </a:lnTo>
                <a:lnTo>
                  <a:pt x="38112" y="3505"/>
                </a:lnTo>
                <a:close/>
              </a:path>
              <a:path w="11891010" h="15875">
                <a:moveTo>
                  <a:pt x="66687" y="3543"/>
                </a:moveTo>
                <a:lnTo>
                  <a:pt x="66217" y="2425"/>
                </a:lnTo>
                <a:lnTo>
                  <a:pt x="64363" y="558"/>
                </a:lnTo>
                <a:lnTo>
                  <a:pt x="63246" y="88"/>
                </a:lnTo>
                <a:lnTo>
                  <a:pt x="60604" y="88"/>
                </a:lnTo>
                <a:lnTo>
                  <a:pt x="59486" y="546"/>
                </a:lnTo>
                <a:lnTo>
                  <a:pt x="57619" y="2413"/>
                </a:lnTo>
                <a:lnTo>
                  <a:pt x="57162" y="3530"/>
                </a:lnTo>
                <a:lnTo>
                  <a:pt x="57150" y="6159"/>
                </a:lnTo>
                <a:lnTo>
                  <a:pt x="57619" y="7289"/>
                </a:lnTo>
                <a:lnTo>
                  <a:pt x="59474" y="9144"/>
                </a:lnTo>
                <a:lnTo>
                  <a:pt x="60591" y="9613"/>
                </a:lnTo>
                <a:lnTo>
                  <a:pt x="63220" y="9613"/>
                </a:lnTo>
                <a:lnTo>
                  <a:pt x="64350" y="9156"/>
                </a:lnTo>
                <a:lnTo>
                  <a:pt x="66217" y="7302"/>
                </a:lnTo>
                <a:lnTo>
                  <a:pt x="66675" y="6172"/>
                </a:lnTo>
                <a:lnTo>
                  <a:pt x="66687" y="3543"/>
                </a:lnTo>
                <a:close/>
              </a:path>
              <a:path w="11891010" h="15875">
                <a:moveTo>
                  <a:pt x="95262" y="3594"/>
                </a:moveTo>
                <a:lnTo>
                  <a:pt x="94792" y="2463"/>
                </a:lnTo>
                <a:lnTo>
                  <a:pt x="92938" y="609"/>
                </a:lnTo>
                <a:lnTo>
                  <a:pt x="91821" y="139"/>
                </a:lnTo>
                <a:lnTo>
                  <a:pt x="79667" y="114"/>
                </a:lnTo>
                <a:lnTo>
                  <a:pt x="78536" y="584"/>
                </a:lnTo>
                <a:lnTo>
                  <a:pt x="76669" y="2438"/>
                </a:lnTo>
                <a:lnTo>
                  <a:pt x="76212" y="3556"/>
                </a:lnTo>
                <a:lnTo>
                  <a:pt x="76200" y="6184"/>
                </a:lnTo>
                <a:lnTo>
                  <a:pt x="76669" y="7315"/>
                </a:lnTo>
                <a:lnTo>
                  <a:pt x="78524" y="9182"/>
                </a:lnTo>
                <a:lnTo>
                  <a:pt x="79641" y="9639"/>
                </a:lnTo>
                <a:lnTo>
                  <a:pt x="91795" y="9664"/>
                </a:lnTo>
                <a:lnTo>
                  <a:pt x="92925" y="9194"/>
                </a:lnTo>
                <a:lnTo>
                  <a:pt x="94792" y="7340"/>
                </a:lnTo>
                <a:lnTo>
                  <a:pt x="95250" y="6223"/>
                </a:lnTo>
                <a:lnTo>
                  <a:pt x="95262" y="3594"/>
                </a:lnTo>
                <a:close/>
              </a:path>
              <a:path w="11891010" h="15875">
                <a:moveTo>
                  <a:pt x="114312" y="3619"/>
                </a:moveTo>
                <a:lnTo>
                  <a:pt x="113842" y="2501"/>
                </a:lnTo>
                <a:lnTo>
                  <a:pt x="111988" y="635"/>
                </a:lnTo>
                <a:lnTo>
                  <a:pt x="110871" y="165"/>
                </a:lnTo>
                <a:lnTo>
                  <a:pt x="108242" y="165"/>
                </a:lnTo>
                <a:lnTo>
                  <a:pt x="107111" y="622"/>
                </a:lnTo>
                <a:lnTo>
                  <a:pt x="105244" y="2489"/>
                </a:lnTo>
                <a:lnTo>
                  <a:pt x="104787" y="3606"/>
                </a:lnTo>
                <a:lnTo>
                  <a:pt x="104775" y="6235"/>
                </a:lnTo>
                <a:lnTo>
                  <a:pt x="105244" y="7353"/>
                </a:lnTo>
                <a:lnTo>
                  <a:pt x="107099" y="9220"/>
                </a:lnTo>
                <a:lnTo>
                  <a:pt x="108216" y="9690"/>
                </a:lnTo>
                <a:lnTo>
                  <a:pt x="110858" y="9690"/>
                </a:lnTo>
                <a:lnTo>
                  <a:pt x="111975" y="9232"/>
                </a:lnTo>
                <a:lnTo>
                  <a:pt x="113842" y="7378"/>
                </a:lnTo>
                <a:lnTo>
                  <a:pt x="114300" y="6248"/>
                </a:lnTo>
                <a:lnTo>
                  <a:pt x="114312" y="3619"/>
                </a:lnTo>
                <a:close/>
              </a:path>
              <a:path w="11891010" h="15875">
                <a:moveTo>
                  <a:pt x="142887" y="3670"/>
                </a:moveTo>
                <a:lnTo>
                  <a:pt x="142417" y="2540"/>
                </a:lnTo>
                <a:lnTo>
                  <a:pt x="140563" y="685"/>
                </a:lnTo>
                <a:lnTo>
                  <a:pt x="139446" y="215"/>
                </a:lnTo>
                <a:lnTo>
                  <a:pt x="136817" y="215"/>
                </a:lnTo>
                <a:lnTo>
                  <a:pt x="135686" y="673"/>
                </a:lnTo>
                <a:lnTo>
                  <a:pt x="133832" y="2527"/>
                </a:lnTo>
                <a:lnTo>
                  <a:pt x="133362" y="3657"/>
                </a:lnTo>
                <a:lnTo>
                  <a:pt x="133350" y="6286"/>
                </a:lnTo>
                <a:lnTo>
                  <a:pt x="133819" y="7404"/>
                </a:lnTo>
                <a:lnTo>
                  <a:pt x="135674" y="9271"/>
                </a:lnTo>
                <a:lnTo>
                  <a:pt x="136791" y="9740"/>
                </a:lnTo>
                <a:lnTo>
                  <a:pt x="139433" y="9740"/>
                </a:lnTo>
                <a:lnTo>
                  <a:pt x="140550" y="9271"/>
                </a:lnTo>
                <a:lnTo>
                  <a:pt x="142417" y="7416"/>
                </a:lnTo>
                <a:lnTo>
                  <a:pt x="142887" y="6299"/>
                </a:lnTo>
                <a:lnTo>
                  <a:pt x="142887" y="3670"/>
                </a:lnTo>
                <a:close/>
              </a:path>
              <a:path w="11891010" h="15875">
                <a:moveTo>
                  <a:pt x="171462" y="3708"/>
                </a:moveTo>
                <a:lnTo>
                  <a:pt x="170992" y="2590"/>
                </a:lnTo>
                <a:lnTo>
                  <a:pt x="169138" y="723"/>
                </a:lnTo>
                <a:lnTo>
                  <a:pt x="168021" y="254"/>
                </a:lnTo>
                <a:lnTo>
                  <a:pt x="155867" y="241"/>
                </a:lnTo>
                <a:lnTo>
                  <a:pt x="154736" y="698"/>
                </a:lnTo>
                <a:lnTo>
                  <a:pt x="152882" y="2565"/>
                </a:lnTo>
                <a:lnTo>
                  <a:pt x="152412" y="3683"/>
                </a:lnTo>
                <a:lnTo>
                  <a:pt x="152412" y="6311"/>
                </a:lnTo>
                <a:lnTo>
                  <a:pt x="152869" y="7429"/>
                </a:lnTo>
                <a:lnTo>
                  <a:pt x="154724" y="9296"/>
                </a:lnTo>
                <a:lnTo>
                  <a:pt x="155854" y="9766"/>
                </a:lnTo>
                <a:lnTo>
                  <a:pt x="168008" y="9779"/>
                </a:lnTo>
                <a:lnTo>
                  <a:pt x="169125" y="9321"/>
                </a:lnTo>
                <a:lnTo>
                  <a:pt x="170992" y="7467"/>
                </a:lnTo>
                <a:lnTo>
                  <a:pt x="171462" y="6337"/>
                </a:lnTo>
                <a:lnTo>
                  <a:pt x="171462" y="3708"/>
                </a:lnTo>
                <a:close/>
              </a:path>
              <a:path w="11891010" h="15875">
                <a:moveTo>
                  <a:pt x="190512" y="3746"/>
                </a:moveTo>
                <a:lnTo>
                  <a:pt x="190042" y="2616"/>
                </a:lnTo>
                <a:lnTo>
                  <a:pt x="188188" y="762"/>
                </a:lnTo>
                <a:lnTo>
                  <a:pt x="187071" y="292"/>
                </a:lnTo>
                <a:lnTo>
                  <a:pt x="184442" y="292"/>
                </a:lnTo>
                <a:lnTo>
                  <a:pt x="183311" y="749"/>
                </a:lnTo>
                <a:lnTo>
                  <a:pt x="181457" y="2603"/>
                </a:lnTo>
                <a:lnTo>
                  <a:pt x="180987" y="3733"/>
                </a:lnTo>
                <a:lnTo>
                  <a:pt x="180987" y="6362"/>
                </a:lnTo>
                <a:lnTo>
                  <a:pt x="181444" y="7480"/>
                </a:lnTo>
                <a:lnTo>
                  <a:pt x="183299" y="9347"/>
                </a:lnTo>
                <a:lnTo>
                  <a:pt x="184429" y="9817"/>
                </a:lnTo>
                <a:lnTo>
                  <a:pt x="187058" y="9817"/>
                </a:lnTo>
                <a:lnTo>
                  <a:pt x="188175" y="9347"/>
                </a:lnTo>
                <a:lnTo>
                  <a:pt x="190042" y="7493"/>
                </a:lnTo>
                <a:lnTo>
                  <a:pt x="190512" y="6375"/>
                </a:lnTo>
                <a:lnTo>
                  <a:pt x="190512" y="3746"/>
                </a:lnTo>
                <a:close/>
              </a:path>
              <a:path w="11891010" h="15875">
                <a:moveTo>
                  <a:pt x="219087" y="3784"/>
                </a:moveTo>
                <a:lnTo>
                  <a:pt x="218630" y="2667"/>
                </a:lnTo>
                <a:lnTo>
                  <a:pt x="216763" y="800"/>
                </a:lnTo>
                <a:lnTo>
                  <a:pt x="215646" y="330"/>
                </a:lnTo>
                <a:lnTo>
                  <a:pt x="213017" y="330"/>
                </a:lnTo>
                <a:lnTo>
                  <a:pt x="211886" y="800"/>
                </a:lnTo>
                <a:lnTo>
                  <a:pt x="210032" y="2654"/>
                </a:lnTo>
                <a:lnTo>
                  <a:pt x="209562" y="3771"/>
                </a:lnTo>
                <a:lnTo>
                  <a:pt x="209562" y="6400"/>
                </a:lnTo>
                <a:lnTo>
                  <a:pt x="210019" y="7531"/>
                </a:lnTo>
                <a:lnTo>
                  <a:pt x="211874" y="9385"/>
                </a:lnTo>
                <a:lnTo>
                  <a:pt x="213004" y="9855"/>
                </a:lnTo>
                <a:lnTo>
                  <a:pt x="215633" y="9855"/>
                </a:lnTo>
                <a:lnTo>
                  <a:pt x="216750" y="9398"/>
                </a:lnTo>
                <a:lnTo>
                  <a:pt x="218617" y="7543"/>
                </a:lnTo>
                <a:lnTo>
                  <a:pt x="219087" y="6413"/>
                </a:lnTo>
                <a:lnTo>
                  <a:pt x="219087" y="3784"/>
                </a:lnTo>
                <a:close/>
              </a:path>
              <a:path w="11891010" h="15875">
                <a:moveTo>
                  <a:pt x="247662" y="3835"/>
                </a:moveTo>
                <a:lnTo>
                  <a:pt x="247205" y="2705"/>
                </a:lnTo>
                <a:lnTo>
                  <a:pt x="245338" y="850"/>
                </a:lnTo>
                <a:lnTo>
                  <a:pt x="244221" y="381"/>
                </a:lnTo>
                <a:lnTo>
                  <a:pt x="232067" y="355"/>
                </a:lnTo>
                <a:lnTo>
                  <a:pt x="230936" y="825"/>
                </a:lnTo>
                <a:lnTo>
                  <a:pt x="229082" y="2679"/>
                </a:lnTo>
                <a:lnTo>
                  <a:pt x="228612" y="3810"/>
                </a:lnTo>
                <a:lnTo>
                  <a:pt x="228612" y="6438"/>
                </a:lnTo>
                <a:lnTo>
                  <a:pt x="229069" y="7556"/>
                </a:lnTo>
                <a:lnTo>
                  <a:pt x="230924" y="9423"/>
                </a:lnTo>
                <a:lnTo>
                  <a:pt x="232054" y="9880"/>
                </a:lnTo>
                <a:lnTo>
                  <a:pt x="244208" y="9906"/>
                </a:lnTo>
                <a:lnTo>
                  <a:pt x="245325" y="9448"/>
                </a:lnTo>
                <a:lnTo>
                  <a:pt x="247192" y="7581"/>
                </a:lnTo>
                <a:lnTo>
                  <a:pt x="247662" y="6464"/>
                </a:lnTo>
                <a:lnTo>
                  <a:pt x="247662" y="3835"/>
                </a:lnTo>
                <a:close/>
              </a:path>
              <a:path w="11891010" h="15875">
                <a:moveTo>
                  <a:pt x="266712" y="3860"/>
                </a:moveTo>
                <a:lnTo>
                  <a:pt x="266255" y="2743"/>
                </a:lnTo>
                <a:lnTo>
                  <a:pt x="264388" y="876"/>
                </a:lnTo>
                <a:lnTo>
                  <a:pt x="263271" y="406"/>
                </a:lnTo>
                <a:lnTo>
                  <a:pt x="260642" y="406"/>
                </a:lnTo>
                <a:lnTo>
                  <a:pt x="259511" y="876"/>
                </a:lnTo>
                <a:lnTo>
                  <a:pt x="257657" y="2730"/>
                </a:lnTo>
                <a:lnTo>
                  <a:pt x="257187" y="3848"/>
                </a:lnTo>
                <a:lnTo>
                  <a:pt x="257187" y="6477"/>
                </a:lnTo>
                <a:lnTo>
                  <a:pt x="257644" y="7607"/>
                </a:lnTo>
                <a:lnTo>
                  <a:pt x="259499" y="9461"/>
                </a:lnTo>
                <a:lnTo>
                  <a:pt x="260629" y="9931"/>
                </a:lnTo>
                <a:lnTo>
                  <a:pt x="263258" y="9931"/>
                </a:lnTo>
                <a:lnTo>
                  <a:pt x="264375" y="9474"/>
                </a:lnTo>
                <a:lnTo>
                  <a:pt x="266242" y="7620"/>
                </a:lnTo>
                <a:lnTo>
                  <a:pt x="266712" y="6489"/>
                </a:lnTo>
                <a:lnTo>
                  <a:pt x="266712" y="3860"/>
                </a:lnTo>
                <a:close/>
              </a:path>
              <a:path w="11891010" h="15875">
                <a:moveTo>
                  <a:pt x="295287" y="3911"/>
                </a:moveTo>
                <a:lnTo>
                  <a:pt x="294830" y="2781"/>
                </a:lnTo>
                <a:lnTo>
                  <a:pt x="292963" y="927"/>
                </a:lnTo>
                <a:lnTo>
                  <a:pt x="291846" y="457"/>
                </a:lnTo>
                <a:lnTo>
                  <a:pt x="289217" y="457"/>
                </a:lnTo>
                <a:lnTo>
                  <a:pt x="288086" y="914"/>
                </a:lnTo>
                <a:lnTo>
                  <a:pt x="286232" y="2768"/>
                </a:lnTo>
                <a:lnTo>
                  <a:pt x="285762" y="3898"/>
                </a:lnTo>
                <a:lnTo>
                  <a:pt x="285762" y="6527"/>
                </a:lnTo>
                <a:lnTo>
                  <a:pt x="286219" y="7645"/>
                </a:lnTo>
                <a:lnTo>
                  <a:pt x="288074" y="9512"/>
                </a:lnTo>
                <a:lnTo>
                  <a:pt x="289204" y="9982"/>
                </a:lnTo>
                <a:lnTo>
                  <a:pt x="291833" y="9982"/>
                </a:lnTo>
                <a:lnTo>
                  <a:pt x="292950" y="9525"/>
                </a:lnTo>
                <a:lnTo>
                  <a:pt x="294817" y="7658"/>
                </a:lnTo>
                <a:lnTo>
                  <a:pt x="295287" y="6540"/>
                </a:lnTo>
                <a:lnTo>
                  <a:pt x="295287" y="3911"/>
                </a:lnTo>
                <a:close/>
              </a:path>
              <a:path w="11891010" h="15875">
                <a:moveTo>
                  <a:pt x="323862" y="3949"/>
                </a:moveTo>
                <a:lnTo>
                  <a:pt x="323405" y="2832"/>
                </a:lnTo>
                <a:lnTo>
                  <a:pt x="321538" y="965"/>
                </a:lnTo>
                <a:lnTo>
                  <a:pt x="320421" y="508"/>
                </a:lnTo>
                <a:lnTo>
                  <a:pt x="308267" y="482"/>
                </a:lnTo>
                <a:lnTo>
                  <a:pt x="307149" y="952"/>
                </a:lnTo>
                <a:lnTo>
                  <a:pt x="305282" y="2806"/>
                </a:lnTo>
                <a:lnTo>
                  <a:pt x="304812" y="3924"/>
                </a:lnTo>
                <a:lnTo>
                  <a:pt x="304812" y="6553"/>
                </a:lnTo>
                <a:lnTo>
                  <a:pt x="305269" y="7683"/>
                </a:lnTo>
                <a:lnTo>
                  <a:pt x="307124" y="9537"/>
                </a:lnTo>
                <a:lnTo>
                  <a:pt x="308254" y="10007"/>
                </a:lnTo>
                <a:lnTo>
                  <a:pt x="320408" y="10033"/>
                </a:lnTo>
                <a:lnTo>
                  <a:pt x="321525" y="9563"/>
                </a:lnTo>
                <a:lnTo>
                  <a:pt x="323392" y="7708"/>
                </a:lnTo>
                <a:lnTo>
                  <a:pt x="323862" y="6591"/>
                </a:lnTo>
                <a:lnTo>
                  <a:pt x="323862" y="3949"/>
                </a:lnTo>
                <a:close/>
              </a:path>
              <a:path w="11891010" h="15875">
                <a:moveTo>
                  <a:pt x="342912" y="3987"/>
                </a:moveTo>
                <a:lnTo>
                  <a:pt x="342455" y="2857"/>
                </a:lnTo>
                <a:lnTo>
                  <a:pt x="340601" y="1003"/>
                </a:lnTo>
                <a:lnTo>
                  <a:pt x="339471" y="533"/>
                </a:lnTo>
                <a:lnTo>
                  <a:pt x="336842" y="533"/>
                </a:lnTo>
                <a:lnTo>
                  <a:pt x="335724" y="990"/>
                </a:lnTo>
                <a:lnTo>
                  <a:pt x="333857" y="2844"/>
                </a:lnTo>
                <a:lnTo>
                  <a:pt x="333387" y="3975"/>
                </a:lnTo>
                <a:lnTo>
                  <a:pt x="333387" y="6604"/>
                </a:lnTo>
                <a:lnTo>
                  <a:pt x="333844" y="7721"/>
                </a:lnTo>
                <a:lnTo>
                  <a:pt x="335699" y="9588"/>
                </a:lnTo>
                <a:lnTo>
                  <a:pt x="336829" y="10058"/>
                </a:lnTo>
                <a:lnTo>
                  <a:pt x="339458" y="10058"/>
                </a:lnTo>
                <a:lnTo>
                  <a:pt x="340575" y="9601"/>
                </a:lnTo>
                <a:lnTo>
                  <a:pt x="342442" y="7734"/>
                </a:lnTo>
                <a:lnTo>
                  <a:pt x="342912" y="6616"/>
                </a:lnTo>
                <a:lnTo>
                  <a:pt x="342912" y="3987"/>
                </a:lnTo>
                <a:close/>
              </a:path>
              <a:path w="11891010" h="15875">
                <a:moveTo>
                  <a:pt x="371487" y="4025"/>
                </a:moveTo>
                <a:lnTo>
                  <a:pt x="371030" y="2908"/>
                </a:lnTo>
                <a:lnTo>
                  <a:pt x="369176" y="1041"/>
                </a:lnTo>
                <a:lnTo>
                  <a:pt x="368046" y="584"/>
                </a:lnTo>
                <a:lnTo>
                  <a:pt x="365417" y="571"/>
                </a:lnTo>
                <a:lnTo>
                  <a:pt x="364299" y="1041"/>
                </a:lnTo>
                <a:lnTo>
                  <a:pt x="362432" y="2895"/>
                </a:lnTo>
                <a:lnTo>
                  <a:pt x="361962" y="4013"/>
                </a:lnTo>
                <a:lnTo>
                  <a:pt x="361962" y="6642"/>
                </a:lnTo>
                <a:lnTo>
                  <a:pt x="362419" y="7772"/>
                </a:lnTo>
                <a:lnTo>
                  <a:pt x="364286" y="9626"/>
                </a:lnTo>
                <a:lnTo>
                  <a:pt x="365404" y="10096"/>
                </a:lnTo>
                <a:lnTo>
                  <a:pt x="368033" y="10109"/>
                </a:lnTo>
                <a:lnTo>
                  <a:pt x="369163" y="9639"/>
                </a:lnTo>
                <a:lnTo>
                  <a:pt x="371017" y="7785"/>
                </a:lnTo>
                <a:lnTo>
                  <a:pt x="371487" y="6667"/>
                </a:lnTo>
                <a:lnTo>
                  <a:pt x="371487" y="4025"/>
                </a:lnTo>
                <a:close/>
              </a:path>
              <a:path w="11891010" h="15875">
                <a:moveTo>
                  <a:pt x="400062" y="4076"/>
                </a:moveTo>
                <a:lnTo>
                  <a:pt x="399605" y="2959"/>
                </a:lnTo>
                <a:lnTo>
                  <a:pt x="397751" y="1092"/>
                </a:lnTo>
                <a:lnTo>
                  <a:pt x="396621" y="622"/>
                </a:lnTo>
                <a:lnTo>
                  <a:pt x="384467" y="609"/>
                </a:lnTo>
                <a:lnTo>
                  <a:pt x="383349" y="1066"/>
                </a:lnTo>
                <a:lnTo>
                  <a:pt x="381482" y="2921"/>
                </a:lnTo>
                <a:lnTo>
                  <a:pt x="381012" y="4051"/>
                </a:lnTo>
                <a:lnTo>
                  <a:pt x="381012" y="6680"/>
                </a:lnTo>
                <a:lnTo>
                  <a:pt x="381469" y="7797"/>
                </a:lnTo>
                <a:lnTo>
                  <a:pt x="383336" y="9664"/>
                </a:lnTo>
                <a:lnTo>
                  <a:pt x="384454" y="10134"/>
                </a:lnTo>
                <a:lnTo>
                  <a:pt x="396608" y="10147"/>
                </a:lnTo>
                <a:lnTo>
                  <a:pt x="397725" y="9690"/>
                </a:lnTo>
                <a:lnTo>
                  <a:pt x="399592" y="7823"/>
                </a:lnTo>
                <a:lnTo>
                  <a:pt x="400062" y="6705"/>
                </a:lnTo>
                <a:lnTo>
                  <a:pt x="400062" y="4076"/>
                </a:lnTo>
                <a:close/>
              </a:path>
              <a:path w="11891010" h="15875">
                <a:moveTo>
                  <a:pt x="419112" y="4102"/>
                </a:moveTo>
                <a:lnTo>
                  <a:pt x="418655" y="2984"/>
                </a:lnTo>
                <a:lnTo>
                  <a:pt x="416801" y="1117"/>
                </a:lnTo>
                <a:lnTo>
                  <a:pt x="415671" y="660"/>
                </a:lnTo>
                <a:lnTo>
                  <a:pt x="413042" y="647"/>
                </a:lnTo>
                <a:lnTo>
                  <a:pt x="411924" y="1117"/>
                </a:lnTo>
                <a:lnTo>
                  <a:pt x="410057" y="2971"/>
                </a:lnTo>
                <a:lnTo>
                  <a:pt x="409587" y="4089"/>
                </a:lnTo>
                <a:lnTo>
                  <a:pt x="409587" y="6718"/>
                </a:lnTo>
                <a:lnTo>
                  <a:pt x="410044" y="7848"/>
                </a:lnTo>
                <a:lnTo>
                  <a:pt x="411911" y="9702"/>
                </a:lnTo>
                <a:lnTo>
                  <a:pt x="413029" y="10172"/>
                </a:lnTo>
                <a:lnTo>
                  <a:pt x="415658" y="10185"/>
                </a:lnTo>
                <a:lnTo>
                  <a:pt x="416788" y="9715"/>
                </a:lnTo>
                <a:lnTo>
                  <a:pt x="418642" y="7861"/>
                </a:lnTo>
                <a:lnTo>
                  <a:pt x="419112" y="6743"/>
                </a:lnTo>
                <a:lnTo>
                  <a:pt x="419112" y="4102"/>
                </a:lnTo>
                <a:close/>
              </a:path>
              <a:path w="11891010" h="15875">
                <a:moveTo>
                  <a:pt x="447687" y="4152"/>
                </a:moveTo>
                <a:lnTo>
                  <a:pt x="447230" y="3035"/>
                </a:lnTo>
                <a:lnTo>
                  <a:pt x="445376" y="1168"/>
                </a:lnTo>
                <a:lnTo>
                  <a:pt x="444246" y="698"/>
                </a:lnTo>
                <a:lnTo>
                  <a:pt x="441617" y="698"/>
                </a:lnTo>
                <a:lnTo>
                  <a:pt x="440499" y="1155"/>
                </a:lnTo>
                <a:lnTo>
                  <a:pt x="438632" y="3022"/>
                </a:lnTo>
                <a:lnTo>
                  <a:pt x="438162" y="4140"/>
                </a:lnTo>
                <a:lnTo>
                  <a:pt x="438162" y="6769"/>
                </a:lnTo>
                <a:lnTo>
                  <a:pt x="438619" y="7886"/>
                </a:lnTo>
                <a:lnTo>
                  <a:pt x="440486" y="9753"/>
                </a:lnTo>
                <a:lnTo>
                  <a:pt x="441604" y="10223"/>
                </a:lnTo>
                <a:lnTo>
                  <a:pt x="444233" y="10223"/>
                </a:lnTo>
                <a:lnTo>
                  <a:pt x="445363" y="9766"/>
                </a:lnTo>
                <a:lnTo>
                  <a:pt x="447217" y="7899"/>
                </a:lnTo>
                <a:lnTo>
                  <a:pt x="447687" y="6781"/>
                </a:lnTo>
                <a:lnTo>
                  <a:pt x="447687" y="4152"/>
                </a:lnTo>
                <a:close/>
              </a:path>
              <a:path w="11891010" h="15875">
                <a:moveTo>
                  <a:pt x="476262" y="4203"/>
                </a:moveTo>
                <a:lnTo>
                  <a:pt x="475805" y="3073"/>
                </a:lnTo>
                <a:lnTo>
                  <a:pt x="473951" y="1206"/>
                </a:lnTo>
                <a:lnTo>
                  <a:pt x="472821" y="749"/>
                </a:lnTo>
                <a:lnTo>
                  <a:pt x="460667" y="723"/>
                </a:lnTo>
                <a:lnTo>
                  <a:pt x="459549" y="1193"/>
                </a:lnTo>
                <a:lnTo>
                  <a:pt x="457682" y="3048"/>
                </a:lnTo>
                <a:lnTo>
                  <a:pt x="457212" y="4165"/>
                </a:lnTo>
                <a:lnTo>
                  <a:pt x="457212" y="6794"/>
                </a:lnTo>
                <a:lnTo>
                  <a:pt x="457682" y="7924"/>
                </a:lnTo>
                <a:lnTo>
                  <a:pt x="459536" y="9779"/>
                </a:lnTo>
                <a:lnTo>
                  <a:pt x="460654" y="10248"/>
                </a:lnTo>
                <a:lnTo>
                  <a:pt x="472808" y="10274"/>
                </a:lnTo>
                <a:lnTo>
                  <a:pt x="473938" y="9804"/>
                </a:lnTo>
                <a:lnTo>
                  <a:pt x="475792" y="7950"/>
                </a:lnTo>
                <a:lnTo>
                  <a:pt x="476262" y="6832"/>
                </a:lnTo>
                <a:lnTo>
                  <a:pt x="476262" y="4203"/>
                </a:lnTo>
                <a:close/>
              </a:path>
              <a:path w="11891010" h="15875">
                <a:moveTo>
                  <a:pt x="495312" y="4229"/>
                </a:moveTo>
                <a:lnTo>
                  <a:pt x="494855" y="3111"/>
                </a:lnTo>
                <a:lnTo>
                  <a:pt x="493001" y="1244"/>
                </a:lnTo>
                <a:lnTo>
                  <a:pt x="491871" y="774"/>
                </a:lnTo>
                <a:lnTo>
                  <a:pt x="489242" y="774"/>
                </a:lnTo>
                <a:lnTo>
                  <a:pt x="488124" y="1231"/>
                </a:lnTo>
                <a:lnTo>
                  <a:pt x="486257" y="3086"/>
                </a:lnTo>
                <a:lnTo>
                  <a:pt x="485787" y="4216"/>
                </a:lnTo>
                <a:lnTo>
                  <a:pt x="485787" y="6845"/>
                </a:lnTo>
                <a:lnTo>
                  <a:pt x="486257" y="7962"/>
                </a:lnTo>
                <a:lnTo>
                  <a:pt x="488111" y="9829"/>
                </a:lnTo>
                <a:lnTo>
                  <a:pt x="489229" y="10299"/>
                </a:lnTo>
                <a:lnTo>
                  <a:pt x="491858" y="10299"/>
                </a:lnTo>
                <a:lnTo>
                  <a:pt x="492988" y="9842"/>
                </a:lnTo>
                <a:lnTo>
                  <a:pt x="494842" y="7975"/>
                </a:lnTo>
                <a:lnTo>
                  <a:pt x="495312" y="6858"/>
                </a:lnTo>
                <a:lnTo>
                  <a:pt x="495312" y="4229"/>
                </a:lnTo>
                <a:close/>
              </a:path>
              <a:path w="11891010" h="15875">
                <a:moveTo>
                  <a:pt x="523900" y="4279"/>
                </a:moveTo>
                <a:lnTo>
                  <a:pt x="523430" y="3149"/>
                </a:lnTo>
                <a:lnTo>
                  <a:pt x="521576" y="1282"/>
                </a:lnTo>
                <a:lnTo>
                  <a:pt x="520458" y="825"/>
                </a:lnTo>
                <a:lnTo>
                  <a:pt x="517817" y="812"/>
                </a:lnTo>
                <a:lnTo>
                  <a:pt x="516699" y="1282"/>
                </a:lnTo>
                <a:lnTo>
                  <a:pt x="514832" y="3136"/>
                </a:lnTo>
                <a:lnTo>
                  <a:pt x="514362" y="4254"/>
                </a:lnTo>
                <a:lnTo>
                  <a:pt x="514362" y="6896"/>
                </a:lnTo>
                <a:lnTo>
                  <a:pt x="514832" y="8013"/>
                </a:lnTo>
                <a:lnTo>
                  <a:pt x="516686" y="9880"/>
                </a:lnTo>
                <a:lnTo>
                  <a:pt x="517804" y="10337"/>
                </a:lnTo>
                <a:lnTo>
                  <a:pt x="520433" y="10350"/>
                </a:lnTo>
                <a:lnTo>
                  <a:pt x="521563" y="9880"/>
                </a:lnTo>
                <a:lnTo>
                  <a:pt x="523417" y="8026"/>
                </a:lnTo>
                <a:lnTo>
                  <a:pt x="523887" y="6908"/>
                </a:lnTo>
                <a:lnTo>
                  <a:pt x="523900" y="4279"/>
                </a:lnTo>
                <a:close/>
              </a:path>
              <a:path w="11891010" h="15875">
                <a:moveTo>
                  <a:pt x="552475" y="4318"/>
                </a:moveTo>
                <a:lnTo>
                  <a:pt x="552005" y="3200"/>
                </a:lnTo>
                <a:lnTo>
                  <a:pt x="550151" y="1333"/>
                </a:lnTo>
                <a:lnTo>
                  <a:pt x="549033" y="863"/>
                </a:lnTo>
                <a:lnTo>
                  <a:pt x="536867" y="850"/>
                </a:lnTo>
                <a:lnTo>
                  <a:pt x="535749" y="1308"/>
                </a:lnTo>
                <a:lnTo>
                  <a:pt x="533882" y="3162"/>
                </a:lnTo>
                <a:lnTo>
                  <a:pt x="533425" y="4292"/>
                </a:lnTo>
                <a:lnTo>
                  <a:pt x="533412" y="6921"/>
                </a:lnTo>
                <a:lnTo>
                  <a:pt x="533882" y="8039"/>
                </a:lnTo>
                <a:lnTo>
                  <a:pt x="535736" y="9906"/>
                </a:lnTo>
                <a:lnTo>
                  <a:pt x="536854" y="10375"/>
                </a:lnTo>
                <a:lnTo>
                  <a:pt x="549008" y="10388"/>
                </a:lnTo>
                <a:lnTo>
                  <a:pt x="550138" y="9931"/>
                </a:lnTo>
                <a:lnTo>
                  <a:pt x="551992" y="8077"/>
                </a:lnTo>
                <a:lnTo>
                  <a:pt x="552462" y="6946"/>
                </a:lnTo>
                <a:lnTo>
                  <a:pt x="552475" y="4318"/>
                </a:lnTo>
                <a:close/>
              </a:path>
              <a:path w="11891010" h="15875">
                <a:moveTo>
                  <a:pt x="571525" y="4356"/>
                </a:moveTo>
                <a:lnTo>
                  <a:pt x="571055" y="3225"/>
                </a:lnTo>
                <a:lnTo>
                  <a:pt x="569201" y="1358"/>
                </a:lnTo>
                <a:lnTo>
                  <a:pt x="568083" y="901"/>
                </a:lnTo>
                <a:lnTo>
                  <a:pt x="565442" y="889"/>
                </a:lnTo>
                <a:lnTo>
                  <a:pt x="564324" y="1358"/>
                </a:lnTo>
                <a:lnTo>
                  <a:pt x="562457" y="3213"/>
                </a:lnTo>
                <a:lnTo>
                  <a:pt x="562000" y="4330"/>
                </a:lnTo>
                <a:lnTo>
                  <a:pt x="561987" y="6959"/>
                </a:lnTo>
                <a:lnTo>
                  <a:pt x="562457" y="8089"/>
                </a:lnTo>
                <a:lnTo>
                  <a:pt x="564311" y="9956"/>
                </a:lnTo>
                <a:lnTo>
                  <a:pt x="565429" y="10414"/>
                </a:lnTo>
                <a:lnTo>
                  <a:pt x="568058" y="10426"/>
                </a:lnTo>
                <a:lnTo>
                  <a:pt x="569188" y="9956"/>
                </a:lnTo>
                <a:lnTo>
                  <a:pt x="571055" y="8102"/>
                </a:lnTo>
                <a:lnTo>
                  <a:pt x="571512" y="6985"/>
                </a:lnTo>
                <a:lnTo>
                  <a:pt x="571525" y="4356"/>
                </a:lnTo>
                <a:close/>
              </a:path>
              <a:path w="11891010" h="15875">
                <a:moveTo>
                  <a:pt x="600100" y="4394"/>
                </a:moveTo>
                <a:lnTo>
                  <a:pt x="599630" y="3276"/>
                </a:lnTo>
                <a:lnTo>
                  <a:pt x="597776" y="1409"/>
                </a:lnTo>
                <a:lnTo>
                  <a:pt x="596658" y="939"/>
                </a:lnTo>
                <a:lnTo>
                  <a:pt x="594029" y="939"/>
                </a:lnTo>
                <a:lnTo>
                  <a:pt x="592899" y="1397"/>
                </a:lnTo>
                <a:lnTo>
                  <a:pt x="591032" y="3263"/>
                </a:lnTo>
                <a:lnTo>
                  <a:pt x="590575" y="4381"/>
                </a:lnTo>
                <a:lnTo>
                  <a:pt x="590562" y="7010"/>
                </a:lnTo>
                <a:lnTo>
                  <a:pt x="591032" y="8140"/>
                </a:lnTo>
                <a:lnTo>
                  <a:pt x="592886" y="9994"/>
                </a:lnTo>
                <a:lnTo>
                  <a:pt x="594004" y="10464"/>
                </a:lnTo>
                <a:lnTo>
                  <a:pt x="596633" y="10464"/>
                </a:lnTo>
                <a:lnTo>
                  <a:pt x="597763" y="10007"/>
                </a:lnTo>
                <a:lnTo>
                  <a:pt x="599630" y="8153"/>
                </a:lnTo>
                <a:lnTo>
                  <a:pt x="600087" y="7023"/>
                </a:lnTo>
                <a:lnTo>
                  <a:pt x="600100" y="4394"/>
                </a:lnTo>
                <a:close/>
              </a:path>
              <a:path w="11891010" h="15875">
                <a:moveTo>
                  <a:pt x="628675" y="4445"/>
                </a:moveTo>
                <a:lnTo>
                  <a:pt x="628205" y="3314"/>
                </a:lnTo>
                <a:lnTo>
                  <a:pt x="626351" y="1460"/>
                </a:lnTo>
                <a:lnTo>
                  <a:pt x="625233" y="990"/>
                </a:lnTo>
                <a:lnTo>
                  <a:pt x="613079" y="965"/>
                </a:lnTo>
                <a:lnTo>
                  <a:pt x="611949" y="1435"/>
                </a:lnTo>
                <a:lnTo>
                  <a:pt x="610082" y="3289"/>
                </a:lnTo>
                <a:lnTo>
                  <a:pt x="609625" y="4406"/>
                </a:lnTo>
                <a:lnTo>
                  <a:pt x="609612" y="7035"/>
                </a:lnTo>
                <a:lnTo>
                  <a:pt x="610082" y="8166"/>
                </a:lnTo>
                <a:lnTo>
                  <a:pt x="611936" y="10033"/>
                </a:lnTo>
                <a:lnTo>
                  <a:pt x="613054" y="10490"/>
                </a:lnTo>
                <a:lnTo>
                  <a:pt x="625208" y="10515"/>
                </a:lnTo>
                <a:lnTo>
                  <a:pt x="626338" y="10045"/>
                </a:lnTo>
                <a:lnTo>
                  <a:pt x="628205" y="8191"/>
                </a:lnTo>
                <a:lnTo>
                  <a:pt x="628662" y="7073"/>
                </a:lnTo>
                <a:lnTo>
                  <a:pt x="628675" y="4445"/>
                </a:lnTo>
                <a:close/>
              </a:path>
              <a:path w="11891010" h="15875">
                <a:moveTo>
                  <a:pt x="647725" y="4470"/>
                </a:moveTo>
                <a:lnTo>
                  <a:pt x="647255" y="3352"/>
                </a:lnTo>
                <a:lnTo>
                  <a:pt x="645401" y="1485"/>
                </a:lnTo>
                <a:lnTo>
                  <a:pt x="644283" y="1016"/>
                </a:lnTo>
                <a:lnTo>
                  <a:pt x="641654" y="1016"/>
                </a:lnTo>
                <a:lnTo>
                  <a:pt x="640524" y="1473"/>
                </a:lnTo>
                <a:lnTo>
                  <a:pt x="638657" y="3340"/>
                </a:lnTo>
                <a:lnTo>
                  <a:pt x="638200" y="4457"/>
                </a:lnTo>
                <a:lnTo>
                  <a:pt x="638187" y="7086"/>
                </a:lnTo>
                <a:lnTo>
                  <a:pt x="638657" y="8216"/>
                </a:lnTo>
                <a:lnTo>
                  <a:pt x="640511" y="10071"/>
                </a:lnTo>
                <a:lnTo>
                  <a:pt x="641629" y="10541"/>
                </a:lnTo>
                <a:lnTo>
                  <a:pt x="644271" y="10541"/>
                </a:lnTo>
                <a:lnTo>
                  <a:pt x="645388" y="10083"/>
                </a:lnTo>
                <a:lnTo>
                  <a:pt x="647255" y="8229"/>
                </a:lnTo>
                <a:lnTo>
                  <a:pt x="647712" y="7099"/>
                </a:lnTo>
                <a:lnTo>
                  <a:pt x="647725" y="4470"/>
                </a:lnTo>
                <a:close/>
              </a:path>
              <a:path w="11891010" h="15875">
                <a:moveTo>
                  <a:pt x="676300" y="4521"/>
                </a:moveTo>
                <a:lnTo>
                  <a:pt x="675830" y="3390"/>
                </a:lnTo>
                <a:lnTo>
                  <a:pt x="673976" y="1536"/>
                </a:lnTo>
                <a:lnTo>
                  <a:pt x="672858" y="1066"/>
                </a:lnTo>
                <a:lnTo>
                  <a:pt x="670229" y="1066"/>
                </a:lnTo>
                <a:lnTo>
                  <a:pt x="669099" y="1524"/>
                </a:lnTo>
                <a:lnTo>
                  <a:pt x="667245" y="3378"/>
                </a:lnTo>
                <a:lnTo>
                  <a:pt x="666775" y="4508"/>
                </a:lnTo>
                <a:lnTo>
                  <a:pt x="666762" y="7137"/>
                </a:lnTo>
                <a:lnTo>
                  <a:pt x="667232" y="8255"/>
                </a:lnTo>
                <a:lnTo>
                  <a:pt x="669086" y="10121"/>
                </a:lnTo>
                <a:lnTo>
                  <a:pt x="670204" y="10591"/>
                </a:lnTo>
                <a:lnTo>
                  <a:pt x="672846" y="10591"/>
                </a:lnTo>
                <a:lnTo>
                  <a:pt x="673963" y="10121"/>
                </a:lnTo>
                <a:lnTo>
                  <a:pt x="675830" y="8267"/>
                </a:lnTo>
                <a:lnTo>
                  <a:pt x="676300" y="7150"/>
                </a:lnTo>
                <a:lnTo>
                  <a:pt x="676300" y="4521"/>
                </a:lnTo>
                <a:close/>
              </a:path>
              <a:path w="11891010" h="15875">
                <a:moveTo>
                  <a:pt x="704875" y="4559"/>
                </a:moveTo>
                <a:lnTo>
                  <a:pt x="704405" y="3441"/>
                </a:lnTo>
                <a:lnTo>
                  <a:pt x="702551" y="1574"/>
                </a:lnTo>
                <a:lnTo>
                  <a:pt x="701433" y="1104"/>
                </a:lnTo>
                <a:lnTo>
                  <a:pt x="689279" y="1092"/>
                </a:lnTo>
                <a:lnTo>
                  <a:pt x="688149" y="1549"/>
                </a:lnTo>
                <a:lnTo>
                  <a:pt x="686295" y="3416"/>
                </a:lnTo>
                <a:lnTo>
                  <a:pt x="685825" y="4533"/>
                </a:lnTo>
                <a:lnTo>
                  <a:pt x="685825" y="7162"/>
                </a:lnTo>
                <a:lnTo>
                  <a:pt x="686282" y="8293"/>
                </a:lnTo>
                <a:lnTo>
                  <a:pt x="688136" y="10147"/>
                </a:lnTo>
                <a:lnTo>
                  <a:pt x="689267" y="10617"/>
                </a:lnTo>
                <a:lnTo>
                  <a:pt x="701421" y="10629"/>
                </a:lnTo>
                <a:lnTo>
                  <a:pt x="702538" y="10172"/>
                </a:lnTo>
                <a:lnTo>
                  <a:pt x="704405" y="8318"/>
                </a:lnTo>
                <a:lnTo>
                  <a:pt x="704875" y="7188"/>
                </a:lnTo>
                <a:lnTo>
                  <a:pt x="704875" y="4559"/>
                </a:lnTo>
                <a:close/>
              </a:path>
              <a:path w="11891010" h="15875">
                <a:moveTo>
                  <a:pt x="723925" y="4597"/>
                </a:moveTo>
                <a:lnTo>
                  <a:pt x="723455" y="3467"/>
                </a:lnTo>
                <a:lnTo>
                  <a:pt x="721601" y="1612"/>
                </a:lnTo>
                <a:lnTo>
                  <a:pt x="720483" y="1143"/>
                </a:lnTo>
                <a:lnTo>
                  <a:pt x="717854" y="1143"/>
                </a:lnTo>
                <a:lnTo>
                  <a:pt x="716724" y="1600"/>
                </a:lnTo>
                <a:lnTo>
                  <a:pt x="714870" y="3454"/>
                </a:lnTo>
                <a:lnTo>
                  <a:pt x="714400" y="4584"/>
                </a:lnTo>
                <a:lnTo>
                  <a:pt x="714400" y="7213"/>
                </a:lnTo>
                <a:lnTo>
                  <a:pt x="714857" y="8331"/>
                </a:lnTo>
                <a:lnTo>
                  <a:pt x="716711" y="10198"/>
                </a:lnTo>
                <a:lnTo>
                  <a:pt x="717842" y="10668"/>
                </a:lnTo>
                <a:lnTo>
                  <a:pt x="720471" y="10668"/>
                </a:lnTo>
                <a:lnTo>
                  <a:pt x="721588" y="10198"/>
                </a:lnTo>
                <a:lnTo>
                  <a:pt x="723455" y="8343"/>
                </a:lnTo>
                <a:lnTo>
                  <a:pt x="723925" y="7226"/>
                </a:lnTo>
                <a:lnTo>
                  <a:pt x="723925" y="4597"/>
                </a:lnTo>
                <a:close/>
              </a:path>
              <a:path w="11891010" h="15875">
                <a:moveTo>
                  <a:pt x="752500" y="4635"/>
                </a:moveTo>
                <a:lnTo>
                  <a:pt x="752043" y="3517"/>
                </a:lnTo>
                <a:lnTo>
                  <a:pt x="750176" y="1651"/>
                </a:lnTo>
                <a:lnTo>
                  <a:pt x="749058" y="1181"/>
                </a:lnTo>
                <a:lnTo>
                  <a:pt x="746429" y="1181"/>
                </a:lnTo>
                <a:lnTo>
                  <a:pt x="745299" y="1651"/>
                </a:lnTo>
                <a:lnTo>
                  <a:pt x="743445" y="3505"/>
                </a:lnTo>
                <a:lnTo>
                  <a:pt x="742975" y="4622"/>
                </a:lnTo>
                <a:lnTo>
                  <a:pt x="742975" y="7251"/>
                </a:lnTo>
                <a:lnTo>
                  <a:pt x="743432" y="8382"/>
                </a:lnTo>
                <a:lnTo>
                  <a:pt x="745286" y="10236"/>
                </a:lnTo>
                <a:lnTo>
                  <a:pt x="746417" y="10706"/>
                </a:lnTo>
                <a:lnTo>
                  <a:pt x="749046" y="10706"/>
                </a:lnTo>
                <a:lnTo>
                  <a:pt x="750163" y="10248"/>
                </a:lnTo>
                <a:lnTo>
                  <a:pt x="752030" y="8394"/>
                </a:lnTo>
                <a:lnTo>
                  <a:pt x="752500" y="7264"/>
                </a:lnTo>
                <a:lnTo>
                  <a:pt x="752500" y="4635"/>
                </a:lnTo>
                <a:close/>
              </a:path>
              <a:path w="11891010" h="15875">
                <a:moveTo>
                  <a:pt x="781075" y="4686"/>
                </a:moveTo>
                <a:lnTo>
                  <a:pt x="780618" y="3556"/>
                </a:lnTo>
                <a:lnTo>
                  <a:pt x="778751" y="1701"/>
                </a:lnTo>
                <a:lnTo>
                  <a:pt x="777633" y="1231"/>
                </a:lnTo>
                <a:lnTo>
                  <a:pt x="765479" y="1219"/>
                </a:lnTo>
                <a:lnTo>
                  <a:pt x="764349" y="1676"/>
                </a:lnTo>
                <a:lnTo>
                  <a:pt x="762495" y="3530"/>
                </a:lnTo>
                <a:lnTo>
                  <a:pt x="762025" y="4660"/>
                </a:lnTo>
                <a:lnTo>
                  <a:pt x="762025" y="7289"/>
                </a:lnTo>
                <a:lnTo>
                  <a:pt x="762482" y="8407"/>
                </a:lnTo>
                <a:lnTo>
                  <a:pt x="764336" y="10274"/>
                </a:lnTo>
                <a:lnTo>
                  <a:pt x="765467" y="10744"/>
                </a:lnTo>
                <a:lnTo>
                  <a:pt x="777621" y="10756"/>
                </a:lnTo>
                <a:lnTo>
                  <a:pt x="778738" y="10299"/>
                </a:lnTo>
                <a:lnTo>
                  <a:pt x="780605" y="8432"/>
                </a:lnTo>
                <a:lnTo>
                  <a:pt x="781075" y="7315"/>
                </a:lnTo>
                <a:lnTo>
                  <a:pt x="781075" y="4686"/>
                </a:lnTo>
                <a:close/>
              </a:path>
              <a:path w="11891010" h="15875">
                <a:moveTo>
                  <a:pt x="800125" y="4711"/>
                </a:moveTo>
                <a:lnTo>
                  <a:pt x="799668" y="3594"/>
                </a:lnTo>
                <a:lnTo>
                  <a:pt x="797801" y="1727"/>
                </a:lnTo>
                <a:lnTo>
                  <a:pt x="796683" y="1257"/>
                </a:lnTo>
                <a:lnTo>
                  <a:pt x="794054" y="1257"/>
                </a:lnTo>
                <a:lnTo>
                  <a:pt x="792924" y="1727"/>
                </a:lnTo>
                <a:lnTo>
                  <a:pt x="791070" y="3581"/>
                </a:lnTo>
                <a:lnTo>
                  <a:pt x="790600" y="4699"/>
                </a:lnTo>
                <a:lnTo>
                  <a:pt x="790600" y="7327"/>
                </a:lnTo>
                <a:lnTo>
                  <a:pt x="791057" y="8458"/>
                </a:lnTo>
                <a:lnTo>
                  <a:pt x="792911" y="10312"/>
                </a:lnTo>
                <a:lnTo>
                  <a:pt x="794042" y="10782"/>
                </a:lnTo>
                <a:lnTo>
                  <a:pt x="796671" y="10782"/>
                </a:lnTo>
                <a:lnTo>
                  <a:pt x="797788" y="10325"/>
                </a:lnTo>
                <a:lnTo>
                  <a:pt x="799655" y="8470"/>
                </a:lnTo>
                <a:lnTo>
                  <a:pt x="800125" y="7340"/>
                </a:lnTo>
                <a:lnTo>
                  <a:pt x="800125" y="4711"/>
                </a:lnTo>
                <a:close/>
              </a:path>
              <a:path w="11891010" h="15875">
                <a:moveTo>
                  <a:pt x="828700" y="4762"/>
                </a:moveTo>
                <a:lnTo>
                  <a:pt x="828243" y="3632"/>
                </a:lnTo>
                <a:lnTo>
                  <a:pt x="826376" y="1778"/>
                </a:lnTo>
                <a:lnTo>
                  <a:pt x="825258" y="1308"/>
                </a:lnTo>
                <a:lnTo>
                  <a:pt x="822629" y="1308"/>
                </a:lnTo>
                <a:lnTo>
                  <a:pt x="821499" y="1765"/>
                </a:lnTo>
                <a:lnTo>
                  <a:pt x="819645" y="3619"/>
                </a:lnTo>
                <a:lnTo>
                  <a:pt x="819175" y="4749"/>
                </a:lnTo>
                <a:lnTo>
                  <a:pt x="819175" y="7378"/>
                </a:lnTo>
                <a:lnTo>
                  <a:pt x="819632" y="8496"/>
                </a:lnTo>
                <a:lnTo>
                  <a:pt x="821486" y="10363"/>
                </a:lnTo>
                <a:lnTo>
                  <a:pt x="822617" y="10833"/>
                </a:lnTo>
                <a:lnTo>
                  <a:pt x="825246" y="10833"/>
                </a:lnTo>
                <a:lnTo>
                  <a:pt x="826363" y="10375"/>
                </a:lnTo>
                <a:lnTo>
                  <a:pt x="828230" y="8509"/>
                </a:lnTo>
                <a:lnTo>
                  <a:pt x="828700" y="7391"/>
                </a:lnTo>
                <a:lnTo>
                  <a:pt x="828700" y="4762"/>
                </a:lnTo>
                <a:close/>
              </a:path>
              <a:path w="11891010" h="15875">
                <a:moveTo>
                  <a:pt x="857275" y="4800"/>
                </a:moveTo>
                <a:lnTo>
                  <a:pt x="856818" y="3683"/>
                </a:lnTo>
                <a:lnTo>
                  <a:pt x="854951" y="1816"/>
                </a:lnTo>
                <a:lnTo>
                  <a:pt x="853833" y="1358"/>
                </a:lnTo>
                <a:lnTo>
                  <a:pt x="841679" y="1333"/>
                </a:lnTo>
                <a:lnTo>
                  <a:pt x="840562" y="1803"/>
                </a:lnTo>
                <a:lnTo>
                  <a:pt x="838695" y="3657"/>
                </a:lnTo>
                <a:lnTo>
                  <a:pt x="838225" y="4775"/>
                </a:lnTo>
                <a:lnTo>
                  <a:pt x="838225" y="7404"/>
                </a:lnTo>
                <a:lnTo>
                  <a:pt x="838682" y="8534"/>
                </a:lnTo>
                <a:lnTo>
                  <a:pt x="840536" y="10388"/>
                </a:lnTo>
                <a:lnTo>
                  <a:pt x="841667" y="10858"/>
                </a:lnTo>
                <a:lnTo>
                  <a:pt x="853821" y="10883"/>
                </a:lnTo>
                <a:lnTo>
                  <a:pt x="854938" y="10414"/>
                </a:lnTo>
                <a:lnTo>
                  <a:pt x="856805" y="8559"/>
                </a:lnTo>
                <a:lnTo>
                  <a:pt x="857275" y="7442"/>
                </a:lnTo>
                <a:lnTo>
                  <a:pt x="857275" y="4800"/>
                </a:lnTo>
                <a:close/>
              </a:path>
              <a:path w="11891010" h="15875">
                <a:moveTo>
                  <a:pt x="876325" y="4838"/>
                </a:moveTo>
                <a:lnTo>
                  <a:pt x="875868" y="3708"/>
                </a:lnTo>
                <a:lnTo>
                  <a:pt x="874014" y="1854"/>
                </a:lnTo>
                <a:lnTo>
                  <a:pt x="872883" y="1384"/>
                </a:lnTo>
                <a:lnTo>
                  <a:pt x="870254" y="1384"/>
                </a:lnTo>
                <a:lnTo>
                  <a:pt x="869137" y="1841"/>
                </a:lnTo>
                <a:lnTo>
                  <a:pt x="867270" y="3695"/>
                </a:lnTo>
                <a:lnTo>
                  <a:pt x="866800" y="4826"/>
                </a:lnTo>
                <a:lnTo>
                  <a:pt x="866800" y="7454"/>
                </a:lnTo>
                <a:lnTo>
                  <a:pt x="867257" y="8572"/>
                </a:lnTo>
                <a:lnTo>
                  <a:pt x="869111" y="10439"/>
                </a:lnTo>
                <a:lnTo>
                  <a:pt x="870242" y="10909"/>
                </a:lnTo>
                <a:lnTo>
                  <a:pt x="872871" y="10909"/>
                </a:lnTo>
                <a:lnTo>
                  <a:pt x="873988" y="10452"/>
                </a:lnTo>
                <a:lnTo>
                  <a:pt x="875855" y="8585"/>
                </a:lnTo>
                <a:lnTo>
                  <a:pt x="876325" y="7467"/>
                </a:lnTo>
                <a:lnTo>
                  <a:pt x="876325" y="4838"/>
                </a:lnTo>
                <a:close/>
              </a:path>
              <a:path w="11891010" h="15875">
                <a:moveTo>
                  <a:pt x="904900" y="4876"/>
                </a:moveTo>
                <a:lnTo>
                  <a:pt x="904443" y="3759"/>
                </a:lnTo>
                <a:lnTo>
                  <a:pt x="902589" y="1892"/>
                </a:lnTo>
                <a:lnTo>
                  <a:pt x="901458" y="1435"/>
                </a:lnTo>
                <a:lnTo>
                  <a:pt x="898829" y="1422"/>
                </a:lnTo>
                <a:lnTo>
                  <a:pt x="897712" y="1892"/>
                </a:lnTo>
                <a:lnTo>
                  <a:pt x="895845" y="3746"/>
                </a:lnTo>
                <a:lnTo>
                  <a:pt x="895375" y="4864"/>
                </a:lnTo>
                <a:lnTo>
                  <a:pt x="895375" y="7493"/>
                </a:lnTo>
                <a:lnTo>
                  <a:pt x="895832" y="8623"/>
                </a:lnTo>
                <a:lnTo>
                  <a:pt x="897699" y="10490"/>
                </a:lnTo>
                <a:lnTo>
                  <a:pt x="898817" y="10947"/>
                </a:lnTo>
                <a:lnTo>
                  <a:pt x="901446" y="10960"/>
                </a:lnTo>
                <a:lnTo>
                  <a:pt x="902563" y="10490"/>
                </a:lnTo>
                <a:lnTo>
                  <a:pt x="904430" y="8636"/>
                </a:lnTo>
                <a:lnTo>
                  <a:pt x="904900" y="7518"/>
                </a:lnTo>
                <a:lnTo>
                  <a:pt x="904900" y="4876"/>
                </a:lnTo>
                <a:close/>
              </a:path>
              <a:path w="11891010" h="15875">
                <a:moveTo>
                  <a:pt x="933475" y="4927"/>
                </a:moveTo>
                <a:lnTo>
                  <a:pt x="933018" y="3810"/>
                </a:lnTo>
                <a:lnTo>
                  <a:pt x="931164" y="1943"/>
                </a:lnTo>
                <a:lnTo>
                  <a:pt x="930033" y="1473"/>
                </a:lnTo>
                <a:lnTo>
                  <a:pt x="917879" y="1460"/>
                </a:lnTo>
                <a:lnTo>
                  <a:pt x="916762" y="1917"/>
                </a:lnTo>
                <a:lnTo>
                  <a:pt x="914895" y="3771"/>
                </a:lnTo>
                <a:lnTo>
                  <a:pt x="914425" y="4902"/>
                </a:lnTo>
                <a:lnTo>
                  <a:pt x="914425" y="7531"/>
                </a:lnTo>
                <a:lnTo>
                  <a:pt x="914882" y="8648"/>
                </a:lnTo>
                <a:lnTo>
                  <a:pt x="916749" y="10515"/>
                </a:lnTo>
                <a:lnTo>
                  <a:pt x="917867" y="10985"/>
                </a:lnTo>
                <a:lnTo>
                  <a:pt x="930021" y="10998"/>
                </a:lnTo>
                <a:lnTo>
                  <a:pt x="931138" y="10541"/>
                </a:lnTo>
                <a:lnTo>
                  <a:pt x="933005" y="8674"/>
                </a:lnTo>
                <a:lnTo>
                  <a:pt x="933475" y="7556"/>
                </a:lnTo>
                <a:lnTo>
                  <a:pt x="933475" y="4927"/>
                </a:lnTo>
                <a:close/>
              </a:path>
              <a:path w="11891010" h="15875">
                <a:moveTo>
                  <a:pt x="952525" y="4953"/>
                </a:moveTo>
                <a:lnTo>
                  <a:pt x="952068" y="3835"/>
                </a:lnTo>
                <a:lnTo>
                  <a:pt x="950214" y="1968"/>
                </a:lnTo>
                <a:lnTo>
                  <a:pt x="949083" y="1511"/>
                </a:lnTo>
                <a:lnTo>
                  <a:pt x="946454" y="1498"/>
                </a:lnTo>
                <a:lnTo>
                  <a:pt x="945337" y="1968"/>
                </a:lnTo>
                <a:lnTo>
                  <a:pt x="943470" y="3822"/>
                </a:lnTo>
                <a:lnTo>
                  <a:pt x="943000" y="4940"/>
                </a:lnTo>
                <a:lnTo>
                  <a:pt x="943000" y="7569"/>
                </a:lnTo>
                <a:lnTo>
                  <a:pt x="943457" y="8699"/>
                </a:lnTo>
                <a:lnTo>
                  <a:pt x="945324" y="10553"/>
                </a:lnTo>
                <a:lnTo>
                  <a:pt x="946442" y="11023"/>
                </a:lnTo>
                <a:lnTo>
                  <a:pt x="949071" y="11036"/>
                </a:lnTo>
                <a:lnTo>
                  <a:pt x="950201" y="10566"/>
                </a:lnTo>
                <a:lnTo>
                  <a:pt x="952055" y="8712"/>
                </a:lnTo>
                <a:lnTo>
                  <a:pt x="952525" y="7594"/>
                </a:lnTo>
                <a:lnTo>
                  <a:pt x="952525" y="4953"/>
                </a:lnTo>
                <a:close/>
              </a:path>
              <a:path w="11891010" h="15875">
                <a:moveTo>
                  <a:pt x="981100" y="5003"/>
                </a:moveTo>
                <a:lnTo>
                  <a:pt x="980643" y="3886"/>
                </a:lnTo>
                <a:lnTo>
                  <a:pt x="978789" y="2019"/>
                </a:lnTo>
                <a:lnTo>
                  <a:pt x="977658" y="1549"/>
                </a:lnTo>
                <a:lnTo>
                  <a:pt x="975029" y="1549"/>
                </a:lnTo>
                <a:lnTo>
                  <a:pt x="973912" y="2006"/>
                </a:lnTo>
                <a:lnTo>
                  <a:pt x="972045" y="3873"/>
                </a:lnTo>
                <a:lnTo>
                  <a:pt x="971575" y="4991"/>
                </a:lnTo>
                <a:lnTo>
                  <a:pt x="971575" y="7620"/>
                </a:lnTo>
                <a:lnTo>
                  <a:pt x="972032" y="8737"/>
                </a:lnTo>
                <a:lnTo>
                  <a:pt x="973899" y="10604"/>
                </a:lnTo>
                <a:lnTo>
                  <a:pt x="975017" y="11074"/>
                </a:lnTo>
                <a:lnTo>
                  <a:pt x="977646" y="11074"/>
                </a:lnTo>
                <a:lnTo>
                  <a:pt x="978776" y="10617"/>
                </a:lnTo>
                <a:lnTo>
                  <a:pt x="980630" y="8750"/>
                </a:lnTo>
                <a:lnTo>
                  <a:pt x="981100" y="7632"/>
                </a:lnTo>
                <a:lnTo>
                  <a:pt x="981100" y="5003"/>
                </a:lnTo>
                <a:close/>
              </a:path>
              <a:path w="11891010" h="15875">
                <a:moveTo>
                  <a:pt x="1009675" y="5054"/>
                </a:moveTo>
                <a:lnTo>
                  <a:pt x="1009218" y="3924"/>
                </a:lnTo>
                <a:lnTo>
                  <a:pt x="1007364" y="2070"/>
                </a:lnTo>
                <a:lnTo>
                  <a:pt x="1006233" y="1600"/>
                </a:lnTo>
                <a:lnTo>
                  <a:pt x="994079" y="1574"/>
                </a:lnTo>
                <a:lnTo>
                  <a:pt x="992962" y="2044"/>
                </a:lnTo>
                <a:lnTo>
                  <a:pt x="991095" y="3898"/>
                </a:lnTo>
                <a:lnTo>
                  <a:pt x="990625" y="5016"/>
                </a:lnTo>
                <a:lnTo>
                  <a:pt x="990625" y="7645"/>
                </a:lnTo>
                <a:lnTo>
                  <a:pt x="991095" y="8775"/>
                </a:lnTo>
                <a:lnTo>
                  <a:pt x="992949" y="10629"/>
                </a:lnTo>
                <a:lnTo>
                  <a:pt x="994067" y="11099"/>
                </a:lnTo>
                <a:lnTo>
                  <a:pt x="1006221" y="11125"/>
                </a:lnTo>
                <a:lnTo>
                  <a:pt x="1007351" y="10655"/>
                </a:lnTo>
                <a:lnTo>
                  <a:pt x="1009205" y="8801"/>
                </a:lnTo>
                <a:lnTo>
                  <a:pt x="1009675" y="7683"/>
                </a:lnTo>
                <a:lnTo>
                  <a:pt x="1009675" y="5054"/>
                </a:lnTo>
                <a:close/>
              </a:path>
              <a:path w="11891010" h="15875">
                <a:moveTo>
                  <a:pt x="1028725" y="5080"/>
                </a:moveTo>
                <a:lnTo>
                  <a:pt x="1028268" y="3962"/>
                </a:lnTo>
                <a:lnTo>
                  <a:pt x="1026414" y="2095"/>
                </a:lnTo>
                <a:lnTo>
                  <a:pt x="1025283" y="1625"/>
                </a:lnTo>
                <a:lnTo>
                  <a:pt x="1022654" y="1625"/>
                </a:lnTo>
                <a:lnTo>
                  <a:pt x="1021537" y="2082"/>
                </a:lnTo>
                <a:lnTo>
                  <a:pt x="1019670" y="3949"/>
                </a:lnTo>
                <a:lnTo>
                  <a:pt x="1019200" y="5067"/>
                </a:lnTo>
                <a:lnTo>
                  <a:pt x="1019200" y="7696"/>
                </a:lnTo>
                <a:lnTo>
                  <a:pt x="1019670" y="8813"/>
                </a:lnTo>
                <a:lnTo>
                  <a:pt x="1021524" y="10680"/>
                </a:lnTo>
                <a:lnTo>
                  <a:pt x="1022642" y="11150"/>
                </a:lnTo>
                <a:lnTo>
                  <a:pt x="1025271" y="11150"/>
                </a:lnTo>
                <a:lnTo>
                  <a:pt x="1026401" y="10693"/>
                </a:lnTo>
                <a:lnTo>
                  <a:pt x="1028255" y="8826"/>
                </a:lnTo>
                <a:lnTo>
                  <a:pt x="1028725" y="7708"/>
                </a:lnTo>
                <a:lnTo>
                  <a:pt x="1028725" y="5080"/>
                </a:lnTo>
                <a:close/>
              </a:path>
              <a:path w="11891010" h="15875">
                <a:moveTo>
                  <a:pt x="1057313" y="5130"/>
                </a:moveTo>
                <a:lnTo>
                  <a:pt x="1056843" y="4000"/>
                </a:lnTo>
                <a:lnTo>
                  <a:pt x="1054989" y="2133"/>
                </a:lnTo>
                <a:lnTo>
                  <a:pt x="1053871" y="1676"/>
                </a:lnTo>
                <a:lnTo>
                  <a:pt x="1051229" y="1663"/>
                </a:lnTo>
                <a:lnTo>
                  <a:pt x="1050112" y="2133"/>
                </a:lnTo>
                <a:lnTo>
                  <a:pt x="1048245" y="3987"/>
                </a:lnTo>
                <a:lnTo>
                  <a:pt x="1047775" y="5105"/>
                </a:lnTo>
                <a:lnTo>
                  <a:pt x="1047775" y="7747"/>
                </a:lnTo>
                <a:lnTo>
                  <a:pt x="1048245" y="8864"/>
                </a:lnTo>
                <a:lnTo>
                  <a:pt x="1050099" y="10731"/>
                </a:lnTo>
                <a:lnTo>
                  <a:pt x="1051217" y="11188"/>
                </a:lnTo>
                <a:lnTo>
                  <a:pt x="1053846" y="11201"/>
                </a:lnTo>
                <a:lnTo>
                  <a:pt x="1054976" y="10731"/>
                </a:lnTo>
                <a:lnTo>
                  <a:pt x="1056830" y="8877"/>
                </a:lnTo>
                <a:lnTo>
                  <a:pt x="1057300" y="7759"/>
                </a:lnTo>
                <a:lnTo>
                  <a:pt x="1057313" y="5130"/>
                </a:lnTo>
                <a:close/>
              </a:path>
              <a:path w="11891010" h="15875">
                <a:moveTo>
                  <a:pt x="1085888" y="5168"/>
                </a:moveTo>
                <a:lnTo>
                  <a:pt x="1085418" y="4051"/>
                </a:lnTo>
                <a:lnTo>
                  <a:pt x="1083564" y="2184"/>
                </a:lnTo>
                <a:lnTo>
                  <a:pt x="1082446" y="1714"/>
                </a:lnTo>
                <a:lnTo>
                  <a:pt x="1070279" y="1701"/>
                </a:lnTo>
                <a:lnTo>
                  <a:pt x="1069162" y="2159"/>
                </a:lnTo>
                <a:lnTo>
                  <a:pt x="1067295" y="4013"/>
                </a:lnTo>
                <a:lnTo>
                  <a:pt x="1066838" y="5143"/>
                </a:lnTo>
                <a:lnTo>
                  <a:pt x="1066825" y="7772"/>
                </a:lnTo>
                <a:lnTo>
                  <a:pt x="1067295" y="8890"/>
                </a:lnTo>
                <a:lnTo>
                  <a:pt x="1069149" y="10756"/>
                </a:lnTo>
                <a:lnTo>
                  <a:pt x="1070267" y="11226"/>
                </a:lnTo>
                <a:lnTo>
                  <a:pt x="1082421" y="11239"/>
                </a:lnTo>
                <a:lnTo>
                  <a:pt x="1083551" y="10782"/>
                </a:lnTo>
                <a:lnTo>
                  <a:pt x="1085405" y="8928"/>
                </a:lnTo>
                <a:lnTo>
                  <a:pt x="1085875" y="7797"/>
                </a:lnTo>
                <a:lnTo>
                  <a:pt x="1085888" y="5168"/>
                </a:lnTo>
                <a:close/>
              </a:path>
              <a:path w="11891010" h="15875">
                <a:moveTo>
                  <a:pt x="1104938" y="5207"/>
                </a:moveTo>
                <a:lnTo>
                  <a:pt x="1104468" y="4076"/>
                </a:lnTo>
                <a:lnTo>
                  <a:pt x="1102614" y="2209"/>
                </a:lnTo>
                <a:lnTo>
                  <a:pt x="1101496" y="1752"/>
                </a:lnTo>
                <a:lnTo>
                  <a:pt x="1098854" y="1739"/>
                </a:lnTo>
                <a:lnTo>
                  <a:pt x="1097737" y="2209"/>
                </a:lnTo>
                <a:lnTo>
                  <a:pt x="1095870" y="4064"/>
                </a:lnTo>
                <a:lnTo>
                  <a:pt x="1095413" y="5181"/>
                </a:lnTo>
                <a:lnTo>
                  <a:pt x="1095400" y="7823"/>
                </a:lnTo>
                <a:lnTo>
                  <a:pt x="1095870" y="8940"/>
                </a:lnTo>
                <a:lnTo>
                  <a:pt x="1097724" y="10807"/>
                </a:lnTo>
                <a:lnTo>
                  <a:pt x="1098842" y="11264"/>
                </a:lnTo>
                <a:lnTo>
                  <a:pt x="1101471" y="11277"/>
                </a:lnTo>
                <a:lnTo>
                  <a:pt x="1102601" y="10807"/>
                </a:lnTo>
                <a:lnTo>
                  <a:pt x="1104468" y="8953"/>
                </a:lnTo>
                <a:lnTo>
                  <a:pt x="1104925" y="7835"/>
                </a:lnTo>
                <a:lnTo>
                  <a:pt x="1104938" y="5207"/>
                </a:lnTo>
                <a:close/>
              </a:path>
              <a:path w="11891010" h="15875">
                <a:moveTo>
                  <a:pt x="1133513" y="5245"/>
                </a:moveTo>
                <a:lnTo>
                  <a:pt x="1133043" y="4127"/>
                </a:lnTo>
                <a:lnTo>
                  <a:pt x="1131189" y="2260"/>
                </a:lnTo>
                <a:lnTo>
                  <a:pt x="1130071" y="1790"/>
                </a:lnTo>
                <a:lnTo>
                  <a:pt x="1127429" y="1790"/>
                </a:lnTo>
                <a:lnTo>
                  <a:pt x="1126312" y="2247"/>
                </a:lnTo>
                <a:lnTo>
                  <a:pt x="1124445" y="4114"/>
                </a:lnTo>
                <a:lnTo>
                  <a:pt x="1123988" y="5232"/>
                </a:lnTo>
                <a:lnTo>
                  <a:pt x="1123975" y="7861"/>
                </a:lnTo>
                <a:lnTo>
                  <a:pt x="1124445" y="8991"/>
                </a:lnTo>
                <a:lnTo>
                  <a:pt x="1126299" y="10845"/>
                </a:lnTo>
                <a:lnTo>
                  <a:pt x="1127417" y="11315"/>
                </a:lnTo>
                <a:lnTo>
                  <a:pt x="1130046" y="11315"/>
                </a:lnTo>
                <a:lnTo>
                  <a:pt x="1131176" y="10858"/>
                </a:lnTo>
                <a:lnTo>
                  <a:pt x="1133043" y="9004"/>
                </a:lnTo>
                <a:lnTo>
                  <a:pt x="1133500" y="7874"/>
                </a:lnTo>
                <a:lnTo>
                  <a:pt x="1133513" y="5245"/>
                </a:lnTo>
                <a:close/>
              </a:path>
              <a:path w="11891010" h="15875">
                <a:moveTo>
                  <a:pt x="1162088" y="5295"/>
                </a:moveTo>
                <a:lnTo>
                  <a:pt x="1161618" y="4165"/>
                </a:lnTo>
                <a:lnTo>
                  <a:pt x="1159764" y="2311"/>
                </a:lnTo>
                <a:lnTo>
                  <a:pt x="1158646" y="1841"/>
                </a:lnTo>
                <a:lnTo>
                  <a:pt x="1146492" y="1816"/>
                </a:lnTo>
                <a:lnTo>
                  <a:pt x="1145362" y="2286"/>
                </a:lnTo>
                <a:lnTo>
                  <a:pt x="1143495" y="4140"/>
                </a:lnTo>
                <a:lnTo>
                  <a:pt x="1143038" y="5257"/>
                </a:lnTo>
                <a:lnTo>
                  <a:pt x="1143025" y="7886"/>
                </a:lnTo>
                <a:lnTo>
                  <a:pt x="1143495" y="9017"/>
                </a:lnTo>
                <a:lnTo>
                  <a:pt x="1145349" y="10883"/>
                </a:lnTo>
                <a:lnTo>
                  <a:pt x="1146467" y="11341"/>
                </a:lnTo>
                <a:lnTo>
                  <a:pt x="1158621" y="11366"/>
                </a:lnTo>
                <a:lnTo>
                  <a:pt x="1159751" y="10896"/>
                </a:lnTo>
                <a:lnTo>
                  <a:pt x="1161618" y="9042"/>
                </a:lnTo>
                <a:lnTo>
                  <a:pt x="1162075" y="7924"/>
                </a:lnTo>
                <a:lnTo>
                  <a:pt x="1162088" y="5295"/>
                </a:lnTo>
                <a:close/>
              </a:path>
              <a:path w="11891010" h="15875">
                <a:moveTo>
                  <a:pt x="1181138" y="5321"/>
                </a:moveTo>
                <a:lnTo>
                  <a:pt x="1180668" y="4203"/>
                </a:lnTo>
                <a:lnTo>
                  <a:pt x="1178814" y="2336"/>
                </a:lnTo>
                <a:lnTo>
                  <a:pt x="1177696" y="1866"/>
                </a:lnTo>
                <a:lnTo>
                  <a:pt x="1175067" y="1866"/>
                </a:lnTo>
                <a:lnTo>
                  <a:pt x="1173937" y="2324"/>
                </a:lnTo>
                <a:lnTo>
                  <a:pt x="1172070" y="4191"/>
                </a:lnTo>
                <a:lnTo>
                  <a:pt x="1171613" y="5308"/>
                </a:lnTo>
                <a:lnTo>
                  <a:pt x="1171600" y="7937"/>
                </a:lnTo>
                <a:lnTo>
                  <a:pt x="1172070" y="9067"/>
                </a:lnTo>
                <a:lnTo>
                  <a:pt x="1173924" y="10922"/>
                </a:lnTo>
                <a:lnTo>
                  <a:pt x="1175042" y="11391"/>
                </a:lnTo>
                <a:lnTo>
                  <a:pt x="1177683" y="11391"/>
                </a:lnTo>
                <a:lnTo>
                  <a:pt x="1178801" y="10934"/>
                </a:lnTo>
                <a:lnTo>
                  <a:pt x="1180668" y="9080"/>
                </a:lnTo>
                <a:lnTo>
                  <a:pt x="1181125" y="7950"/>
                </a:lnTo>
                <a:lnTo>
                  <a:pt x="1181138" y="5321"/>
                </a:lnTo>
                <a:close/>
              </a:path>
              <a:path w="11891010" h="15875">
                <a:moveTo>
                  <a:pt x="1209713" y="5372"/>
                </a:moveTo>
                <a:lnTo>
                  <a:pt x="1209243" y="4241"/>
                </a:lnTo>
                <a:lnTo>
                  <a:pt x="1207389" y="2387"/>
                </a:lnTo>
                <a:lnTo>
                  <a:pt x="1206271" y="1917"/>
                </a:lnTo>
                <a:lnTo>
                  <a:pt x="1203642" y="1917"/>
                </a:lnTo>
                <a:lnTo>
                  <a:pt x="1202512" y="2374"/>
                </a:lnTo>
                <a:lnTo>
                  <a:pt x="1200658" y="4229"/>
                </a:lnTo>
                <a:lnTo>
                  <a:pt x="1200188" y="5359"/>
                </a:lnTo>
                <a:lnTo>
                  <a:pt x="1200175" y="7988"/>
                </a:lnTo>
                <a:lnTo>
                  <a:pt x="1200645" y="9105"/>
                </a:lnTo>
                <a:lnTo>
                  <a:pt x="1202499" y="10972"/>
                </a:lnTo>
                <a:lnTo>
                  <a:pt x="1203617" y="11442"/>
                </a:lnTo>
                <a:lnTo>
                  <a:pt x="1206258" y="11442"/>
                </a:lnTo>
                <a:lnTo>
                  <a:pt x="1207376" y="10972"/>
                </a:lnTo>
                <a:lnTo>
                  <a:pt x="1209243" y="9118"/>
                </a:lnTo>
                <a:lnTo>
                  <a:pt x="1209700" y="8001"/>
                </a:lnTo>
                <a:lnTo>
                  <a:pt x="1209713" y="5372"/>
                </a:lnTo>
                <a:close/>
              </a:path>
              <a:path w="11891010" h="15875">
                <a:moveTo>
                  <a:pt x="1238288" y="5410"/>
                </a:moveTo>
                <a:lnTo>
                  <a:pt x="1237818" y="4292"/>
                </a:lnTo>
                <a:lnTo>
                  <a:pt x="1235964" y="2425"/>
                </a:lnTo>
                <a:lnTo>
                  <a:pt x="1234846" y="1955"/>
                </a:lnTo>
                <a:lnTo>
                  <a:pt x="1222692" y="1943"/>
                </a:lnTo>
                <a:lnTo>
                  <a:pt x="1221562" y="2400"/>
                </a:lnTo>
                <a:lnTo>
                  <a:pt x="1219708" y="4267"/>
                </a:lnTo>
                <a:lnTo>
                  <a:pt x="1219238" y="5384"/>
                </a:lnTo>
                <a:lnTo>
                  <a:pt x="1219225" y="8013"/>
                </a:lnTo>
                <a:lnTo>
                  <a:pt x="1219695" y="9144"/>
                </a:lnTo>
                <a:lnTo>
                  <a:pt x="1221549" y="10998"/>
                </a:lnTo>
                <a:lnTo>
                  <a:pt x="1222679" y="11468"/>
                </a:lnTo>
                <a:lnTo>
                  <a:pt x="1234833" y="11480"/>
                </a:lnTo>
                <a:lnTo>
                  <a:pt x="1235951" y="11023"/>
                </a:lnTo>
                <a:lnTo>
                  <a:pt x="1237818" y="9169"/>
                </a:lnTo>
                <a:lnTo>
                  <a:pt x="1238275" y="8039"/>
                </a:lnTo>
                <a:lnTo>
                  <a:pt x="1238288" y="5410"/>
                </a:lnTo>
                <a:close/>
              </a:path>
              <a:path w="11891010" h="15875">
                <a:moveTo>
                  <a:pt x="1257338" y="5448"/>
                </a:moveTo>
                <a:lnTo>
                  <a:pt x="1256868" y="4318"/>
                </a:lnTo>
                <a:lnTo>
                  <a:pt x="1255014" y="2463"/>
                </a:lnTo>
                <a:lnTo>
                  <a:pt x="1253896" y="1993"/>
                </a:lnTo>
                <a:lnTo>
                  <a:pt x="1251267" y="1993"/>
                </a:lnTo>
                <a:lnTo>
                  <a:pt x="1250137" y="2451"/>
                </a:lnTo>
                <a:lnTo>
                  <a:pt x="1248283" y="4305"/>
                </a:lnTo>
                <a:lnTo>
                  <a:pt x="1247813" y="5435"/>
                </a:lnTo>
                <a:lnTo>
                  <a:pt x="1247813" y="8064"/>
                </a:lnTo>
                <a:lnTo>
                  <a:pt x="1248270" y="9182"/>
                </a:lnTo>
                <a:lnTo>
                  <a:pt x="1250124" y="11049"/>
                </a:lnTo>
                <a:lnTo>
                  <a:pt x="1251254" y="11518"/>
                </a:lnTo>
                <a:lnTo>
                  <a:pt x="1253883" y="11518"/>
                </a:lnTo>
                <a:lnTo>
                  <a:pt x="1255001" y="11049"/>
                </a:lnTo>
                <a:lnTo>
                  <a:pt x="1256868" y="9194"/>
                </a:lnTo>
                <a:lnTo>
                  <a:pt x="1257338" y="8077"/>
                </a:lnTo>
                <a:lnTo>
                  <a:pt x="1257338" y="5448"/>
                </a:lnTo>
                <a:close/>
              </a:path>
              <a:path w="11891010" h="15875">
                <a:moveTo>
                  <a:pt x="1285913" y="5486"/>
                </a:moveTo>
                <a:lnTo>
                  <a:pt x="1285455" y="4368"/>
                </a:lnTo>
                <a:lnTo>
                  <a:pt x="1283589" y="2501"/>
                </a:lnTo>
                <a:lnTo>
                  <a:pt x="1282471" y="2032"/>
                </a:lnTo>
                <a:lnTo>
                  <a:pt x="1279842" y="2032"/>
                </a:lnTo>
                <a:lnTo>
                  <a:pt x="1278712" y="2501"/>
                </a:lnTo>
                <a:lnTo>
                  <a:pt x="1276858" y="4356"/>
                </a:lnTo>
                <a:lnTo>
                  <a:pt x="1276388" y="5473"/>
                </a:lnTo>
                <a:lnTo>
                  <a:pt x="1276388" y="8102"/>
                </a:lnTo>
                <a:lnTo>
                  <a:pt x="1276845" y="9232"/>
                </a:lnTo>
                <a:lnTo>
                  <a:pt x="1278699" y="11087"/>
                </a:lnTo>
                <a:lnTo>
                  <a:pt x="1279829" y="11557"/>
                </a:lnTo>
                <a:lnTo>
                  <a:pt x="1282458" y="11557"/>
                </a:lnTo>
                <a:lnTo>
                  <a:pt x="1283576" y="11099"/>
                </a:lnTo>
                <a:lnTo>
                  <a:pt x="1285443" y="9245"/>
                </a:lnTo>
                <a:lnTo>
                  <a:pt x="1285913" y="8115"/>
                </a:lnTo>
                <a:lnTo>
                  <a:pt x="1285913" y="5486"/>
                </a:lnTo>
                <a:close/>
              </a:path>
              <a:path w="11891010" h="15875">
                <a:moveTo>
                  <a:pt x="1314488" y="5537"/>
                </a:moveTo>
                <a:lnTo>
                  <a:pt x="1314030" y="4406"/>
                </a:lnTo>
                <a:lnTo>
                  <a:pt x="1312164" y="2552"/>
                </a:lnTo>
                <a:lnTo>
                  <a:pt x="1311046" y="2082"/>
                </a:lnTo>
                <a:lnTo>
                  <a:pt x="1298892" y="2070"/>
                </a:lnTo>
                <a:lnTo>
                  <a:pt x="1297762" y="2527"/>
                </a:lnTo>
                <a:lnTo>
                  <a:pt x="1295908" y="4381"/>
                </a:lnTo>
                <a:lnTo>
                  <a:pt x="1295438" y="5511"/>
                </a:lnTo>
                <a:lnTo>
                  <a:pt x="1295438" y="8140"/>
                </a:lnTo>
                <a:lnTo>
                  <a:pt x="1295895" y="9258"/>
                </a:lnTo>
                <a:lnTo>
                  <a:pt x="1297749" y="11125"/>
                </a:lnTo>
                <a:lnTo>
                  <a:pt x="1298879" y="11595"/>
                </a:lnTo>
                <a:lnTo>
                  <a:pt x="1311033" y="11607"/>
                </a:lnTo>
                <a:lnTo>
                  <a:pt x="1312151" y="11150"/>
                </a:lnTo>
                <a:lnTo>
                  <a:pt x="1314018" y="9283"/>
                </a:lnTo>
                <a:lnTo>
                  <a:pt x="1314488" y="8166"/>
                </a:lnTo>
                <a:lnTo>
                  <a:pt x="1314488" y="5537"/>
                </a:lnTo>
                <a:close/>
              </a:path>
              <a:path w="11891010" h="15875">
                <a:moveTo>
                  <a:pt x="1333538" y="5562"/>
                </a:moveTo>
                <a:lnTo>
                  <a:pt x="1333080" y="4445"/>
                </a:lnTo>
                <a:lnTo>
                  <a:pt x="1331214" y="2578"/>
                </a:lnTo>
                <a:lnTo>
                  <a:pt x="1330096" y="2108"/>
                </a:lnTo>
                <a:lnTo>
                  <a:pt x="1327467" y="2108"/>
                </a:lnTo>
                <a:lnTo>
                  <a:pt x="1326337" y="2578"/>
                </a:lnTo>
                <a:lnTo>
                  <a:pt x="1324483" y="4432"/>
                </a:lnTo>
                <a:lnTo>
                  <a:pt x="1324013" y="5549"/>
                </a:lnTo>
                <a:lnTo>
                  <a:pt x="1324013" y="8178"/>
                </a:lnTo>
                <a:lnTo>
                  <a:pt x="1324470" y="9309"/>
                </a:lnTo>
                <a:lnTo>
                  <a:pt x="1326324" y="11163"/>
                </a:lnTo>
                <a:lnTo>
                  <a:pt x="1327454" y="11633"/>
                </a:lnTo>
                <a:lnTo>
                  <a:pt x="1330083" y="11633"/>
                </a:lnTo>
                <a:lnTo>
                  <a:pt x="1331201" y="11176"/>
                </a:lnTo>
                <a:lnTo>
                  <a:pt x="1333068" y="9321"/>
                </a:lnTo>
                <a:lnTo>
                  <a:pt x="1333538" y="8191"/>
                </a:lnTo>
                <a:lnTo>
                  <a:pt x="1333538" y="5562"/>
                </a:lnTo>
                <a:close/>
              </a:path>
              <a:path w="11891010" h="15875">
                <a:moveTo>
                  <a:pt x="1362113" y="5613"/>
                </a:moveTo>
                <a:lnTo>
                  <a:pt x="1361655" y="4483"/>
                </a:lnTo>
                <a:lnTo>
                  <a:pt x="1359789" y="2628"/>
                </a:lnTo>
                <a:lnTo>
                  <a:pt x="1358671" y="2159"/>
                </a:lnTo>
                <a:lnTo>
                  <a:pt x="1356042" y="2159"/>
                </a:lnTo>
                <a:lnTo>
                  <a:pt x="1354912" y="2616"/>
                </a:lnTo>
                <a:lnTo>
                  <a:pt x="1353058" y="4470"/>
                </a:lnTo>
                <a:lnTo>
                  <a:pt x="1352588" y="5600"/>
                </a:lnTo>
                <a:lnTo>
                  <a:pt x="1352588" y="8229"/>
                </a:lnTo>
                <a:lnTo>
                  <a:pt x="1353045" y="9347"/>
                </a:lnTo>
                <a:lnTo>
                  <a:pt x="1354899" y="11214"/>
                </a:lnTo>
                <a:lnTo>
                  <a:pt x="1356029" y="11684"/>
                </a:lnTo>
                <a:lnTo>
                  <a:pt x="1358658" y="11684"/>
                </a:lnTo>
                <a:lnTo>
                  <a:pt x="1359776" y="11226"/>
                </a:lnTo>
                <a:lnTo>
                  <a:pt x="1361643" y="9359"/>
                </a:lnTo>
                <a:lnTo>
                  <a:pt x="1362113" y="8242"/>
                </a:lnTo>
                <a:lnTo>
                  <a:pt x="1362113" y="5613"/>
                </a:lnTo>
                <a:close/>
              </a:path>
              <a:path w="11891010" h="15875">
                <a:moveTo>
                  <a:pt x="1390688" y="5664"/>
                </a:moveTo>
                <a:lnTo>
                  <a:pt x="1390230" y="4533"/>
                </a:lnTo>
                <a:lnTo>
                  <a:pt x="1388364" y="2667"/>
                </a:lnTo>
                <a:lnTo>
                  <a:pt x="1387246" y="2209"/>
                </a:lnTo>
                <a:lnTo>
                  <a:pt x="1375092" y="2184"/>
                </a:lnTo>
                <a:lnTo>
                  <a:pt x="1373974" y="2654"/>
                </a:lnTo>
                <a:lnTo>
                  <a:pt x="1372108" y="4508"/>
                </a:lnTo>
                <a:lnTo>
                  <a:pt x="1371638" y="5626"/>
                </a:lnTo>
                <a:lnTo>
                  <a:pt x="1371638" y="8255"/>
                </a:lnTo>
                <a:lnTo>
                  <a:pt x="1372095" y="9385"/>
                </a:lnTo>
                <a:lnTo>
                  <a:pt x="1373949" y="11239"/>
                </a:lnTo>
                <a:lnTo>
                  <a:pt x="1375079" y="11709"/>
                </a:lnTo>
                <a:lnTo>
                  <a:pt x="1387233" y="11734"/>
                </a:lnTo>
                <a:lnTo>
                  <a:pt x="1388351" y="11264"/>
                </a:lnTo>
                <a:lnTo>
                  <a:pt x="1390218" y="9410"/>
                </a:lnTo>
                <a:lnTo>
                  <a:pt x="1390688" y="8293"/>
                </a:lnTo>
                <a:lnTo>
                  <a:pt x="1390688" y="5664"/>
                </a:lnTo>
                <a:close/>
              </a:path>
              <a:path w="11891010" h="15875">
                <a:moveTo>
                  <a:pt x="1409738" y="5689"/>
                </a:moveTo>
                <a:lnTo>
                  <a:pt x="1409280" y="4559"/>
                </a:lnTo>
                <a:lnTo>
                  <a:pt x="1407426" y="2705"/>
                </a:lnTo>
                <a:lnTo>
                  <a:pt x="1406296" y="2235"/>
                </a:lnTo>
                <a:lnTo>
                  <a:pt x="1403667" y="2235"/>
                </a:lnTo>
                <a:lnTo>
                  <a:pt x="1402549" y="2692"/>
                </a:lnTo>
                <a:lnTo>
                  <a:pt x="1400683" y="4546"/>
                </a:lnTo>
                <a:lnTo>
                  <a:pt x="1400213" y="5676"/>
                </a:lnTo>
                <a:lnTo>
                  <a:pt x="1400213" y="8305"/>
                </a:lnTo>
                <a:lnTo>
                  <a:pt x="1400670" y="9423"/>
                </a:lnTo>
                <a:lnTo>
                  <a:pt x="1402524" y="11290"/>
                </a:lnTo>
                <a:lnTo>
                  <a:pt x="1403654" y="11760"/>
                </a:lnTo>
                <a:lnTo>
                  <a:pt x="1406283" y="11760"/>
                </a:lnTo>
                <a:lnTo>
                  <a:pt x="1407401" y="11303"/>
                </a:lnTo>
                <a:lnTo>
                  <a:pt x="1409268" y="9436"/>
                </a:lnTo>
                <a:lnTo>
                  <a:pt x="1409738" y="8318"/>
                </a:lnTo>
                <a:lnTo>
                  <a:pt x="1409738" y="5689"/>
                </a:lnTo>
                <a:close/>
              </a:path>
              <a:path w="11891010" h="15875">
                <a:moveTo>
                  <a:pt x="1438313" y="5727"/>
                </a:moveTo>
                <a:lnTo>
                  <a:pt x="1437855" y="4610"/>
                </a:lnTo>
                <a:lnTo>
                  <a:pt x="1436001" y="2743"/>
                </a:lnTo>
                <a:lnTo>
                  <a:pt x="1434871" y="2286"/>
                </a:lnTo>
                <a:lnTo>
                  <a:pt x="1432242" y="2273"/>
                </a:lnTo>
                <a:lnTo>
                  <a:pt x="1431124" y="2743"/>
                </a:lnTo>
                <a:lnTo>
                  <a:pt x="1429258" y="4597"/>
                </a:lnTo>
                <a:lnTo>
                  <a:pt x="1428788" y="5715"/>
                </a:lnTo>
                <a:lnTo>
                  <a:pt x="1428788" y="8343"/>
                </a:lnTo>
                <a:lnTo>
                  <a:pt x="1429245" y="9474"/>
                </a:lnTo>
                <a:lnTo>
                  <a:pt x="1431112" y="11341"/>
                </a:lnTo>
                <a:lnTo>
                  <a:pt x="1432229" y="11798"/>
                </a:lnTo>
                <a:lnTo>
                  <a:pt x="1434858" y="11811"/>
                </a:lnTo>
                <a:lnTo>
                  <a:pt x="1435976" y="11341"/>
                </a:lnTo>
                <a:lnTo>
                  <a:pt x="1437843" y="9486"/>
                </a:lnTo>
                <a:lnTo>
                  <a:pt x="1438313" y="8369"/>
                </a:lnTo>
                <a:lnTo>
                  <a:pt x="1438313" y="5727"/>
                </a:lnTo>
                <a:close/>
              </a:path>
              <a:path w="11891010" h="15875">
                <a:moveTo>
                  <a:pt x="1466888" y="5778"/>
                </a:moveTo>
                <a:lnTo>
                  <a:pt x="1466430" y="4660"/>
                </a:lnTo>
                <a:lnTo>
                  <a:pt x="1464576" y="2794"/>
                </a:lnTo>
                <a:lnTo>
                  <a:pt x="1463446" y="2324"/>
                </a:lnTo>
                <a:lnTo>
                  <a:pt x="1451292" y="2311"/>
                </a:lnTo>
                <a:lnTo>
                  <a:pt x="1450174" y="2768"/>
                </a:lnTo>
                <a:lnTo>
                  <a:pt x="1448308" y="4622"/>
                </a:lnTo>
                <a:lnTo>
                  <a:pt x="1447838" y="5753"/>
                </a:lnTo>
                <a:lnTo>
                  <a:pt x="1447838" y="8382"/>
                </a:lnTo>
                <a:lnTo>
                  <a:pt x="1448295" y="9499"/>
                </a:lnTo>
                <a:lnTo>
                  <a:pt x="1450162" y="11366"/>
                </a:lnTo>
                <a:lnTo>
                  <a:pt x="1451279" y="11836"/>
                </a:lnTo>
                <a:lnTo>
                  <a:pt x="1463433" y="11849"/>
                </a:lnTo>
                <a:lnTo>
                  <a:pt x="1464551" y="11391"/>
                </a:lnTo>
                <a:lnTo>
                  <a:pt x="1466418" y="9537"/>
                </a:lnTo>
                <a:lnTo>
                  <a:pt x="1466888" y="8407"/>
                </a:lnTo>
                <a:lnTo>
                  <a:pt x="1466888" y="5778"/>
                </a:lnTo>
                <a:close/>
              </a:path>
              <a:path w="11891010" h="15875">
                <a:moveTo>
                  <a:pt x="1485938" y="5803"/>
                </a:moveTo>
                <a:lnTo>
                  <a:pt x="1485480" y="4686"/>
                </a:lnTo>
                <a:lnTo>
                  <a:pt x="1483626" y="2819"/>
                </a:lnTo>
                <a:lnTo>
                  <a:pt x="1482496" y="2362"/>
                </a:lnTo>
                <a:lnTo>
                  <a:pt x="1479867" y="2349"/>
                </a:lnTo>
                <a:lnTo>
                  <a:pt x="1478749" y="2819"/>
                </a:lnTo>
                <a:lnTo>
                  <a:pt x="1476883" y="4673"/>
                </a:lnTo>
                <a:lnTo>
                  <a:pt x="1476413" y="5791"/>
                </a:lnTo>
                <a:lnTo>
                  <a:pt x="1476413" y="8420"/>
                </a:lnTo>
                <a:lnTo>
                  <a:pt x="1476870" y="9550"/>
                </a:lnTo>
                <a:lnTo>
                  <a:pt x="1478737" y="11417"/>
                </a:lnTo>
                <a:lnTo>
                  <a:pt x="1479854" y="11874"/>
                </a:lnTo>
                <a:lnTo>
                  <a:pt x="1482483" y="11887"/>
                </a:lnTo>
                <a:lnTo>
                  <a:pt x="1483614" y="11417"/>
                </a:lnTo>
                <a:lnTo>
                  <a:pt x="1485468" y="9563"/>
                </a:lnTo>
                <a:lnTo>
                  <a:pt x="1485938" y="8445"/>
                </a:lnTo>
                <a:lnTo>
                  <a:pt x="1485938" y="5803"/>
                </a:lnTo>
                <a:close/>
              </a:path>
              <a:path w="11891010" h="15875">
                <a:moveTo>
                  <a:pt x="1514513" y="5854"/>
                </a:moveTo>
                <a:lnTo>
                  <a:pt x="1514055" y="4737"/>
                </a:lnTo>
                <a:lnTo>
                  <a:pt x="1512201" y="2870"/>
                </a:lnTo>
                <a:lnTo>
                  <a:pt x="1511071" y="2400"/>
                </a:lnTo>
                <a:lnTo>
                  <a:pt x="1508442" y="2400"/>
                </a:lnTo>
                <a:lnTo>
                  <a:pt x="1507324" y="2857"/>
                </a:lnTo>
                <a:lnTo>
                  <a:pt x="1505458" y="4724"/>
                </a:lnTo>
                <a:lnTo>
                  <a:pt x="1504988" y="5842"/>
                </a:lnTo>
                <a:lnTo>
                  <a:pt x="1504988" y="8470"/>
                </a:lnTo>
                <a:lnTo>
                  <a:pt x="1505445" y="9588"/>
                </a:lnTo>
                <a:lnTo>
                  <a:pt x="1507312" y="11455"/>
                </a:lnTo>
                <a:lnTo>
                  <a:pt x="1508429" y="11925"/>
                </a:lnTo>
                <a:lnTo>
                  <a:pt x="1511058" y="11925"/>
                </a:lnTo>
                <a:lnTo>
                  <a:pt x="1512189" y="11468"/>
                </a:lnTo>
                <a:lnTo>
                  <a:pt x="1514043" y="9613"/>
                </a:lnTo>
                <a:lnTo>
                  <a:pt x="1514513" y="8483"/>
                </a:lnTo>
                <a:lnTo>
                  <a:pt x="1514513" y="5854"/>
                </a:lnTo>
                <a:close/>
              </a:path>
              <a:path w="11891010" h="15875">
                <a:moveTo>
                  <a:pt x="1543088" y="5905"/>
                </a:moveTo>
                <a:lnTo>
                  <a:pt x="1542630" y="4775"/>
                </a:lnTo>
                <a:lnTo>
                  <a:pt x="1540776" y="2921"/>
                </a:lnTo>
                <a:lnTo>
                  <a:pt x="1539646" y="2451"/>
                </a:lnTo>
                <a:lnTo>
                  <a:pt x="1527492" y="2425"/>
                </a:lnTo>
                <a:lnTo>
                  <a:pt x="1526374" y="2895"/>
                </a:lnTo>
                <a:lnTo>
                  <a:pt x="1524508" y="4749"/>
                </a:lnTo>
                <a:lnTo>
                  <a:pt x="1524038" y="5867"/>
                </a:lnTo>
                <a:lnTo>
                  <a:pt x="1524038" y="8496"/>
                </a:lnTo>
                <a:lnTo>
                  <a:pt x="1524508" y="9626"/>
                </a:lnTo>
                <a:lnTo>
                  <a:pt x="1526362" y="11480"/>
                </a:lnTo>
                <a:lnTo>
                  <a:pt x="1527479" y="11950"/>
                </a:lnTo>
                <a:lnTo>
                  <a:pt x="1539633" y="11976"/>
                </a:lnTo>
                <a:lnTo>
                  <a:pt x="1540764" y="11506"/>
                </a:lnTo>
                <a:lnTo>
                  <a:pt x="1542618" y="9652"/>
                </a:lnTo>
                <a:lnTo>
                  <a:pt x="1543088" y="8534"/>
                </a:lnTo>
                <a:lnTo>
                  <a:pt x="1543088" y="5905"/>
                </a:lnTo>
                <a:close/>
              </a:path>
              <a:path w="11891010" h="15875">
                <a:moveTo>
                  <a:pt x="1562138" y="5930"/>
                </a:moveTo>
                <a:lnTo>
                  <a:pt x="1561680" y="4813"/>
                </a:lnTo>
                <a:lnTo>
                  <a:pt x="1559826" y="2946"/>
                </a:lnTo>
                <a:lnTo>
                  <a:pt x="1558696" y="2476"/>
                </a:lnTo>
                <a:lnTo>
                  <a:pt x="1556067" y="2476"/>
                </a:lnTo>
                <a:lnTo>
                  <a:pt x="1554949" y="2933"/>
                </a:lnTo>
                <a:lnTo>
                  <a:pt x="1553083" y="4800"/>
                </a:lnTo>
                <a:lnTo>
                  <a:pt x="1552613" y="5918"/>
                </a:lnTo>
                <a:lnTo>
                  <a:pt x="1552613" y="8547"/>
                </a:lnTo>
                <a:lnTo>
                  <a:pt x="1553083" y="9664"/>
                </a:lnTo>
                <a:lnTo>
                  <a:pt x="1554937" y="11531"/>
                </a:lnTo>
                <a:lnTo>
                  <a:pt x="1556054" y="12001"/>
                </a:lnTo>
                <a:lnTo>
                  <a:pt x="1558683" y="12001"/>
                </a:lnTo>
                <a:lnTo>
                  <a:pt x="1559814" y="11544"/>
                </a:lnTo>
                <a:lnTo>
                  <a:pt x="1561668" y="9677"/>
                </a:lnTo>
                <a:lnTo>
                  <a:pt x="1562138" y="8559"/>
                </a:lnTo>
                <a:lnTo>
                  <a:pt x="1562138" y="5930"/>
                </a:lnTo>
                <a:close/>
              </a:path>
              <a:path w="11891010" h="15875">
                <a:moveTo>
                  <a:pt x="1590725" y="5981"/>
                </a:moveTo>
                <a:lnTo>
                  <a:pt x="1590255" y="4851"/>
                </a:lnTo>
                <a:lnTo>
                  <a:pt x="1588401" y="2997"/>
                </a:lnTo>
                <a:lnTo>
                  <a:pt x="1587284" y="2527"/>
                </a:lnTo>
                <a:lnTo>
                  <a:pt x="1584642" y="2514"/>
                </a:lnTo>
                <a:lnTo>
                  <a:pt x="1583524" y="2984"/>
                </a:lnTo>
                <a:lnTo>
                  <a:pt x="1581658" y="4838"/>
                </a:lnTo>
                <a:lnTo>
                  <a:pt x="1581188" y="5956"/>
                </a:lnTo>
                <a:lnTo>
                  <a:pt x="1581188" y="8597"/>
                </a:lnTo>
                <a:lnTo>
                  <a:pt x="1581658" y="9715"/>
                </a:lnTo>
                <a:lnTo>
                  <a:pt x="1583512" y="11582"/>
                </a:lnTo>
                <a:lnTo>
                  <a:pt x="1584629" y="12039"/>
                </a:lnTo>
                <a:lnTo>
                  <a:pt x="1587258" y="12052"/>
                </a:lnTo>
                <a:lnTo>
                  <a:pt x="1588389" y="11582"/>
                </a:lnTo>
                <a:lnTo>
                  <a:pt x="1590243" y="9728"/>
                </a:lnTo>
                <a:lnTo>
                  <a:pt x="1590713" y="8610"/>
                </a:lnTo>
                <a:lnTo>
                  <a:pt x="1590725" y="5981"/>
                </a:lnTo>
                <a:close/>
              </a:path>
              <a:path w="11891010" h="15875">
                <a:moveTo>
                  <a:pt x="1619300" y="6019"/>
                </a:moveTo>
                <a:lnTo>
                  <a:pt x="1618830" y="4902"/>
                </a:lnTo>
                <a:lnTo>
                  <a:pt x="1616976" y="3035"/>
                </a:lnTo>
                <a:lnTo>
                  <a:pt x="1615859" y="2565"/>
                </a:lnTo>
                <a:lnTo>
                  <a:pt x="1603692" y="2552"/>
                </a:lnTo>
                <a:lnTo>
                  <a:pt x="1602574" y="3009"/>
                </a:lnTo>
                <a:lnTo>
                  <a:pt x="1600708" y="4876"/>
                </a:lnTo>
                <a:lnTo>
                  <a:pt x="1600250" y="5994"/>
                </a:lnTo>
                <a:lnTo>
                  <a:pt x="1600238" y="8623"/>
                </a:lnTo>
                <a:lnTo>
                  <a:pt x="1600708" y="9740"/>
                </a:lnTo>
                <a:lnTo>
                  <a:pt x="1602562" y="11607"/>
                </a:lnTo>
                <a:lnTo>
                  <a:pt x="1603679" y="12077"/>
                </a:lnTo>
                <a:lnTo>
                  <a:pt x="1615833" y="12090"/>
                </a:lnTo>
                <a:lnTo>
                  <a:pt x="1616964" y="11633"/>
                </a:lnTo>
                <a:lnTo>
                  <a:pt x="1618818" y="9779"/>
                </a:lnTo>
                <a:lnTo>
                  <a:pt x="1619288" y="8648"/>
                </a:lnTo>
                <a:lnTo>
                  <a:pt x="1619300" y="6019"/>
                </a:lnTo>
                <a:close/>
              </a:path>
              <a:path w="11891010" h="15875">
                <a:moveTo>
                  <a:pt x="1638350" y="6057"/>
                </a:moveTo>
                <a:lnTo>
                  <a:pt x="1637880" y="4927"/>
                </a:lnTo>
                <a:lnTo>
                  <a:pt x="1636026" y="3060"/>
                </a:lnTo>
                <a:lnTo>
                  <a:pt x="1634909" y="2603"/>
                </a:lnTo>
                <a:lnTo>
                  <a:pt x="1632267" y="2590"/>
                </a:lnTo>
                <a:lnTo>
                  <a:pt x="1631149" y="3060"/>
                </a:lnTo>
                <a:lnTo>
                  <a:pt x="1629283" y="4914"/>
                </a:lnTo>
                <a:lnTo>
                  <a:pt x="1628825" y="6032"/>
                </a:lnTo>
                <a:lnTo>
                  <a:pt x="1628813" y="8674"/>
                </a:lnTo>
                <a:lnTo>
                  <a:pt x="1629283" y="9791"/>
                </a:lnTo>
                <a:lnTo>
                  <a:pt x="1631137" y="11658"/>
                </a:lnTo>
                <a:lnTo>
                  <a:pt x="1632254" y="12115"/>
                </a:lnTo>
                <a:lnTo>
                  <a:pt x="1634883" y="12128"/>
                </a:lnTo>
                <a:lnTo>
                  <a:pt x="1636014" y="11658"/>
                </a:lnTo>
                <a:lnTo>
                  <a:pt x="1637880" y="9804"/>
                </a:lnTo>
                <a:lnTo>
                  <a:pt x="1638338" y="8686"/>
                </a:lnTo>
                <a:lnTo>
                  <a:pt x="1638350" y="6057"/>
                </a:lnTo>
                <a:close/>
              </a:path>
              <a:path w="11891010" h="15875">
                <a:moveTo>
                  <a:pt x="1666925" y="6096"/>
                </a:moveTo>
                <a:lnTo>
                  <a:pt x="1666455" y="4978"/>
                </a:lnTo>
                <a:lnTo>
                  <a:pt x="1664601" y="3111"/>
                </a:lnTo>
                <a:lnTo>
                  <a:pt x="1663484" y="2641"/>
                </a:lnTo>
                <a:lnTo>
                  <a:pt x="1660855" y="2641"/>
                </a:lnTo>
                <a:lnTo>
                  <a:pt x="1659724" y="3098"/>
                </a:lnTo>
                <a:lnTo>
                  <a:pt x="1657858" y="4965"/>
                </a:lnTo>
                <a:lnTo>
                  <a:pt x="1657400" y="6083"/>
                </a:lnTo>
                <a:lnTo>
                  <a:pt x="1657388" y="8712"/>
                </a:lnTo>
                <a:lnTo>
                  <a:pt x="1657858" y="9842"/>
                </a:lnTo>
                <a:lnTo>
                  <a:pt x="1659712" y="11696"/>
                </a:lnTo>
                <a:lnTo>
                  <a:pt x="1660829" y="12166"/>
                </a:lnTo>
                <a:lnTo>
                  <a:pt x="1663458" y="12166"/>
                </a:lnTo>
                <a:lnTo>
                  <a:pt x="1664589" y="11709"/>
                </a:lnTo>
                <a:lnTo>
                  <a:pt x="1666455" y="9855"/>
                </a:lnTo>
                <a:lnTo>
                  <a:pt x="1666913" y="8724"/>
                </a:lnTo>
                <a:lnTo>
                  <a:pt x="1666925" y="6096"/>
                </a:lnTo>
                <a:close/>
              </a:path>
              <a:path w="11891010" h="15875">
                <a:moveTo>
                  <a:pt x="1695500" y="6146"/>
                </a:moveTo>
                <a:lnTo>
                  <a:pt x="1695030" y="5016"/>
                </a:lnTo>
                <a:lnTo>
                  <a:pt x="1693176" y="3162"/>
                </a:lnTo>
                <a:lnTo>
                  <a:pt x="1692059" y="2692"/>
                </a:lnTo>
                <a:lnTo>
                  <a:pt x="1679905" y="2667"/>
                </a:lnTo>
                <a:lnTo>
                  <a:pt x="1678774" y="3136"/>
                </a:lnTo>
                <a:lnTo>
                  <a:pt x="1676908" y="4991"/>
                </a:lnTo>
                <a:lnTo>
                  <a:pt x="1676450" y="6108"/>
                </a:lnTo>
                <a:lnTo>
                  <a:pt x="1676438" y="8750"/>
                </a:lnTo>
                <a:lnTo>
                  <a:pt x="1676908" y="9867"/>
                </a:lnTo>
                <a:lnTo>
                  <a:pt x="1678762" y="11734"/>
                </a:lnTo>
                <a:lnTo>
                  <a:pt x="1679879" y="12192"/>
                </a:lnTo>
                <a:lnTo>
                  <a:pt x="1692033" y="12217"/>
                </a:lnTo>
                <a:lnTo>
                  <a:pt x="1693164" y="11747"/>
                </a:lnTo>
                <a:lnTo>
                  <a:pt x="1695030" y="9893"/>
                </a:lnTo>
                <a:lnTo>
                  <a:pt x="1695488" y="8775"/>
                </a:lnTo>
                <a:lnTo>
                  <a:pt x="1695500" y="6146"/>
                </a:lnTo>
                <a:close/>
              </a:path>
              <a:path w="11891010" h="15875">
                <a:moveTo>
                  <a:pt x="1714550" y="6172"/>
                </a:moveTo>
                <a:lnTo>
                  <a:pt x="1714080" y="5054"/>
                </a:lnTo>
                <a:lnTo>
                  <a:pt x="1712226" y="3187"/>
                </a:lnTo>
                <a:lnTo>
                  <a:pt x="1711109" y="2717"/>
                </a:lnTo>
                <a:lnTo>
                  <a:pt x="1708480" y="2717"/>
                </a:lnTo>
                <a:lnTo>
                  <a:pt x="1707349" y="3175"/>
                </a:lnTo>
                <a:lnTo>
                  <a:pt x="1705483" y="5041"/>
                </a:lnTo>
                <a:lnTo>
                  <a:pt x="1705025" y="6159"/>
                </a:lnTo>
                <a:lnTo>
                  <a:pt x="1705013" y="8788"/>
                </a:lnTo>
                <a:lnTo>
                  <a:pt x="1705483" y="9918"/>
                </a:lnTo>
                <a:lnTo>
                  <a:pt x="1707337" y="11772"/>
                </a:lnTo>
                <a:lnTo>
                  <a:pt x="1708454" y="12242"/>
                </a:lnTo>
                <a:lnTo>
                  <a:pt x="1711096" y="12242"/>
                </a:lnTo>
                <a:lnTo>
                  <a:pt x="1712214" y="11785"/>
                </a:lnTo>
                <a:lnTo>
                  <a:pt x="1714080" y="9931"/>
                </a:lnTo>
                <a:lnTo>
                  <a:pt x="1714538" y="8801"/>
                </a:lnTo>
                <a:lnTo>
                  <a:pt x="1714550" y="6172"/>
                </a:lnTo>
                <a:close/>
              </a:path>
              <a:path w="11891010" h="15875">
                <a:moveTo>
                  <a:pt x="1743125" y="6223"/>
                </a:moveTo>
                <a:lnTo>
                  <a:pt x="1742655" y="5092"/>
                </a:lnTo>
                <a:lnTo>
                  <a:pt x="1740801" y="3238"/>
                </a:lnTo>
                <a:lnTo>
                  <a:pt x="1739684" y="2768"/>
                </a:lnTo>
                <a:lnTo>
                  <a:pt x="1737055" y="2768"/>
                </a:lnTo>
                <a:lnTo>
                  <a:pt x="1735924" y="3225"/>
                </a:lnTo>
                <a:lnTo>
                  <a:pt x="1734070" y="5080"/>
                </a:lnTo>
                <a:lnTo>
                  <a:pt x="1733600" y="6210"/>
                </a:lnTo>
                <a:lnTo>
                  <a:pt x="1733588" y="8839"/>
                </a:lnTo>
                <a:lnTo>
                  <a:pt x="1734058" y="9956"/>
                </a:lnTo>
                <a:lnTo>
                  <a:pt x="1735912" y="11823"/>
                </a:lnTo>
                <a:lnTo>
                  <a:pt x="1737029" y="12293"/>
                </a:lnTo>
                <a:lnTo>
                  <a:pt x="1739671" y="12293"/>
                </a:lnTo>
                <a:lnTo>
                  <a:pt x="1740789" y="11823"/>
                </a:lnTo>
                <a:lnTo>
                  <a:pt x="1742655" y="9969"/>
                </a:lnTo>
                <a:lnTo>
                  <a:pt x="1743113" y="8851"/>
                </a:lnTo>
                <a:lnTo>
                  <a:pt x="1743125" y="6223"/>
                </a:lnTo>
                <a:close/>
              </a:path>
              <a:path w="11891010" h="15875">
                <a:moveTo>
                  <a:pt x="1771700" y="6261"/>
                </a:moveTo>
                <a:lnTo>
                  <a:pt x="1771230" y="5143"/>
                </a:lnTo>
                <a:lnTo>
                  <a:pt x="1769376" y="3276"/>
                </a:lnTo>
                <a:lnTo>
                  <a:pt x="1768259" y="2806"/>
                </a:lnTo>
                <a:lnTo>
                  <a:pt x="1756105" y="2794"/>
                </a:lnTo>
                <a:lnTo>
                  <a:pt x="1754974" y="3251"/>
                </a:lnTo>
                <a:lnTo>
                  <a:pt x="1753120" y="5118"/>
                </a:lnTo>
                <a:lnTo>
                  <a:pt x="1752650" y="6235"/>
                </a:lnTo>
                <a:lnTo>
                  <a:pt x="1752638" y="8864"/>
                </a:lnTo>
                <a:lnTo>
                  <a:pt x="1753108" y="9994"/>
                </a:lnTo>
                <a:lnTo>
                  <a:pt x="1754962" y="11849"/>
                </a:lnTo>
                <a:lnTo>
                  <a:pt x="1756092" y="12319"/>
                </a:lnTo>
                <a:lnTo>
                  <a:pt x="1768246" y="12331"/>
                </a:lnTo>
                <a:lnTo>
                  <a:pt x="1769364" y="11874"/>
                </a:lnTo>
                <a:lnTo>
                  <a:pt x="1771230" y="10020"/>
                </a:lnTo>
                <a:lnTo>
                  <a:pt x="1771688" y="8890"/>
                </a:lnTo>
                <a:lnTo>
                  <a:pt x="1771700" y="6261"/>
                </a:lnTo>
                <a:close/>
              </a:path>
              <a:path w="11891010" h="15875">
                <a:moveTo>
                  <a:pt x="1790750" y="6299"/>
                </a:moveTo>
                <a:lnTo>
                  <a:pt x="1790280" y="5168"/>
                </a:lnTo>
                <a:lnTo>
                  <a:pt x="1788426" y="3314"/>
                </a:lnTo>
                <a:lnTo>
                  <a:pt x="1787309" y="2844"/>
                </a:lnTo>
                <a:lnTo>
                  <a:pt x="1784680" y="2844"/>
                </a:lnTo>
                <a:lnTo>
                  <a:pt x="1783549" y="3302"/>
                </a:lnTo>
                <a:lnTo>
                  <a:pt x="1781695" y="5156"/>
                </a:lnTo>
                <a:lnTo>
                  <a:pt x="1781225" y="6286"/>
                </a:lnTo>
                <a:lnTo>
                  <a:pt x="1781213" y="8915"/>
                </a:lnTo>
                <a:lnTo>
                  <a:pt x="1781683" y="10033"/>
                </a:lnTo>
                <a:lnTo>
                  <a:pt x="1783537" y="11899"/>
                </a:lnTo>
                <a:lnTo>
                  <a:pt x="1784667" y="12369"/>
                </a:lnTo>
                <a:lnTo>
                  <a:pt x="1787296" y="12369"/>
                </a:lnTo>
                <a:lnTo>
                  <a:pt x="1788414" y="11899"/>
                </a:lnTo>
                <a:lnTo>
                  <a:pt x="1790280" y="10045"/>
                </a:lnTo>
                <a:lnTo>
                  <a:pt x="1790750" y="8928"/>
                </a:lnTo>
                <a:lnTo>
                  <a:pt x="1790750" y="6299"/>
                </a:lnTo>
                <a:close/>
              </a:path>
              <a:path w="11891010" h="15875">
                <a:moveTo>
                  <a:pt x="1819325" y="6337"/>
                </a:moveTo>
                <a:lnTo>
                  <a:pt x="1818868" y="5219"/>
                </a:lnTo>
                <a:lnTo>
                  <a:pt x="1817001" y="3352"/>
                </a:lnTo>
                <a:lnTo>
                  <a:pt x="1815884" y="2882"/>
                </a:lnTo>
                <a:lnTo>
                  <a:pt x="1813255" y="2882"/>
                </a:lnTo>
                <a:lnTo>
                  <a:pt x="1812124" y="3352"/>
                </a:lnTo>
                <a:lnTo>
                  <a:pt x="1810270" y="5207"/>
                </a:lnTo>
                <a:lnTo>
                  <a:pt x="1809800" y="6324"/>
                </a:lnTo>
                <a:lnTo>
                  <a:pt x="1809800" y="8953"/>
                </a:lnTo>
                <a:lnTo>
                  <a:pt x="1810258" y="10083"/>
                </a:lnTo>
                <a:lnTo>
                  <a:pt x="1812112" y="11938"/>
                </a:lnTo>
                <a:lnTo>
                  <a:pt x="1813242" y="12407"/>
                </a:lnTo>
                <a:lnTo>
                  <a:pt x="1815871" y="12407"/>
                </a:lnTo>
                <a:lnTo>
                  <a:pt x="1816989" y="11950"/>
                </a:lnTo>
                <a:lnTo>
                  <a:pt x="1818855" y="10096"/>
                </a:lnTo>
                <a:lnTo>
                  <a:pt x="1819325" y="8966"/>
                </a:lnTo>
                <a:lnTo>
                  <a:pt x="1819325" y="6337"/>
                </a:lnTo>
                <a:close/>
              </a:path>
              <a:path w="11891010" h="15875">
                <a:moveTo>
                  <a:pt x="1847900" y="6388"/>
                </a:moveTo>
                <a:lnTo>
                  <a:pt x="1847443" y="5270"/>
                </a:lnTo>
                <a:lnTo>
                  <a:pt x="1845576" y="3403"/>
                </a:lnTo>
                <a:lnTo>
                  <a:pt x="1844459" y="2933"/>
                </a:lnTo>
                <a:lnTo>
                  <a:pt x="1832305" y="2921"/>
                </a:lnTo>
                <a:lnTo>
                  <a:pt x="1831174" y="3378"/>
                </a:lnTo>
                <a:lnTo>
                  <a:pt x="1829320" y="5232"/>
                </a:lnTo>
                <a:lnTo>
                  <a:pt x="1828850" y="6362"/>
                </a:lnTo>
                <a:lnTo>
                  <a:pt x="1828850" y="8991"/>
                </a:lnTo>
                <a:lnTo>
                  <a:pt x="1829308" y="10109"/>
                </a:lnTo>
                <a:lnTo>
                  <a:pt x="1831162" y="11976"/>
                </a:lnTo>
                <a:lnTo>
                  <a:pt x="1832292" y="12446"/>
                </a:lnTo>
                <a:lnTo>
                  <a:pt x="1844446" y="12458"/>
                </a:lnTo>
                <a:lnTo>
                  <a:pt x="1845564" y="12001"/>
                </a:lnTo>
                <a:lnTo>
                  <a:pt x="1847430" y="10134"/>
                </a:lnTo>
                <a:lnTo>
                  <a:pt x="1847900" y="9017"/>
                </a:lnTo>
                <a:lnTo>
                  <a:pt x="1847900" y="6388"/>
                </a:lnTo>
                <a:close/>
              </a:path>
              <a:path w="11891010" h="15875">
                <a:moveTo>
                  <a:pt x="1866950" y="6413"/>
                </a:moveTo>
                <a:lnTo>
                  <a:pt x="1866493" y="5295"/>
                </a:lnTo>
                <a:lnTo>
                  <a:pt x="1864626" y="3429"/>
                </a:lnTo>
                <a:lnTo>
                  <a:pt x="1863509" y="2959"/>
                </a:lnTo>
                <a:lnTo>
                  <a:pt x="1860880" y="2959"/>
                </a:lnTo>
                <a:lnTo>
                  <a:pt x="1859749" y="3429"/>
                </a:lnTo>
                <a:lnTo>
                  <a:pt x="1857895" y="5283"/>
                </a:lnTo>
                <a:lnTo>
                  <a:pt x="1857425" y="6400"/>
                </a:lnTo>
                <a:lnTo>
                  <a:pt x="1857425" y="9029"/>
                </a:lnTo>
                <a:lnTo>
                  <a:pt x="1857883" y="10160"/>
                </a:lnTo>
                <a:lnTo>
                  <a:pt x="1859737" y="12014"/>
                </a:lnTo>
                <a:lnTo>
                  <a:pt x="1860867" y="12484"/>
                </a:lnTo>
                <a:lnTo>
                  <a:pt x="1863496" y="12484"/>
                </a:lnTo>
                <a:lnTo>
                  <a:pt x="1864614" y="12026"/>
                </a:lnTo>
                <a:lnTo>
                  <a:pt x="1866480" y="10172"/>
                </a:lnTo>
                <a:lnTo>
                  <a:pt x="1866950" y="9042"/>
                </a:lnTo>
                <a:lnTo>
                  <a:pt x="1866950" y="6413"/>
                </a:lnTo>
                <a:close/>
              </a:path>
              <a:path w="11891010" h="15875">
                <a:moveTo>
                  <a:pt x="1895525" y="6464"/>
                </a:moveTo>
                <a:lnTo>
                  <a:pt x="1895068" y="5334"/>
                </a:lnTo>
                <a:lnTo>
                  <a:pt x="1893201" y="3479"/>
                </a:lnTo>
                <a:lnTo>
                  <a:pt x="1892084" y="3009"/>
                </a:lnTo>
                <a:lnTo>
                  <a:pt x="1889455" y="3009"/>
                </a:lnTo>
                <a:lnTo>
                  <a:pt x="1888324" y="3467"/>
                </a:lnTo>
                <a:lnTo>
                  <a:pt x="1886470" y="5321"/>
                </a:lnTo>
                <a:lnTo>
                  <a:pt x="1886000" y="6451"/>
                </a:lnTo>
                <a:lnTo>
                  <a:pt x="1886000" y="9080"/>
                </a:lnTo>
                <a:lnTo>
                  <a:pt x="1886458" y="10198"/>
                </a:lnTo>
                <a:lnTo>
                  <a:pt x="1888312" y="12065"/>
                </a:lnTo>
                <a:lnTo>
                  <a:pt x="1889442" y="12534"/>
                </a:lnTo>
                <a:lnTo>
                  <a:pt x="1892071" y="12534"/>
                </a:lnTo>
                <a:lnTo>
                  <a:pt x="1893189" y="12077"/>
                </a:lnTo>
                <a:lnTo>
                  <a:pt x="1895055" y="10210"/>
                </a:lnTo>
                <a:lnTo>
                  <a:pt x="1895525" y="9093"/>
                </a:lnTo>
                <a:lnTo>
                  <a:pt x="1895525" y="6464"/>
                </a:lnTo>
                <a:close/>
              </a:path>
              <a:path w="11891010" h="15875">
                <a:moveTo>
                  <a:pt x="1924100" y="6515"/>
                </a:moveTo>
                <a:lnTo>
                  <a:pt x="1923643" y="5384"/>
                </a:lnTo>
                <a:lnTo>
                  <a:pt x="1921776" y="3517"/>
                </a:lnTo>
                <a:lnTo>
                  <a:pt x="1920659" y="3060"/>
                </a:lnTo>
                <a:lnTo>
                  <a:pt x="1908505" y="3035"/>
                </a:lnTo>
                <a:lnTo>
                  <a:pt x="1907387" y="3505"/>
                </a:lnTo>
                <a:lnTo>
                  <a:pt x="1905520" y="5359"/>
                </a:lnTo>
                <a:lnTo>
                  <a:pt x="1905050" y="6477"/>
                </a:lnTo>
                <a:lnTo>
                  <a:pt x="1905050" y="9105"/>
                </a:lnTo>
                <a:lnTo>
                  <a:pt x="1905508" y="10236"/>
                </a:lnTo>
                <a:lnTo>
                  <a:pt x="1907362" y="12090"/>
                </a:lnTo>
                <a:lnTo>
                  <a:pt x="1908492" y="12560"/>
                </a:lnTo>
                <a:lnTo>
                  <a:pt x="1920646" y="12585"/>
                </a:lnTo>
                <a:lnTo>
                  <a:pt x="1921764" y="12115"/>
                </a:lnTo>
                <a:lnTo>
                  <a:pt x="1923630" y="10261"/>
                </a:lnTo>
                <a:lnTo>
                  <a:pt x="1924100" y="9144"/>
                </a:lnTo>
                <a:lnTo>
                  <a:pt x="1924100" y="6515"/>
                </a:lnTo>
                <a:close/>
              </a:path>
              <a:path w="11891010" h="15875">
                <a:moveTo>
                  <a:pt x="1943150" y="6540"/>
                </a:moveTo>
                <a:lnTo>
                  <a:pt x="1942693" y="5410"/>
                </a:lnTo>
                <a:lnTo>
                  <a:pt x="1940826" y="3556"/>
                </a:lnTo>
                <a:lnTo>
                  <a:pt x="1939709" y="3086"/>
                </a:lnTo>
                <a:lnTo>
                  <a:pt x="1937080" y="3086"/>
                </a:lnTo>
                <a:lnTo>
                  <a:pt x="1935962" y="3543"/>
                </a:lnTo>
                <a:lnTo>
                  <a:pt x="1934095" y="5397"/>
                </a:lnTo>
                <a:lnTo>
                  <a:pt x="1933625" y="6527"/>
                </a:lnTo>
                <a:lnTo>
                  <a:pt x="1933625" y="9156"/>
                </a:lnTo>
                <a:lnTo>
                  <a:pt x="1934083" y="10274"/>
                </a:lnTo>
                <a:lnTo>
                  <a:pt x="1935937" y="12141"/>
                </a:lnTo>
                <a:lnTo>
                  <a:pt x="1937067" y="12611"/>
                </a:lnTo>
                <a:lnTo>
                  <a:pt x="1939696" y="12611"/>
                </a:lnTo>
                <a:lnTo>
                  <a:pt x="1940814" y="12153"/>
                </a:lnTo>
                <a:lnTo>
                  <a:pt x="1942680" y="10287"/>
                </a:lnTo>
                <a:lnTo>
                  <a:pt x="1943150" y="9169"/>
                </a:lnTo>
                <a:lnTo>
                  <a:pt x="1943150" y="6540"/>
                </a:lnTo>
                <a:close/>
              </a:path>
              <a:path w="11891010" h="15875">
                <a:moveTo>
                  <a:pt x="1971725" y="6591"/>
                </a:moveTo>
                <a:lnTo>
                  <a:pt x="1971268" y="5461"/>
                </a:lnTo>
                <a:lnTo>
                  <a:pt x="1969414" y="3594"/>
                </a:lnTo>
                <a:lnTo>
                  <a:pt x="1968284" y="3136"/>
                </a:lnTo>
                <a:lnTo>
                  <a:pt x="1965655" y="3124"/>
                </a:lnTo>
                <a:lnTo>
                  <a:pt x="1964537" y="3594"/>
                </a:lnTo>
                <a:lnTo>
                  <a:pt x="1962670" y="5448"/>
                </a:lnTo>
                <a:lnTo>
                  <a:pt x="1962200" y="6565"/>
                </a:lnTo>
                <a:lnTo>
                  <a:pt x="1962200" y="9194"/>
                </a:lnTo>
                <a:lnTo>
                  <a:pt x="1962658" y="10325"/>
                </a:lnTo>
                <a:lnTo>
                  <a:pt x="1964524" y="12192"/>
                </a:lnTo>
                <a:lnTo>
                  <a:pt x="1965642" y="12649"/>
                </a:lnTo>
                <a:lnTo>
                  <a:pt x="1968271" y="12661"/>
                </a:lnTo>
                <a:lnTo>
                  <a:pt x="1969401" y="12192"/>
                </a:lnTo>
                <a:lnTo>
                  <a:pt x="1971255" y="10337"/>
                </a:lnTo>
                <a:lnTo>
                  <a:pt x="1971725" y="9220"/>
                </a:lnTo>
                <a:lnTo>
                  <a:pt x="1971725" y="6591"/>
                </a:lnTo>
                <a:close/>
              </a:path>
              <a:path w="11891010" h="15875">
                <a:moveTo>
                  <a:pt x="2000300" y="6629"/>
                </a:moveTo>
                <a:lnTo>
                  <a:pt x="1999843" y="5511"/>
                </a:lnTo>
                <a:lnTo>
                  <a:pt x="1997989" y="3644"/>
                </a:lnTo>
                <a:lnTo>
                  <a:pt x="1996859" y="3175"/>
                </a:lnTo>
                <a:lnTo>
                  <a:pt x="1984705" y="3162"/>
                </a:lnTo>
                <a:lnTo>
                  <a:pt x="1983587" y="3619"/>
                </a:lnTo>
                <a:lnTo>
                  <a:pt x="1981720" y="5473"/>
                </a:lnTo>
                <a:lnTo>
                  <a:pt x="1981250" y="6604"/>
                </a:lnTo>
                <a:lnTo>
                  <a:pt x="1981250" y="9232"/>
                </a:lnTo>
                <a:lnTo>
                  <a:pt x="1981708" y="10350"/>
                </a:lnTo>
                <a:lnTo>
                  <a:pt x="1983574" y="12217"/>
                </a:lnTo>
                <a:lnTo>
                  <a:pt x="1984692" y="12687"/>
                </a:lnTo>
                <a:lnTo>
                  <a:pt x="1996846" y="12700"/>
                </a:lnTo>
                <a:lnTo>
                  <a:pt x="1997964" y="12242"/>
                </a:lnTo>
                <a:lnTo>
                  <a:pt x="1999830" y="10388"/>
                </a:lnTo>
                <a:lnTo>
                  <a:pt x="2000300" y="9258"/>
                </a:lnTo>
                <a:lnTo>
                  <a:pt x="2000300" y="6629"/>
                </a:lnTo>
                <a:close/>
              </a:path>
              <a:path w="11891010" h="15875">
                <a:moveTo>
                  <a:pt x="2019350" y="6654"/>
                </a:moveTo>
                <a:lnTo>
                  <a:pt x="2018893" y="5537"/>
                </a:lnTo>
                <a:lnTo>
                  <a:pt x="2017039" y="3670"/>
                </a:lnTo>
                <a:lnTo>
                  <a:pt x="2015909" y="3213"/>
                </a:lnTo>
                <a:lnTo>
                  <a:pt x="2013280" y="3200"/>
                </a:lnTo>
                <a:lnTo>
                  <a:pt x="2012162" y="3670"/>
                </a:lnTo>
                <a:lnTo>
                  <a:pt x="2010295" y="5524"/>
                </a:lnTo>
                <a:lnTo>
                  <a:pt x="2009825" y="6642"/>
                </a:lnTo>
                <a:lnTo>
                  <a:pt x="2009825" y="9271"/>
                </a:lnTo>
                <a:lnTo>
                  <a:pt x="2010283" y="10401"/>
                </a:lnTo>
                <a:lnTo>
                  <a:pt x="2012149" y="12268"/>
                </a:lnTo>
                <a:lnTo>
                  <a:pt x="2013267" y="12725"/>
                </a:lnTo>
                <a:lnTo>
                  <a:pt x="2015896" y="12738"/>
                </a:lnTo>
                <a:lnTo>
                  <a:pt x="2017026" y="12268"/>
                </a:lnTo>
                <a:lnTo>
                  <a:pt x="2018880" y="10414"/>
                </a:lnTo>
                <a:lnTo>
                  <a:pt x="2019350" y="9296"/>
                </a:lnTo>
                <a:lnTo>
                  <a:pt x="2019350" y="6654"/>
                </a:lnTo>
                <a:close/>
              </a:path>
              <a:path w="11891010" h="15875">
                <a:moveTo>
                  <a:pt x="2047925" y="6705"/>
                </a:moveTo>
                <a:lnTo>
                  <a:pt x="2047468" y="5588"/>
                </a:lnTo>
                <a:lnTo>
                  <a:pt x="2045614" y="3721"/>
                </a:lnTo>
                <a:lnTo>
                  <a:pt x="2044484" y="3251"/>
                </a:lnTo>
                <a:lnTo>
                  <a:pt x="2041855" y="3251"/>
                </a:lnTo>
                <a:lnTo>
                  <a:pt x="2040737" y="3708"/>
                </a:lnTo>
                <a:lnTo>
                  <a:pt x="2038870" y="5575"/>
                </a:lnTo>
                <a:lnTo>
                  <a:pt x="2038400" y="6692"/>
                </a:lnTo>
                <a:lnTo>
                  <a:pt x="2038400" y="9321"/>
                </a:lnTo>
                <a:lnTo>
                  <a:pt x="2038858" y="10439"/>
                </a:lnTo>
                <a:lnTo>
                  <a:pt x="2040724" y="12306"/>
                </a:lnTo>
                <a:lnTo>
                  <a:pt x="2041842" y="12776"/>
                </a:lnTo>
                <a:lnTo>
                  <a:pt x="2044471" y="12776"/>
                </a:lnTo>
                <a:lnTo>
                  <a:pt x="2045601" y="12319"/>
                </a:lnTo>
                <a:lnTo>
                  <a:pt x="2047455" y="10464"/>
                </a:lnTo>
                <a:lnTo>
                  <a:pt x="2047925" y="9334"/>
                </a:lnTo>
                <a:lnTo>
                  <a:pt x="2047925" y="6705"/>
                </a:lnTo>
                <a:close/>
              </a:path>
              <a:path w="11891010" h="15875">
                <a:moveTo>
                  <a:pt x="2076500" y="6756"/>
                </a:moveTo>
                <a:lnTo>
                  <a:pt x="2076043" y="5626"/>
                </a:lnTo>
                <a:lnTo>
                  <a:pt x="2074189" y="3771"/>
                </a:lnTo>
                <a:lnTo>
                  <a:pt x="2073059" y="3302"/>
                </a:lnTo>
                <a:lnTo>
                  <a:pt x="2060905" y="3276"/>
                </a:lnTo>
                <a:lnTo>
                  <a:pt x="2059787" y="3746"/>
                </a:lnTo>
                <a:lnTo>
                  <a:pt x="2057920" y="5600"/>
                </a:lnTo>
                <a:lnTo>
                  <a:pt x="2057450" y="6718"/>
                </a:lnTo>
                <a:lnTo>
                  <a:pt x="2057450" y="9347"/>
                </a:lnTo>
                <a:lnTo>
                  <a:pt x="2057920" y="10477"/>
                </a:lnTo>
                <a:lnTo>
                  <a:pt x="2059774" y="12344"/>
                </a:lnTo>
                <a:lnTo>
                  <a:pt x="2060892" y="12801"/>
                </a:lnTo>
                <a:lnTo>
                  <a:pt x="2073046" y="12827"/>
                </a:lnTo>
                <a:lnTo>
                  <a:pt x="2074176" y="12357"/>
                </a:lnTo>
                <a:lnTo>
                  <a:pt x="2076030" y="10502"/>
                </a:lnTo>
                <a:lnTo>
                  <a:pt x="2076500" y="9385"/>
                </a:lnTo>
                <a:lnTo>
                  <a:pt x="2076500" y="6756"/>
                </a:lnTo>
                <a:close/>
              </a:path>
              <a:path w="11891010" h="15875">
                <a:moveTo>
                  <a:pt x="2095550" y="6781"/>
                </a:moveTo>
                <a:lnTo>
                  <a:pt x="2095093" y="5664"/>
                </a:lnTo>
                <a:lnTo>
                  <a:pt x="2093239" y="3797"/>
                </a:lnTo>
                <a:lnTo>
                  <a:pt x="2092109" y="3327"/>
                </a:lnTo>
                <a:lnTo>
                  <a:pt x="2089480" y="3327"/>
                </a:lnTo>
                <a:lnTo>
                  <a:pt x="2088362" y="3784"/>
                </a:lnTo>
                <a:lnTo>
                  <a:pt x="2086495" y="5651"/>
                </a:lnTo>
                <a:lnTo>
                  <a:pt x="2086025" y="6769"/>
                </a:lnTo>
                <a:lnTo>
                  <a:pt x="2086025" y="9398"/>
                </a:lnTo>
                <a:lnTo>
                  <a:pt x="2086495" y="10515"/>
                </a:lnTo>
                <a:lnTo>
                  <a:pt x="2088349" y="12382"/>
                </a:lnTo>
                <a:lnTo>
                  <a:pt x="2089467" y="12852"/>
                </a:lnTo>
                <a:lnTo>
                  <a:pt x="2092096" y="12852"/>
                </a:lnTo>
                <a:lnTo>
                  <a:pt x="2093226" y="12395"/>
                </a:lnTo>
                <a:lnTo>
                  <a:pt x="2095080" y="10541"/>
                </a:lnTo>
                <a:lnTo>
                  <a:pt x="2095550" y="9410"/>
                </a:lnTo>
                <a:lnTo>
                  <a:pt x="2095550" y="6781"/>
                </a:lnTo>
                <a:close/>
              </a:path>
              <a:path w="11891010" h="15875">
                <a:moveTo>
                  <a:pt x="2124138" y="6832"/>
                </a:moveTo>
                <a:lnTo>
                  <a:pt x="2123668" y="5702"/>
                </a:lnTo>
                <a:lnTo>
                  <a:pt x="2121814" y="3848"/>
                </a:lnTo>
                <a:lnTo>
                  <a:pt x="2120696" y="3378"/>
                </a:lnTo>
                <a:lnTo>
                  <a:pt x="2118055" y="3365"/>
                </a:lnTo>
                <a:lnTo>
                  <a:pt x="2116937" y="3835"/>
                </a:lnTo>
                <a:lnTo>
                  <a:pt x="2115070" y="5689"/>
                </a:lnTo>
                <a:lnTo>
                  <a:pt x="2114600" y="6807"/>
                </a:lnTo>
                <a:lnTo>
                  <a:pt x="2114600" y="9448"/>
                </a:lnTo>
                <a:lnTo>
                  <a:pt x="2115070" y="10566"/>
                </a:lnTo>
                <a:lnTo>
                  <a:pt x="2116925" y="12433"/>
                </a:lnTo>
                <a:lnTo>
                  <a:pt x="2118042" y="12890"/>
                </a:lnTo>
                <a:lnTo>
                  <a:pt x="2120671" y="12903"/>
                </a:lnTo>
                <a:lnTo>
                  <a:pt x="2121801" y="12433"/>
                </a:lnTo>
                <a:lnTo>
                  <a:pt x="2123656" y="10579"/>
                </a:lnTo>
                <a:lnTo>
                  <a:pt x="2124125" y="9461"/>
                </a:lnTo>
                <a:lnTo>
                  <a:pt x="2124138" y="6832"/>
                </a:lnTo>
                <a:close/>
              </a:path>
              <a:path w="11891010" h="15875">
                <a:moveTo>
                  <a:pt x="2152713" y="6870"/>
                </a:moveTo>
                <a:lnTo>
                  <a:pt x="2152243" y="5753"/>
                </a:lnTo>
                <a:lnTo>
                  <a:pt x="2150389" y="3886"/>
                </a:lnTo>
                <a:lnTo>
                  <a:pt x="2149271" y="3416"/>
                </a:lnTo>
                <a:lnTo>
                  <a:pt x="2137105" y="3403"/>
                </a:lnTo>
                <a:lnTo>
                  <a:pt x="2135987" y="3860"/>
                </a:lnTo>
                <a:lnTo>
                  <a:pt x="2134120" y="5727"/>
                </a:lnTo>
                <a:lnTo>
                  <a:pt x="2133663" y="6845"/>
                </a:lnTo>
                <a:lnTo>
                  <a:pt x="2133650" y="9474"/>
                </a:lnTo>
                <a:lnTo>
                  <a:pt x="2134120" y="10591"/>
                </a:lnTo>
                <a:lnTo>
                  <a:pt x="2135975" y="12458"/>
                </a:lnTo>
                <a:lnTo>
                  <a:pt x="2137092" y="12928"/>
                </a:lnTo>
                <a:lnTo>
                  <a:pt x="2149246" y="12941"/>
                </a:lnTo>
                <a:lnTo>
                  <a:pt x="2150376" y="12484"/>
                </a:lnTo>
                <a:lnTo>
                  <a:pt x="2152231" y="10629"/>
                </a:lnTo>
                <a:lnTo>
                  <a:pt x="2152700" y="9499"/>
                </a:lnTo>
                <a:lnTo>
                  <a:pt x="2152713" y="6870"/>
                </a:lnTo>
                <a:close/>
              </a:path>
              <a:path w="11891010" h="15875">
                <a:moveTo>
                  <a:pt x="2171763" y="6908"/>
                </a:moveTo>
                <a:lnTo>
                  <a:pt x="2171293" y="5778"/>
                </a:lnTo>
                <a:lnTo>
                  <a:pt x="2169439" y="3924"/>
                </a:lnTo>
                <a:lnTo>
                  <a:pt x="2168321" y="3454"/>
                </a:lnTo>
                <a:lnTo>
                  <a:pt x="2165680" y="3441"/>
                </a:lnTo>
                <a:lnTo>
                  <a:pt x="2164562" y="3911"/>
                </a:lnTo>
                <a:lnTo>
                  <a:pt x="2162695" y="5765"/>
                </a:lnTo>
                <a:lnTo>
                  <a:pt x="2162238" y="6883"/>
                </a:lnTo>
                <a:lnTo>
                  <a:pt x="2162225" y="9525"/>
                </a:lnTo>
                <a:lnTo>
                  <a:pt x="2162695" y="10642"/>
                </a:lnTo>
                <a:lnTo>
                  <a:pt x="2164550" y="12509"/>
                </a:lnTo>
                <a:lnTo>
                  <a:pt x="2165667" y="12966"/>
                </a:lnTo>
                <a:lnTo>
                  <a:pt x="2168296" y="12979"/>
                </a:lnTo>
                <a:lnTo>
                  <a:pt x="2169426" y="12509"/>
                </a:lnTo>
                <a:lnTo>
                  <a:pt x="2171293" y="10655"/>
                </a:lnTo>
                <a:lnTo>
                  <a:pt x="2171750" y="9537"/>
                </a:lnTo>
                <a:lnTo>
                  <a:pt x="2171763" y="6908"/>
                </a:lnTo>
                <a:close/>
              </a:path>
              <a:path w="11891010" h="15875">
                <a:moveTo>
                  <a:pt x="2200338" y="6946"/>
                </a:moveTo>
                <a:lnTo>
                  <a:pt x="2199868" y="5829"/>
                </a:lnTo>
                <a:lnTo>
                  <a:pt x="2198014" y="3962"/>
                </a:lnTo>
                <a:lnTo>
                  <a:pt x="2196896" y="3492"/>
                </a:lnTo>
                <a:lnTo>
                  <a:pt x="2194268" y="3492"/>
                </a:lnTo>
                <a:lnTo>
                  <a:pt x="2193137" y="3949"/>
                </a:lnTo>
                <a:lnTo>
                  <a:pt x="2191270" y="5816"/>
                </a:lnTo>
                <a:lnTo>
                  <a:pt x="2190813" y="6934"/>
                </a:lnTo>
                <a:lnTo>
                  <a:pt x="2190800" y="9563"/>
                </a:lnTo>
                <a:lnTo>
                  <a:pt x="2191270" y="10693"/>
                </a:lnTo>
                <a:lnTo>
                  <a:pt x="2193125" y="12547"/>
                </a:lnTo>
                <a:lnTo>
                  <a:pt x="2194242" y="13017"/>
                </a:lnTo>
                <a:lnTo>
                  <a:pt x="2196871" y="13017"/>
                </a:lnTo>
                <a:lnTo>
                  <a:pt x="2198001" y="12560"/>
                </a:lnTo>
                <a:lnTo>
                  <a:pt x="2199868" y="10706"/>
                </a:lnTo>
                <a:lnTo>
                  <a:pt x="2200325" y="9575"/>
                </a:lnTo>
                <a:lnTo>
                  <a:pt x="2200338" y="6946"/>
                </a:lnTo>
                <a:close/>
              </a:path>
              <a:path w="11891010" h="15875">
                <a:moveTo>
                  <a:pt x="2228913" y="6997"/>
                </a:moveTo>
                <a:lnTo>
                  <a:pt x="2228443" y="5867"/>
                </a:lnTo>
                <a:lnTo>
                  <a:pt x="2226589" y="4013"/>
                </a:lnTo>
                <a:lnTo>
                  <a:pt x="2225471" y="3543"/>
                </a:lnTo>
                <a:lnTo>
                  <a:pt x="2213318" y="3517"/>
                </a:lnTo>
                <a:lnTo>
                  <a:pt x="2212187" y="3987"/>
                </a:lnTo>
                <a:lnTo>
                  <a:pt x="2210320" y="5842"/>
                </a:lnTo>
                <a:lnTo>
                  <a:pt x="2209863" y="6959"/>
                </a:lnTo>
                <a:lnTo>
                  <a:pt x="2209850" y="9601"/>
                </a:lnTo>
                <a:lnTo>
                  <a:pt x="2210320" y="10718"/>
                </a:lnTo>
                <a:lnTo>
                  <a:pt x="2212175" y="12585"/>
                </a:lnTo>
                <a:lnTo>
                  <a:pt x="2213292" y="13042"/>
                </a:lnTo>
                <a:lnTo>
                  <a:pt x="2225446" y="13068"/>
                </a:lnTo>
                <a:lnTo>
                  <a:pt x="2226576" y="12598"/>
                </a:lnTo>
                <a:lnTo>
                  <a:pt x="2228443" y="10744"/>
                </a:lnTo>
                <a:lnTo>
                  <a:pt x="2228900" y="9626"/>
                </a:lnTo>
                <a:lnTo>
                  <a:pt x="2228913" y="6997"/>
                </a:lnTo>
                <a:close/>
              </a:path>
              <a:path w="11891010" h="15875">
                <a:moveTo>
                  <a:pt x="2247963" y="7023"/>
                </a:moveTo>
                <a:lnTo>
                  <a:pt x="2247493" y="5905"/>
                </a:lnTo>
                <a:lnTo>
                  <a:pt x="2245639" y="4038"/>
                </a:lnTo>
                <a:lnTo>
                  <a:pt x="2244521" y="3568"/>
                </a:lnTo>
                <a:lnTo>
                  <a:pt x="2241893" y="3568"/>
                </a:lnTo>
                <a:lnTo>
                  <a:pt x="2240762" y="4025"/>
                </a:lnTo>
                <a:lnTo>
                  <a:pt x="2238895" y="5892"/>
                </a:lnTo>
                <a:lnTo>
                  <a:pt x="2238438" y="7010"/>
                </a:lnTo>
                <a:lnTo>
                  <a:pt x="2238425" y="9639"/>
                </a:lnTo>
                <a:lnTo>
                  <a:pt x="2238895" y="10769"/>
                </a:lnTo>
                <a:lnTo>
                  <a:pt x="2240750" y="12623"/>
                </a:lnTo>
                <a:lnTo>
                  <a:pt x="2241867" y="13093"/>
                </a:lnTo>
                <a:lnTo>
                  <a:pt x="2244509" y="13093"/>
                </a:lnTo>
                <a:lnTo>
                  <a:pt x="2245626" y="12636"/>
                </a:lnTo>
                <a:lnTo>
                  <a:pt x="2247493" y="10782"/>
                </a:lnTo>
                <a:lnTo>
                  <a:pt x="2247950" y="9652"/>
                </a:lnTo>
                <a:lnTo>
                  <a:pt x="2247963" y="7023"/>
                </a:lnTo>
                <a:close/>
              </a:path>
              <a:path w="11891010" h="15875">
                <a:moveTo>
                  <a:pt x="2276538" y="7073"/>
                </a:moveTo>
                <a:lnTo>
                  <a:pt x="2276068" y="5943"/>
                </a:lnTo>
                <a:lnTo>
                  <a:pt x="2274214" y="4089"/>
                </a:lnTo>
                <a:lnTo>
                  <a:pt x="2273096" y="3619"/>
                </a:lnTo>
                <a:lnTo>
                  <a:pt x="2270468" y="3619"/>
                </a:lnTo>
                <a:lnTo>
                  <a:pt x="2269337" y="4076"/>
                </a:lnTo>
                <a:lnTo>
                  <a:pt x="2267483" y="5930"/>
                </a:lnTo>
                <a:lnTo>
                  <a:pt x="2267013" y="7061"/>
                </a:lnTo>
                <a:lnTo>
                  <a:pt x="2267000" y="9690"/>
                </a:lnTo>
                <a:lnTo>
                  <a:pt x="2267470" y="10807"/>
                </a:lnTo>
                <a:lnTo>
                  <a:pt x="2269325" y="12674"/>
                </a:lnTo>
                <a:lnTo>
                  <a:pt x="2270442" y="13144"/>
                </a:lnTo>
                <a:lnTo>
                  <a:pt x="2273084" y="13144"/>
                </a:lnTo>
                <a:lnTo>
                  <a:pt x="2274201" y="12674"/>
                </a:lnTo>
                <a:lnTo>
                  <a:pt x="2276068" y="10820"/>
                </a:lnTo>
                <a:lnTo>
                  <a:pt x="2276525" y="9702"/>
                </a:lnTo>
                <a:lnTo>
                  <a:pt x="2276538" y="7073"/>
                </a:lnTo>
                <a:close/>
              </a:path>
              <a:path w="11891010" h="15875">
                <a:moveTo>
                  <a:pt x="2305113" y="7112"/>
                </a:moveTo>
                <a:lnTo>
                  <a:pt x="2304643" y="5994"/>
                </a:lnTo>
                <a:lnTo>
                  <a:pt x="2302789" y="4127"/>
                </a:lnTo>
                <a:lnTo>
                  <a:pt x="2301671" y="3670"/>
                </a:lnTo>
                <a:lnTo>
                  <a:pt x="2289518" y="3644"/>
                </a:lnTo>
                <a:lnTo>
                  <a:pt x="2288387" y="4102"/>
                </a:lnTo>
                <a:lnTo>
                  <a:pt x="2286533" y="5969"/>
                </a:lnTo>
                <a:lnTo>
                  <a:pt x="2286063" y="7086"/>
                </a:lnTo>
                <a:lnTo>
                  <a:pt x="2286063" y="9715"/>
                </a:lnTo>
                <a:lnTo>
                  <a:pt x="2286520" y="10845"/>
                </a:lnTo>
                <a:lnTo>
                  <a:pt x="2288375" y="12700"/>
                </a:lnTo>
                <a:lnTo>
                  <a:pt x="2289505" y="13169"/>
                </a:lnTo>
                <a:lnTo>
                  <a:pt x="2301659" y="13195"/>
                </a:lnTo>
                <a:lnTo>
                  <a:pt x="2302776" y="12725"/>
                </a:lnTo>
                <a:lnTo>
                  <a:pt x="2304643" y="10871"/>
                </a:lnTo>
                <a:lnTo>
                  <a:pt x="2305100" y="9753"/>
                </a:lnTo>
                <a:lnTo>
                  <a:pt x="2305113" y="7112"/>
                </a:lnTo>
                <a:close/>
              </a:path>
              <a:path w="11891010" h="15875">
                <a:moveTo>
                  <a:pt x="2324163" y="7150"/>
                </a:moveTo>
                <a:lnTo>
                  <a:pt x="2323693" y="6019"/>
                </a:lnTo>
                <a:lnTo>
                  <a:pt x="2321839" y="4165"/>
                </a:lnTo>
                <a:lnTo>
                  <a:pt x="2320721" y="3695"/>
                </a:lnTo>
                <a:lnTo>
                  <a:pt x="2318093" y="3695"/>
                </a:lnTo>
                <a:lnTo>
                  <a:pt x="2316962" y="4152"/>
                </a:lnTo>
                <a:lnTo>
                  <a:pt x="2315108" y="6007"/>
                </a:lnTo>
                <a:lnTo>
                  <a:pt x="2314638" y="7137"/>
                </a:lnTo>
                <a:lnTo>
                  <a:pt x="2314625" y="9766"/>
                </a:lnTo>
                <a:lnTo>
                  <a:pt x="2315095" y="10883"/>
                </a:lnTo>
                <a:lnTo>
                  <a:pt x="2316950" y="12750"/>
                </a:lnTo>
                <a:lnTo>
                  <a:pt x="2318080" y="13220"/>
                </a:lnTo>
                <a:lnTo>
                  <a:pt x="2320709" y="13220"/>
                </a:lnTo>
                <a:lnTo>
                  <a:pt x="2321826" y="12750"/>
                </a:lnTo>
                <a:lnTo>
                  <a:pt x="2323693" y="10896"/>
                </a:lnTo>
                <a:lnTo>
                  <a:pt x="2324163" y="9779"/>
                </a:lnTo>
                <a:lnTo>
                  <a:pt x="2324163" y="7150"/>
                </a:lnTo>
                <a:close/>
              </a:path>
              <a:path w="11891010" h="15875">
                <a:moveTo>
                  <a:pt x="2352738" y="7188"/>
                </a:moveTo>
                <a:lnTo>
                  <a:pt x="2352268" y="6070"/>
                </a:lnTo>
                <a:lnTo>
                  <a:pt x="2350414" y="4203"/>
                </a:lnTo>
                <a:lnTo>
                  <a:pt x="2349296" y="3746"/>
                </a:lnTo>
                <a:lnTo>
                  <a:pt x="2346668" y="3733"/>
                </a:lnTo>
                <a:lnTo>
                  <a:pt x="2345537" y="4203"/>
                </a:lnTo>
                <a:lnTo>
                  <a:pt x="2343683" y="6057"/>
                </a:lnTo>
                <a:lnTo>
                  <a:pt x="2343213" y="7175"/>
                </a:lnTo>
                <a:lnTo>
                  <a:pt x="2343213" y="9804"/>
                </a:lnTo>
                <a:lnTo>
                  <a:pt x="2343670" y="10934"/>
                </a:lnTo>
                <a:lnTo>
                  <a:pt x="2345525" y="12788"/>
                </a:lnTo>
                <a:lnTo>
                  <a:pt x="2346655" y="13258"/>
                </a:lnTo>
                <a:lnTo>
                  <a:pt x="2349284" y="13271"/>
                </a:lnTo>
                <a:lnTo>
                  <a:pt x="2350401" y="12801"/>
                </a:lnTo>
                <a:lnTo>
                  <a:pt x="2352268" y="10947"/>
                </a:lnTo>
                <a:lnTo>
                  <a:pt x="2352738" y="9817"/>
                </a:lnTo>
                <a:lnTo>
                  <a:pt x="2352738" y="7188"/>
                </a:lnTo>
                <a:close/>
              </a:path>
              <a:path w="11891010" h="15875">
                <a:moveTo>
                  <a:pt x="2381313" y="7239"/>
                </a:moveTo>
                <a:lnTo>
                  <a:pt x="2380856" y="6121"/>
                </a:lnTo>
                <a:lnTo>
                  <a:pt x="2378989" y="4254"/>
                </a:lnTo>
                <a:lnTo>
                  <a:pt x="2377871" y="3784"/>
                </a:lnTo>
                <a:lnTo>
                  <a:pt x="2365718" y="3771"/>
                </a:lnTo>
                <a:lnTo>
                  <a:pt x="2364587" y="4229"/>
                </a:lnTo>
                <a:lnTo>
                  <a:pt x="2362733" y="6083"/>
                </a:lnTo>
                <a:lnTo>
                  <a:pt x="2362263" y="7213"/>
                </a:lnTo>
                <a:lnTo>
                  <a:pt x="2362263" y="9842"/>
                </a:lnTo>
                <a:lnTo>
                  <a:pt x="2362720" y="10960"/>
                </a:lnTo>
                <a:lnTo>
                  <a:pt x="2364575" y="12827"/>
                </a:lnTo>
                <a:lnTo>
                  <a:pt x="2365705" y="13296"/>
                </a:lnTo>
                <a:lnTo>
                  <a:pt x="2377859" y="13309"/>
                </a:lnTo>
                <a:lnTo>
                  <a:pt x="2378976" y="12852"/>
                </a:lnTo>
                <a:lnTo>
                  <a:pt x="2380843" y="10985"/>
                </a:lnTo>
                <a:lnTo>
                  <a:pt x="2381313" y="9867"/>
                </a:lnTo>
                <a:lnTo>
                  <a:pt x="2381313" y="7239"/>
                </a:lnTo>
                <a:close/>
              </a:path>
              <a:path w="11891010" h="15875">
                <a:moveTo>
                  <a:pt x="2400363" y="7264"/>
                </a:moveTo>
                <a:lnTo>
                  <a:pt x="2399906" y="6146"/>
                </a:lnTo>
                <a:lnTo>
                  <a:pt x="2398039" y="4279"/>
                </a:lnTo>
                <a:lnTo>
                  <a:pt x="2396921" y="3810"/>
                </a:lnTo>
                <a:lnTo>
                  <a:pt x="2394293" y="3810"/>
                </a:lnTo>
                <a:lnTo>
                  <a:pt x="2393162" y="4279"/>
                </a:lnTo>
                <a:lnTo>
                  <a:pt x="2391308" y="6134"/>
                </a:lnTo>
                <a:lnTo>
                  <a:pt x="2390838" y="7251"/>
                </a:lnTo>
                <a:lnTo>
                  <a:pt x="2390838" y="9880"/>
                </a:lnTo>
                <a:lnTo>
                  <a:pt x="2391295" y="11010"/>
                </a:lnTo>
                <a:lnTo>
                  <a:pt x="2393150" y="12865"/>
                </a:lnTo>
                <a:lnTo>
                  <a:pt x="2394280" y="13335"/>
                </a:lnTo>
                <a:lnTo>
                  <a:pt x="2396909" y="13335"/>
                </a:lnTo>
                <a:lnTo>
                  <a:pt x="2398026" y="12877"/>
                </a:lnTo>
                <a:lnTo>
                  <a:pt x="2399893" y="11023"/>
                </a:lnTo>
                <a:lnTo>
                  <a:pt x="2400363" y="9893"/>
                </a:lnTo>
                <a:lnTo>
                  <a:pt x="2400363" y="7264"/>
                </a:lnTo>
                <a:close/>
              </a:path>
              <a:path w="11891010" h="15875">
                <a:moveTo>
                  <a:pt x="2428938" y="7315"/>
                </a:moveTo>
                <a:lnTo>
                  <a:pt x="2428481" y="6197"/>
                </a:lnTo>
                <a:lnTo>
                  <a:pt x="2426614" y="4330"/>
                </a:lnTo>
                <a:lnTo>
                  <a:pt x="2425496" y="3860"/>
                </a:lnTo>
                <a:lnTo>
                  <a:pt x="2422868" y="3860"/>
                </a:lnTo>
                <a:lnTo>
                  <a:pt x="2421737" y="4318"/>
                </a:lnTo>
                <a:lnTo>
                  <a:pt x="2419883" y="6172"/>
                </a:lnTo>
                <a:lnTo>
                  <a:pt x="2419413" y="7302"/>
                </a:lnTo>
                <a:lnTo>
                  <a:pt x="2419413" y="9931"/>
                </a:lnTo>
                <a:lnTo>
                  <a:pt x="2419870" y="11049"/>
                </a:lnTo>
                <a:lnTo>
                  <a:pt x="2421725" y="12915"/>
                </a:lnTo>
                <a:lnTo>
                  <a:pt x="2422855" y="13385"/>
                </a:lnTo>
                <a:lnTo>
                  <a:pt x="2425484" y="13385"/>
                </a:lnTo>
                <a:lnTo>
                  <a:pt x="2426601" y="12928"/>
                </a:lnTo>
                <a:lnTo>
                  <a:pt x="2428468" y="11061"/>
                </a:lnTo>
                <a:lnTo>
                  <a:pt x="2428938" y="9944"/>
                </a:lnTo>
                <a:lnTo>
                  <a:pt x="2428938" y="7315"/>
                </a:lnTo>
                <a:close/>
              </a:path>
              <a:path w="11891010" h="15875">
                <a:moveTo>
                  <a:pt x="2457513" y="7366"/>
                </a:moveTo>
                <a:lnTo>
                  <a:pt x="2457056" y="6235"/>
                </a:lnTo>
                <a:lnTo>
                  <a:pt x="2455189" y="4368"/>
                </a:lnTo>
                <a:lnTo>
                  <a:pt x="2454071" y="3911"/>
                </a:lnTo>
                <a:lnTo>
                  <a:pt x="2441918" y="3886"/>
                </a:lnTo>
                <a:lnTo>
                  <a:pt x="2440800" y="4356"/>
                </a:lnTo>
                <a:lnTo>
                  <a:pt x="2438933" y="6210"/>
                </a:lnTo>
                <a:lnTo>
                  <a:pt x="2438463" y="7327"/>
                </a:lnTo>
                <a:lnTo>
                  <a:pt x="2438463" y="9956"/>
                </a:lnTo>
                <a:lnTo>
                  <a:pt x="2438920" y="11087"/>
                </a:lnTo>
                <a:lnTo>
                  <a:pt x="2440775" y="12941"/>
                </a:lnTo>
                <a:lnTo>
                  <a:pt x="2441905" y="13411"/>
                </a:lnTo>
                <a:lnTo>
                  <a:pt x="2454059" y="13436"/>
                </a:lnTo>
                <a:lnTo>
                  <a:pt x="2455176" y="12966"/>
                </a:lnTo>
                <a:lnTo>
                  <a:pt x="2457043" y="11112"/>
                </a:lnTo>
                <a:lnTo>
                  <a:pt x="2457513" y="9994"/>
                </a:lnTo>
                <a:lnTo>
                  <a:pt x="2457513" y="7366"/>
                </a:lnTo>
                <a:close/>
              </a:path>
              <a:path w="11891010" h="15875">
                <a:moveTo>
                  <a:pt x="2476563" y="7391"/>
                </a:moveTo>
                <a:lnTo>
                  <a:pt x="2476106" y="6261"/>
                </a:lnTo>
                <a:lnTo>
                  <a:pt x="2474239" y="4406"/>
                </a:lnTo>
                <a:lnTo>
                  <a:pt x="2473121" y="3937"/>
                </a:lnTo>
                <a:lnTo>
                  <a:pt x="2470493" y="3937"/>
                </a:lnTo>
                <a:lnTo>
                  <a:pt x="2469375" y="4394"/>
                </a:lnTo>
                <a:lnTo>
                  <a:pt x="2467508" y="6248"/>
                </a:lnTo>
                <a:lnTo>
                  <a:pt x="2467038" y="7378"/>
                </a:lnTo>
                <a:lnTo>
                  <a:pt x="2467038" y="10007"/>
                </a:lnTo>
                <a:lnTo>
                  <a:pt x="2467495" y="11125"/>
                </a:lnTo>
                <a:lnTo>
                  <a:pt x="2469350" y="12992"/>
                </a:lnTo>
                <a:lnTo>
                  <a:pt x="2470480" y="13462"/>
                </a:lnTo>
                <a:lnTo>
                  <a:pt x="2473109" y="13462"/>
                </a:lnTo>
                <a:lnTo>
                  <a:pt x="2474226" y="13004"/>
                </a:lnTo>
                <a:lnTo>
                  <a:pt x="2476093" y="11137"/>
                </a:lnTo>
                <a:lnTo>
                  <a:pt x="2476563" y="10020"/>
                </a:lnTo>
                <a:lnTo>
                  <a:pt x="2476563" y="7391"/>
                </a:lnTo>
                <a:close/>
              </a:path>
              <a:path w="11891010" h="15875">
                <a:moveTo>
                  <a:pt x="2505138" y="7442"/>
                </a:moveTo>
                <a:lnTo>
                  <a:pt x="2504681" y="6311"/>
                </a:lnTo>
                <a:lnTo>
                  <a:pt x="2502827" y="4445"/>
                </a:lnTo>
                <a:lnTo>
                  <a:pt x="2501696" y="3987"/>
                </a:lnTo>
                <a:lnTo>
                  <a:pt x="2499068" y="3975"/>
                </a:lnTo>
                <a:lnTo>
                  <a:pt x="2497950" y="4445"/>
                </a:lnTo>
                <a:lnTo>
                  <a:pt x="2496083" y="6299"/>
                </a:lnTo>
                <a:lnTo>
                  <a:pt x="2495613" y="7416"/>
                </a:lnTo>
                <a:lnTo>
                  <a:pt x="2495613" y="10045"/>
                </a:lnTo>
                <a:lnTo>
                  <a:pt x="2496070" y="11176"/>
                </a:lnTo>
                <a:lnTo>
                  <a:pt x="2497937" y="13042"/>
                </a:lnTo>
                <a:lnTo>
                  <a:pt x="2499055" y="13500"/>
                </a:lnTo>
                <a:lnTo>
                  <a:pt x="2501684" y="13512"/>
                </a:lnTo>
                <a:lnTo>
                  <a:pt x="2502801" y="13042"/>
                </a:lnTo>
                <a:lnTo>
                  <a:pt x="2504668" y="11188"/>
                </a:lnTo>
                <a:lnTo>
                  <a:pt x="2505138" y="10071"/>
                </a:lnTo>
                <a:lnTo>
                  <a:pt x="2505138" y="7442"/>
                </a:lnTo>
                <a:close/>
              </a:path>
              <a:path w="11891010" h="15875">
                <a:moveTo>
                  <a:pt x="2533713" y="7480"/>
                </a:moveTo>
                <a:lnTo>
                  <a:pt x="2533256" y="6362"/>
                </a:lnTo>
                <a:lnTo>
                  <a:pt x="2531402" y="4495"/>
                </a:lnTo>
                <a:lnTo>
                  <a:pt x="2530271" y="4025"/>
                </a:lnTo>
                <a:lnTo>
                  <a:pt x="2518118" y="4013"/>
                </a:lnTo>
                <a:lnTo>
                  <a:pt x="2517000" y="4470"/>
                </a:lnTo>
                <a:lnTo>
                  <a:pt x="2515133" y="6324"/>
                </a:lnTo>
                <a:lnTo>
                  <a:pt x="2514663" y="7454"/>
                </a:lnTo>
                <a:lnTo>
                  <a:pt x="2514663" y="10083"/>
                </a:lnTo>
                <a:lnTo>
                  <a:pt x="2515120" y="11201"/>
                </a:lnTo>
                <a:lnTo>
                  <a:pt x="2516987" y="13068"/>
                </a:lnTo>
                <a:lnTo>
                  <a:pt x="2518105" y="13538"/>
                </a:lnTo>
                <a:lnTo>
                  <a:pt x="2530259" y="13550"/>
                </a:lnTo>
                <a:lnTo>
                  <a:pt x="2531376" y="13093"/>
                </a:lnTo>
                <a:lnTo>
                  <a:pt x="2533243" y="11239"/>
                </a:lnTo>
                <a:lnTo>
                  <a:pt x="2533713" y="10109"/>
                </a:lnTo>
                <a:lnTo>
                  <a:pt x="2533713" y="7480"/>
                </a:lnTo>
                <a:close/>
              </a:path>
              <a:path w="11891010" h="15875">
                <a:moveTo>
                  <a:pt x="2552763" y="7518"/>
                </a:moveTo>
                <a:lnTo>
                  <a:pt x="2552306" y="6388"/>
                </a:lnTo>
                <a:lnTo>
                  <a:pt x="2550452" y="4521"/>
                </a:lnTo>
                <a:lnTo>
                  <a:pt x="2549321" y="4064"/>
                </a:lnTo>
                <a:lnTo>
                  <a:pt x="2546693" y="4051"/>
                </a:lnTo>
                <a:lnTo>
                  <a:pt x="2545575" y="4521"/>
                </a:lnTo>
                <a:lnTo>
                  <a:pt x="2543708" y="6375"/>
                </a:lnTo>
                <a:lnTo>
                  <a:pt x="2543238" y="7493"/>
                </a:lnTo>
                <a:lnTo>
                  <a:pt x="2543238" y="10121"/>
                </a:lnTo>
                <a:lnTo>
                  <a:pt x="2543695" y="11252"/>
                </a:lnTo>
                <a:lnTo>
                  <a:pt x="2545562" y="13119"/>
                </a:lnTo>
                <a:lnTo>
                  <a:pt x="2546680" y="13576"/>
                </a:lnTo>
                <a:lnTo>
                  <a:pt x="2549309" y="13589"/>
                </a:lnTo>
                <a:lnTo>
                  <a:pt x="2550439" y="13119"/>
                </a:lnTo>
                <a:lnTo>
                  <a:pt x="2552293" y="11264"/>
                </a:lnTo>
                <a:lnTo>
                  <a:pt x="2552763" y="10147"/>
                </a:lnTo>
                <a:lnTo>
                  <a:pt x="2552763" y="7518"/>
                </a:lnTo>
                <a:close/>
              </a:path>
              <a:path w="11891010" h="15875">
                <a:moveTo>
                  <a:pt x="2581338" y="7556"/>
                </a:moveTo>
                <a:lnTo>
                  <a:pt x="2580881" y="6438"/>
                </a:lnTo>
                <a:lnTo>
                  <a:pt x="2579027" y="4572"/>
                </a:lnTo>
                <a:lnTo>
                  <a:pt x="2577896" y="4102"/>
                </a:lnTo>
                <a:lnTo>
                  <a:pt x="2575268" y="4102"/>
                </a:lnTo>
                <a:lnTo>
                  <a:pt x="2574150" y="4559"/>
                </a:lnTo>
                <a:lnTo>
                  <a:pt x="2572283" y="6426"/>
                </a:lnTo>
                <a:lnTo>
                  <a:pt x="2571813" y="7543"/>
                </a:lnTo>
                <a:lnTo>
                  <a:pt x="2571813" y="10172"/>
                </a:lnTo>
                <a:lnTo>
                  <a:pt x="2572270" y="11290"/>
                </a:lnTo>
                <a:lnTo>
                  <a:pt x="2574137" y="13157"/>
                </a:lnTo>
                <a:lnTo>
                  <a:pt x="2575255" y="13627"/>
                </a:lnTo>
                <a:lnTo>
                  <a:pt x="2577884" y="13627"/>
                </a:lnTo>
                <a:lnTo>
                  <a:pt x="2579014" y="13169"/>
                </a:lnTo>
                <a:lnTo>
                  <a:pt x="2580868" y="11315"/>
                </a:lnTo>
                <a:lnTo>
                  <a:pt x="2581338" y="10185"/>
                </a:lnTo>
                <a:lnTo>
                  <a:pt x="2581338" y="7556"/>
                </a:lnTo>
                <a:close/>
              </a:path>
              <a:path w="11891010" h="15875">
                <a:moveTo>
                  <a:pt x="2609913" y="7607"/>
                </a:moveTo>
                <a:lnTo>
                  <a:pt x="2609456" y="6477"/>
                </a:lnTo>
                <a:lnTo>
                  <a:pt x="2607602" y="4622"/>
                </a:lnTo>
                <a:lnTo>
                  <a:pt x="2606471" y="4152"/>
                </a:lnTo>
                <a:lnTo>
                  <a:pt x="2594318" y="4127"/>
                </a:lnTo>
                <a:lnTo>
                  <a:pt x="2593200" y="4597"/>
                </a:lnTo>
                <a:lnTo>
                  <a:pt x="2591333" y="6451"/>
                </a:lnTo>
                <a:lnTo>
                  <a:pt x="2590863" y="7569"/>
                </a:lnTo>
                <a:lnTo>
                  <a:pt x="2590863" y="10198"/>
                </a:lnTo>
                <a:lnTo>
                  <a:pt x="2591333" y="11328"/>
                </a:lnTo>
                <a:lnTo>
                  <a:pt x="2593187" y="13195"/>
                </a:lnTo>
                <a:lnTo>
                  <a:pt x="2594305" y="13652"/>
                </a:lnTo>
                <a:lnTo>
                  <a:pt x="2606459" y="13677"/>
                </a:lnTo>
                <a:lnTo>
                  <a:pt x="2607589" y="13208"/>
                </a:lnTo>
                <a:lnTo>
                  <a:pt x="2609443" y="11353"/>
                </a:lnTo>
                <a:lnTo>
                  <a:pt x="2609913" y="10236"/>
                </a:lnTo>
                <a:lnTo>
                  <a:pt x="2609913" y="7607"/>
                </a:lnTo>
                <a:close/>
              </a:path>
              <a:path w="11891010" h="15875">
                <a:moveTo>
                  <a:pt x="2628963" y="7632"/>
                </a:moveTo>
                <a:lnTo>
                  <a:pt x="2628506" y="6515"/>
                </a:lnTo>
                <a:lnTo>
                  <a:pt x="2626652" y="4648"/>
                </a:lnTo>
                <a:lnTo>
                  <a:pt x="2625521" y="4178"/>
                </a:lnTo>
                <a:lnTo>
                  <a:pt x="2622893" y="4178"/>
                </a:lnTo>
                <a:lnTo>
                  <a:pt x="2621775" y="4635"/>
                </a:lnTo>
                <a:lnTo>
                  <a:pt x="2619908" y="6502"/>
                </a:lnTo>
                <a:lnTo>
                  <a:pt x="2619438" y="7620"/>
                </a:lnTo>
                <a:lnTo>
                  <a:pt x="2619438" y="10248"/>
                </a:lnTo>
                <a:lnTo>
                  <a:pt x="2619908" y="11366"/>
                </a:lnTo>
                <a:lnTo>
                  <a:pt x="2621762" y="13233"/>
                </a:lnTo>
                <a:lnTo>
                  <a:pt x="2622880" y="13703"/>
                </a:lnTo>
                <a:lnTo>
                  <a:pt x="2625509" y="13703"/>
                </a:lnTo>
                <a:lnTo>
                  <a:pt x="2626639" y="13246"/>
                </a:lnTo>
                <a:lnTo>
                  <a:pt x="2628493" y="11391"/>
                </a:lnTo>
                <a:lnTo>
                  <a:pt x="2628963" y="10261"/>
                </a:lnTo>
                <a:lnTo>
                  <a:pt x="2628963" y="7632"/>
                </a:lnTo>
                <a:close/>
              </a:path>
              <a:path w="11891010" h="15875">
                <a:moveTo>
                  <a:pt x="2657551" y="7683"/>
                </a:moveTo>
                <a:lnTo>
                  <a:pt x="2657081" y="6553"/>
                </a:lnTo>
                <a:lnTo>
                  <a:pt x="2655227" y="4699"/>
                </a:lnTo>
                <a:lnTo>
                  <a:pt x="2654109" y="4229"/>
                </a:lnTo>
                <a:lnTo>
                  <a:pt x="2651468" y="4216"/>
                </a:lnTo>
                <a:lnTo>
                  <a:pt x="2650350" y="4686"/>
                </a:lnTo>
                <a:lnTo>
                  <a:pt x="2648483" y="6540"/>
                </a:lnTo>
                <a:lnTo>
                  <a:pt x="2648013" y="7658"/>
                </a:lnTo>
                <a:lnTo>
                  <a:pt x="2648013" y="10299"/>
                </a:lnTo>
                <a:lnTo>
                  <a:pt x="2648483" y="11417"/>
                </a:lnTo>
                <a:lnTo>
                  <a:pt x="2650337" y="13284"/>
                </a:lnTo>
                <a:lnTo>
                  <a:pt x="2651455" y="13741"/>
                </a:lnTo>
                <a:lnTo>
                  <a:pt x="2654084" y="13754"/>
                </a:lnTo>
                <a:lnTo>
                  <a:pt x="2655214" y="13284"/>
                </a:lnTo>
                <a:lnTo>
                  <a:pt x="2657068" y="11430"/>
                </a:lnTo>
                <a:lnTo>
                  <a:pt x="2657538" y="10312"/>
                </a:lnTo>
                <a:lnTo>
                  <a:pt x="2657551" y="7683"/>
                </a:lnTo>
                <a:close/>
              </a:path>
              <a:path w="11891010" h="15875">
                <a:moveTo>
                  <a:pt x="2686126" y="7721"/>
                </a:moveTo>
                <a:lnTo>
                  <a:pt x="2685656" y="6604"/>
                </a:lnTo>
                <a:lnTo>
                  <a:pt x="2683802" y="4737"/>
                </a:lnTo>
                <a:lnTo>
                  <a:pt x="2682684" y="4267"/>
                </a:lnTo>
                <a:lnTo>
                  <a:pt x="2670518" y="4254"/>
                </a:lnTo>
                <a:lnTo>
                  <a:pt x="2669400" y="4711"/>
                </a:lnTo>
                <a:lnTo>
                  <a:pt x="2667533" y="6578"/>
                </a:lnTo>
                <a:lnTo>
                  <a:pt x="2667076" y="7696"/>
                </a:lnTo>
                <a:lnTo>
                  <a:pt x="2667063" y="10325"/>
                </a:lnTo>
                <a:lnTo>
                  <a:pt x="2667533" y="11442"/>
                </a:lnTo>
                <a:lnTo>
                  <a:pt x="2669387" y="13309"/>
                </a:lnTo>
                <a:lnTo>
                  <a:pt x="2670505" y="13779"/>
                </a:lnTo>
                <a:lnTo>
                  <a:pt x="2682659" y="13792"/>
                </a:lnTo>
                <a:lnTo>
                  <a:pt x="2683789" y="13335"/>
                </a:lnTo>
                <a:lnTo>
                  <a:pt x="2685643" y="11480"/>
                </a:lnTo>
                <a:lnTo>
                  <a:pt x="2686113" y="10350"/>
                </a:lnTo>
                <a:lnTo>
                  <a:pt x="2686126" y="7721"/>
                </a:lnTo>
                <a:close/>
              </a:path>
              <a:path w="11891010" h="15875">
                <a:moveTo>
                  <a:pt x="2705176" y="7759"/>
                </a:moveTo>
                <a:lnTo>
                  <a:pt x="2704706" y="6629"/>
                </a:lnTo>
                <a:lnTo>
                  <a:pt x="2702852" y="4775"/>
                </a:lnTo>
                <a:lnTo>
                  <a:pt x="2701734" y="4305"/>
                </a:lnTo>
                <a:lnTo>
                  <a:pt x="2699093" y="4292"/>
                </a:lnTo>
                <a:lnTo>
                  <a:pt x="2697975" y="4762"/>
                </a:lnTo>
                <a:lnTo>
                  <a:pt x="2696108" y="6616"/>
                </a:lnTo>
                <a:lnTo>
                  <a:pt x="2695651" y="7734"/>
                </a:lnTo>
                <a:lnTo>
                  <a:pt x="2695638" y="10375"/>
                </a:lnTo>
                <a:lnTo>
                  <a:pt x="2696108" y="11493"/>
                </a:lnTo>
                <a:lnTo>
                  <a:pt x="2697962" y="13360"/>
                </a:lnTo>
                <a:lnTo>
                  <a:pt x="2699080" y="13817"/>
                </a:lnTo>
                <a:lnTo>
                  <a:pt x="2701709" y="13830"/>
                </a:lnTo>
                <a:lnTo>
                  <a:pt x="2702839" y="13360"/>
                </a:lnTo>
                <a:lnTo>
                  <a:pt x="2704706" y="11506"/>
                </a:lnTo>
                <a:lnTo>
                  <a:pt x="2705163" y="10388"/>
                </a:lnTo>
                <a:lnTo>
                  <a:pt x="2705176" y="7759"/>
                </a:lnTo>
                <a:close/>
              </a:path>
              <a:path w="11891010" h="15875">
                <a:moveTo>
                  <a:pt x="2733751" y="7797"/>
                </a:moveTo>
                <a:lnTo>
                  <a:pt x="2733281" y="6680"/>
                </a:lnTo>
                <a:lnTo>
                  <a:pt x="2731427" y="4813"/>
                </a:lnTo>
                <a:lnTo>
                  <a:pt x="2730309" y="4343"/>
                </a:lnTo>
                <a:lnTo>
                  <a:pt x="2727668" y="4343"/>
                </a:lnTo>
                <a:lnTo>
                  <a:pt x="2726550" y="4813"/>
                </a:lnTo>
                <a:lnTo>
                  <a:pt x="2724683" y="6667"/>
                </a:lnTo>
                <a:lnTo>
                  <a:pt x="2724226" y="7785"/>
                </a:lnTo>
                <a:lnTo>
                  <a:pt x="2724213" y="10414"/>
                </a:lnTo>
                <a:lnTo>
                  <a:pt x="2724683" y="11544"/>
                </a:lnTo>
                <a:lnTo>
                  <a:pt x="2726537" y="13398"/>
                </a:lnTo>
                <a:lnTo>
                  <a:pt x="2727655" y="13868"/>
                </a:lnTo>
                <a:lnTo>
                  <a:pt x="2730284" y="13868"/>
                </a:lnTo>
                <a:lnTo>
                  <a:pt x="2731414" y="13411"/>
                </a:lnTo>
                <a:lnTo>
                  <a:pt x="2733281" y="11557"/>
                </a:lnTo>
                <a:lnTo>
                  <a:pt x="2733738" y="10426"/>
                </a:lnTo>
                <a:lnTo>
                  <a:pt x="2733751" y="7797"/>
                </a:lnTo>
                <a:close/>
              </a:path>
              <a:path w="11891010" h="15875">
                <a:moveTo>
                  <a:pt x="2762326" y="7848"/>
                </a:moveTo>
                <a:lnTo>
                  <a:pt x="2761856" y="6718"/>
                </a:lnTo>
                <a:lnTo>
                  <a:pt x="2760002" y="4864"/>
                </a:lnTo>
                <a:lnTo>
                  <a:pt x="2758884" y="4394"/>
                </a:lnTo>
                <a:lnTo>
                  <a:pt x="2746730" y="4368"/>
                </a:lnTo>
                <a:lnTo>
                  <a:pt x="2745600" y="4838"/>
                </a:lnTo>
                <a:lnTo>
                  <a:pt x="2743733" y="6692"/>
                </a:lnTo>
                <a:lnTo>
                  <a:pt x="2743276" y="7810"/>
                </a:lnTo>
                <a:lnTo>
                  <a:pt x="2743263" y="10452"/>
                </a:lnTo>
                <a:lnTo>
                  <a:pt x="2743733" y="11569"/>
                </a:lnTo>
                <a:lnTo>
                  <a:pt x="2745587" y="13436"/>
                </a:lnTo>
                <a:lnTo>
                  <a:pt x="2746705" y="13893"/>
                </a:lnTo>
                <a:lnTo>
                  <a:pt x="2758859" y="13919"/>
                </a:lnTo>
                <a:lnTo>
                  <a:pt x="2759989" y="13449"/>
                </a:lnTo>
                <a:lnTo>
                  <a:pt x="2761856" y="11595"/>
                </a:lnTo>
                <a:lnTo>
                  <a:pt x="2762313" y="10477"/>
                </a:lnTo>
                <a:lnTo>
                  <a:pt x="2762326" y="7848"/>
                </a:lnTo>
                <a:close/>
              </a:path>
              <a:path w="11891010" h="15875">
                <a:moveTo>
                  <a:pt x="2781376" y="7874"/>
                </a:moveTo>
                <a:lnTo>
                  <a:pt x="2780906" y="6756"/>
                </a:lnTo>
                <a:lnTo>
                  <a:pt x="2779052" y="4889"/>
                </a:lnTo>
                <a:lnTo>
                  <a:pt x="2777934" y="4419"/>
                </a:lnTo>
                <a:lnTo>
                  <a:pt x="2775305" y="4419"/>
                </a:lnTo>
                <a:lnTo>
                  <a:pt x="2774175" y="4876"/>
                </a:lnTo>
                <a:lnTo>
                  <a:pt x="2772308" y="6743"/>
                </a:lnTo>
                <a:lnTo>
                  <a:pt x="2771851" y="7861"/>
                </a:lnTo>
                <a:lnTo>
                  <a:pt x="2771838" y="10490"/>
                </a:lnTo>
                <a:lnTo>
                  <a:pt x="2772308" y="11620"/>
                </a:lnTo>
                <a:lnTo>
                  <a:pt x="2774162" y="13474"/>
                </a:lnTo>
                <a:lnTo>
                  <a:pt x="2775280" y="13944"/>
                </a:lnTo>
                <a:lnTo>
                  <a:pt x="2777921" y="13944"/>
                </a:lnTo>
                <a:lnTo>
                  <a:pt x="2779039" y="13487"/>
                </a:lnTo>
                <a:lnTo>
                  <a:pt x="2780906" y="11633"/>
                </a:lnTo>
                <a:lnTo>
                  <a:pt x="2781363" y="10502"/>
                </a:lnTo>
                <a:lnTo>
                  <a:pt x="2781376" y="7874"/>
                </a:lnTo>
                <a:close/>
              </a:path>
              <a:path w="11891010" h="15875">
                <a:moveTo>
                  <a:pt x="2809951" y="7924"/>
                </a:moveTo>
                <a:lnTo>
                  <a:pt x="2809481" y="6794"/>
                </a:lnTo>
                <a:lnTo>
                  <a:pt x="2807627" y="4940"/>
                </a:lnTo>
                <a:lnTo>
                  <a:pt x="2806509" y="4470"/>
                </a:lnTo>
                <a:lnTo>
                  <a:pt x="2803880" y="4470"/>
                </a:lnTo>
                <a:lnTo>
                  <a:pt x="2802750" y="4927"/>
                </a:lnTo>
                <a:lnTo>
                  <a:pt x="2800883" y="6781"/>
                </a:lnTo>
                <a:lnTo>
                  <a:pt x="2800426" y="7912"/>
                </a:lnTo>
                <a:lnTo>
                  <a:pt x="2800413" y="10541"/>
                </a:lnTo>
                <a:lnTo>
                  <a:pt x="2800883" y="11658"/>
                </a:lnTo>
                <a:lnTo>
                  <a:pt x="2802737" y="13525"/>
                </a:lnTo>
                <a:lnTo>
                  <a:pt x="2803855" y="13995"/>
                </a:lnTo>
                <a:lnTo>
                  <a:pt x="2806496" y="13995"/>
                </a:lnTo>
                <a:lnTo>
                  <a:pt x="2807614" y="13525"/>
                </a:lnTo>
                <a:lnTo>
                  <a:pt x="2809481" y="11671"/>
                </a:lnTo>
                <a:lnTo>
                  <a:pt x="2809938" y="10553"/>
                </a:lnTo>
                <a:lnTo>
                  <a:pt x="2809951" y="7924"/>
                </a:lnTo>
                <a:close/>
              </a:path>
              <a:path w="11891010" h="15875">
                <a:moveTo>
                  <a:pt x="2838526" y="7962"/>
                </a:moveTo>
                <a:lnTo>
                  <a:pt x="2838056" y="6845"/>
                </a:lnTo>
                <a:lnTo>
                  <a:pt x="2836202" y="4978"/>
                </a:lnTo>
                <a:lnTo>
                  <a:pt x="2835084" y="4521"/>
                </a:lnTo>
                <a:lnTo>
                  <a:pt x="2822930" y="4495"/>
                </a:lnTo>
                <a:lnTo>
                  <a:pt x="2821800" y="4953"/>
                </a:lnTo>
                <a:lnTo>
                  <a:pt x="2819946" y="6819"/>
                </a:lnTo>
                <a:lnTo>
                  <a:pt x="2819476" y="7937"/>
                </a:lnTo>
                <a:lnTo>
                  <a:pt x="2819463" y="10566"/>
                </a:lnTo>
                <a:lnTo>
                  <a:pt x="2819933" y="11696"/>
                </a:lnTo>
                <a:lnTo>
                  <a:pt x="2821787" y="13550"/>
                </a:lnTo>
                <a:lnTo>
                  <a:pt x="2822905" y="14020"/>
                </a:lnTo>
                <a:lnTo>
                  <a:pt x="2835071" y="14046"/>
                </a:lnTo>
                <a:lnTo>
                  <a:pt x="2836189" y="13576"/>
                </a:lnTo>
                <a:lnTo>
                  <a:pt x="2838056" y="11722"/>
                </a:lnTo>
                <a:lnTo>
                  <a:pt x="2838513" y="10604"/>
                </a:lnTo>
                <a:lnTo>
                  <a:pt x="2838526" y="7962"/>
                </a:lnTo>
                <a:close/>
              </a:path>
              <a:path w="11891010" h="15875">
                <a:moveTo>
                  <a:pt x="2857576" y="8001"/>
                </a:moveTo>
                <a:lnTo>
                  <a:pt x="2857106" y="6870"/>
                </a:lnTo>
                <a:lnTo>
                  <a:pt x="2855252" y="5016"/>
                </a:lnTo>
                <a:lnTo>
                  <a:pt x="2854134" y="4546"/>
                </a:lnTo>
                <a:lnTo>
                  <a:pt x="2851505" y="4546"/>
                </a:lnTo>
                <a:lnTo>
                  <a:pt x="2850375" y="5003"/>
                </a:lnTo>
                <a:lnTo>
                  <a:pt x="2848521" y="6858"/>
                </a:lnTo>
                <a:lnTo>
                  <a:pt x="2848051" y="7988"/>
                </a:lnTo>
                <a:lnTo>
                  <a:pt x="2848038" y="10617"/>
                </a:lnTo>
                <a:lnTo>
                  <a:pt x="2848508" y="11734"/>
                </a:lnTo>
                <a:lnTo>
                  <a:pt x="2850362" y="13601"/>
                </a:lnTo>
                <a:lnTo>
                  <a:pt x="2851480" y="14071"/>
                </a:lnTo>
                <a:lnTo>
                  <a:pt x="2854121" y="14071"/>
                </a:lnTo>
                <a:lnTo>
                  <a:pt x="2855239" y="13601"/>
                </a:lnTo>
                <a:lnTo>
                  <a:pt x="2857106" y="11747"/>
                </a:lnTo>
                <a:lnTo>
                  <a:pt x="2857576" y="10629"/>
                </a:lnTo>
                <a:lnTo>
                  <a:pt x="2857576" y="8001"/>
                </a:lnTo>
                <a:close/>
              </a:path>
              <a:path w="11891010" h="15875">
                <a:moveTo>
                  <a:pt x="2886151" y="8039"/>
                </a:moveTo>
                <a:lnTo>
                  <a:pt x="2885681" y="6921"/>
                </a:lnTo>
                <a:lnTo>
                  <a:pt x="2883827" y="5054"/>
                </a:lnTo>
                <a:lnTo>
                  <a:pt x="2882709" y="4597"/>
                </a:lnTo>
                <a:lnTo>
                  <a:pt x="2880080" y="4584"/>
                </a:lnTo>
                <a:lnTo>
                  <a:pt x="2878950" y="5054"/>
                </a:lnTo>
                <a:lnTo>
                  <a:pt x="2877096" y="6908"/>
                </a:lnTo>
                <a:lnTo>
                  <a:pt x="2876626" y="8026"/>
                </a:lnTo>
                <a:lnTo>
                  <a:pt x="2876626" y="10655"/>
                </a:lnTo>
                <a:lnTo>
                  <a:pt x="2877083" y="11785"/>
                </a:lnTo>
                <a:lnTo>
                  <a:pt x="2878937" y="13639"/>
                </a:lnTo>
                <a:lnTo>
                  <a:pt x="2880068" y="14109"/>
                </a:lnTo>
                <a:lnTo>
                  <a:pt x="2882696" y="14122"/>
                </a:lnTo>
                <a:lnTo>
                  <a:pt x="2883814" y="13652"/>
                </a:lnTo>
                <a:lnTo>
                  <a:pt x="2885681" y="11798"/>
                </a:lnTo>
                <a:lnTo>
                  <a:pt x="2886151" y="10680"/>
                </a:lnTo>
                <a:lnTo>
                  <a:pt x="2886151" y="8039"/>
                </a:lnTo>
                <a:close/>
              </a:path>
              <a:path w="11891010" h="15875">
                <a:moveTo>
                  <a:pt x="2914726" y="8089"/>
                </a:moveTo>
                <a:lnTo>
                  <a:pt x="2914256" y="6972"/>
                </a:lnTo>
                <a:lnTo>
                  <a:pt x="2912402" y="5105"/>
                </a:lnTo>
                <a:lnTo>
                  <a:pt x="2911284" y="4635"/>
                </a:lnTo>
                <a:lnTo>
                  <a:pt x="2899130" y="4622"/>
                </a:lnTo>
                <a:lnTo>
                  <a:pt x="2898000" y="5080"/>
                </a:lnTo>
                <a:lnTo>
                  <a:pt x="2896146" y="6934"/>
                </a:lnTo>
                <a:lnTo>
                  <a:pt x="2895676" y="8064"/>
                </a:lnTo>
                <a:lnTo>
                  <a:pt x="2895676" y="10693"/>
                </a:lnTo>
                <a:lnTo>
                  <a:pt x="2896133" y="11811"/>
                </a:lnTo>
                <a:lnTo>
                  <a:pt x="2897987" y="13677"/>
                </a:lnTo>
                <a:lnTo>
                  <a:pt x="2899118" y="14147"/>
                </a:lnTo>
                <a:lnTo>
                  <a:pt x="2911271" y="14160"/>
                </a:lnTo>
                <a:lnTo>
                  <a:pt x="2912389" y="13703"/>
                </a:lnTo>
                <a:lnTo>
                  <a:pt x="2914256" y="11836"/>
                </a:lnTo>
                <a:lnTo>
                  <a:pt x="2914726" y="10718"/>
                </a:lnTo>
                <a:lnTo>
                  <a:pt x="2914726" y="8089"/>
                </a:lnTo>
                <a:close/>
              </a:path>
              <a:path w="11891010" h="15875">
                <a:moveTo>
                  <a:pt x="2933776" y="8115"/>
                </a:moveTo>
                <a:lnTo>
                  <a:pt x="2933319" y="6997"/>
                </a:lnTo>
                <a:lnTo>
                  <a:pt x="2931452" y="5130"/>
                </a:lnTo>
                <a:lnTo>
                  <a:pt x="2930334" y="4673"/>
                </a:lnTo>
                <a:lnTo>
                  <a:pt x="2927705" y="4660"/>
                </a:lnTo>
                <a:lnTo>
                  <a:pt x="2926575" y="5130"/>
                </a:lnTo>
                <a:lnTo>
                  <a:pt x="2924721" y="6985"/>
                </a:lnTo>
                <a:lnTo>
                  <a:pt x="2924251" y="8102"/>
                </a:lnTo>
                <a:lnTo>
                  <a:pt x="2924251" y="10731"/>
                </a:lnTo>
                <a:lnTo>
                  <a:pt x="2924708" y="11861"/>
                </a:lnTo>
                <a:lnTo>
                  <a:pt x="2926562" y="13716"/>
                </a:lnTo>
                <a:lnTo>
                  <a:pt x="2927693" y="14185"/>
                </a:lnTo>
                <a:lnTo>
                  <a:pt x="2930321" y="14198"/>
                </a:lnTo>
                <a:lnTo>
                  <a:pt x="2931439" y="13728"/>
                </a:lnTo>
                <a:lnTo>
                  <a:pt x="2933306" y="11874"/>
                </a:lnTo>
                <a:lnTo>
                  <a:pt x="2933776" y="10744"/>
                </a:lnTo>
                <a:lnTo>
                  <a:pt x="2933776" y="8115"/>
                </a:lnTo>
                <a:close/>
              </a:path>
              <a:path w="11891010" h="15875">
                <a:moveTo>
                  <a:pt x="2962351" y="8166"/>
                </a:moveTo>
                <a:lnTo>
                  <a:pt x="2961894" y="7048"/>
                </a:lnTo>
                <a:lnTo>
                  <a:pt x="2960027" y="5181"/>
                </a:lnTo>
                <a:lnTo>
                  <a:pt x="2958909" y="4711"/>
                </a:lnTo>
                <a:lnTo>
                  <a:pt x="2956280" y="4711"/>
                </a:lnTo>
                <a:lnTo>
                  <a:pt x="2955150" y="5168"/>
                </a:lnTo>
                <a:lnTo>
                  <a:pt x="2953296" y="7023"/>
                </a:lnTo>
                <a:lnTo>
                  <a:pt x="2952826" y="8153"/>
                </a:lnTo>
                <a:lnTo>
                  <a:pt x="2952826" y="10782"/>
                </a:lnTo>
                <a:lnTo>
                  <a:pt x="2953283" y="11899"/>
                </a:lnTo>
                <a:lnTo>
                  <a:pt x="2955137" y="13766"/>
                </a:lnTo>
                <a:lnTo>
                  <a:pt x="2956268" y="14236"/>
                </a:lnTo>
                <a:lnTo>
                  <a:pt x="2958896" y="14236"/>
                </a:lnTo>
                <a:lnTo>
                  <a:pt x="2960014" y="13779"/>
                </a:lnTo>
                <a:lnTo>
                  <a:pt x="2961881" y="11912"/>
                </a:lnTo>
                <a:lnTo>
                  <a:pt x="2962351" y="10795"/>
                </a:lnTo>
                <a:lnTo>
                  <a:pt x="2962351" y="8166"/>
                </a:lnTo>
                <a:close/>
              </a:path>
              <a:path w="11891010" h="15875">
                <a:moveTo>
                  <a:pt x="2990926" y="8216"/>
                </a:moveTo>
                <a:lnTo>
                  <a:pt x="2990469" y="7086"/>
                </a:lnTo>
                <a:lnTo>
                  <a:pt x="2988602" y="5219"/>
                </a:lnTo>
                <a:lnTo>
                  <a:pt x="2987484" y="4762"/>
                </a:lnTo>
                <a:lnTo>
                  <a:pt x="2975330" y="4737"/>
                </a:lnTo>
                <a:lnTo>
                  <a:pt x="2974213" y="5207"/>
                </a:lnTo>
                <a:lnTo>
                  <a:pt x="2972346" y="7061"/>
                </a:lnTo>
                <a:lnTo>
                  <a:pt x="2971876" y="8178"/>
                </a:lnTo>
                <a:lnTo>
                  <a:pt x="2971876" y="10807"/>
                </a:lnTo>
                <a:lnTo>
                  <a:pt x="2972333" y="11938"/>
                </a:lnTo>
                <a:lnTo>
                  <a:pt x="2974187" y="13792"/>
                </a:lnTo>
                <a:lnTo>
                  <a:pt x="2975318" y="14262"/>
                </a:lnTo>
                <a:lnTo>
                  <a:pt x="2987471" y="14287"/>
                </a:lnTo>
                <a:lnTo>
                  <a:pt x="2988589" y="13817"/>
                </a:lnTo>
                <a:lnTo>
                  <a:pt x="2990456" y="11963"/>
                </a:lnTo>
                <a:lnTo>
                  <a:pt x="2990926" y="10845"/>
                </a:lnTo>
                <a:lnTo>
                  <a:pt x="2990926" y="8216"/>
                </a:lnTo>
                <a:close/>
              </a:path>
              <a:path w="11891010" h="15875">
                <a:moveTo>
                  <a:pt x="3009976" y="8242"/>
                </a:moveTo>
                <a:lnTo>
                  <a:pt x="3009519" y="7124"/>
                </a:lnTo>
                <a:lnTo>
                  <a:pt x="3007652" y="5257"/>
                </a:lnTo>
                <a:lnTo>
                  <a:pt x="3006534" y="4787"/>
                </a:lnTo>
                <a:lnTo>
                  <a:pt x="3003905" y="4787"/>
                </a:lnTo>
                <a:lnTo>
                  <a:pt x="3002788" y="5245"/>
                </a:lnTo>
                <a:lnTo>
                  <a:pt x="3000921" y="7099"/>
                </a:lnTo>
                <a:lnTo>
                  <a:pt x="3000451" y="8229"/>
                </a:lnTo>
                <a:lnTo>
                  <a:pt x="3000451" y="10858"/>
                </a:lnTo>
                <a:lnTo>
                  <a:pt x="3000908" y="11976"/>
                </a:lnTo>
                <a:lnTo>
                  <a:pt x="3002762" y="13843"/>
                </a:lnTo>
                <a:lnTo>
                  <a:pt x="3003893" y="14312"/>
                </a:lnTo>
                <a:lnTo>
                  <a:pt x="3006521" y="14312"/>
                </a:lnTo>
                <a:lnTo>
                  <a:pt x="3007639" y="13855"/>
                </a:lnTo>
                <a:lnTo>
                  <a:pt x="3009506" y="11988"/>
                </a:lnTo>
                <a:lnTo>
                  <a:pt x="3009976" y="10871"/>
                </a:lnTo>
                <a:lnTo>
                  <a:pt x="3009976" y="8242"/>
                </a:lnTo>
                <a:close/>
              </a:path>
              <a:path w="11891010" h="15875">
                <a:moveTo>
                  <a:pt x="3038551" y="8293"/>
                </a:moveTo>
                <a:lnTo>
                  <a:pt x="3038094" y="7162"/>
                </a:lnTo>
                <a:lnTo>
                  <a:pt x="3036239" y="5295"/>
                </a:lnTo>
                <a:lnTo>
                  <a:pt x="3035109" y="4838"/>
                </a:lnTo>
                <a:lnTo>
                  <a:pt x="3032480" y="4826"/>
                </a:lnTo>
                <a:lnTo>
                  <a:pt x="3031363" y="5295"/>
                </a:lnTo>
                <a:lnTo>
                  <a:pt x="3029496" y="7150"/>
                </a:lnTo>
                <a:lnTo>
                  <a:pt x="3029026" y="8267"/>
                </a:lnTo>
                <a:lnTo>
                  <a:pt x="3029026" y="10896"/>
                </a:lnTo>
                <a:lnTo>
                  <a:pt x="3029483" y="12026"/>
                </a:lnTo>
                <a:lnTo>
                  <a:pt x="3031350" y="13893"/>
                </a:lnTo>
                <a:lnTo>
                  <a:pt x="3032468" y="14351"/>
                </a:lnTo>
                <a:lnTo>
                  <a:pt x="3035096" y="14363"/>
                </a:lnTo>
                <a:lnTo>
                  <a:pt x="3036214" y="13893"/>
                </a:lnTo>
                <a:lnTo>
                  <a:pt x="3038081" y="12039"/>
                </a:lnTo>
                <a:lnTo>
                  <a:pt x="3038551" y="10922"/>
                </a:lnTo>
                <a:lnTo>
                  <a:pt x="3038551" y="8293"/>
                </a:lnTo>
                <a:close/>
              </a:path>
              <a:path w="11891010" h="15875">
                <a:moveTo>
                  <a:pt x="3067126" y="8331"/>
                </a:moveTo>
                <a:lnTo>
                  <a:pt x="3066669" y="7213"/>
                </a:lnTo>
                <a:lnTo>
                  <a:pt x="3064814" y="5346"/>
                </a:lnTo>
                <a:lnTo>
                  <a:pt x="3063684" y="4876"/>
                </a:lnTo>
                <a:lnTo>
                  <a:pt x="3051530" y="4864"/>
                </a:lnTo>
                <a:lnTo>
                  <a:pt x="3050413" y="5321"/>
                </a:lnTo>
                <a:lnTo>
                  <a:pt x="3048546" y="7175"/>
                </a:lnTo>
                <a:lnTo>
                  <a:pt x="3048076" y="8305"/>
                </a:lnTo>
                <a:lnTo>
                  <a:pt x="3048076" y="10934"/>
                </a:lnTo>
                <a:lnTo>
                  <a:pt x="3048533" y="12052"/>
                </a:lnTo>
                <a:lnTo>
                  <a:pt x="3050400" y="13919"/>
                </a:lnTo>
                <a:lnTo>
                  <a:pt x="3051518" y="14389"/>
                </a:lnTo>
                <a:lnTo>
                  <a:pt x="3063671" y="14401"/>
                </a:lnTo>
                <a:lnTo>
                  <a:pt x="3064789" y="13944"/>
                </a:lnTo>
                <a:lnTo>
                  <a:pt x="3066656" y="12090"/>
                </a:lnTo>
                <a:lnTo>
                  <a:pt x="3067126" y="10960"/>
                </a:lnTo>
                <a:lnTo>
                  <a:pt x="3067126" y="8331"/>
                </a:lnTo>
                <a:close/>
              </a:path>
              <a:path w="11891010" h="15875">
                <a:moveTo>
                  <a:pt x="3086176" y="8369"/>
                </a:moveTo>
                <a:lnTo>
                  <a:pt x="3085719" y="7239"/>
                </a:lnTo>
                <a:lnTo>
                  <a:pt x="3083864" y="5372"/>
                </a:lnTo>
                <a:lnTo>
                  <a:pt x="3082734" y="4914"/>
                </a:lnTo>
                <a:lnTo>
                  <a:pt x="3080105" y="4902"/>
                </a:lnTo>
                <a:lnTo>
                  <a:pt x="3078988" y="5372"/>
                </a:lnTo>
                <a:lnTo>
                  <a:pt x="3077121" y="7226"/>
                </a:lnTo>
                <a:lnTo>
                  <a:pt x="3076651" y="8343"/>
                </a:lnTo>
                <a:lnTo>
                  <a:pt x="3076651" y="10972"/>
                </a:lnTo>
                <a:lnTo>
                  <a:pt x="3077108" y="12103"/>
                </a:lnTo>
                <a:lnTo>
                  <a:pt x="3078975" y="13970"/>
                </a:lnTo>
                <a:lnTo>
                  <a:pt x="3080093" y="14427"/>
                </a:lnTo>
                <a:lnTo>
                  <a:pt x="3082721" y="14439"/>
                </a:lnTo>
                <a:lnTo>
                  <a:pt x="3083852" y="13970"/>
                </a:lnTo>
                <a:lnTo>
                  <a:pt x="3085706" y="12115"/>
                </a:lnTo>
                <a:lnTo>
                  <a:pt x="3086176" y="10998"/>
                </a:lnTo>
                <a:lnTo>
                  <a:pt x="3086176" y="8369"/>
                </a:lnTo>
                <a:close/>
              </a:path>
              <a:path w="11891010" h="15875">
                <a:moveTo>
                  <a:pt x="3114751" y="8407"/>
                </a:moveTo>
                <a:lnTo>
                  <a:pt x="3114294" y="7289"/>
                </a:lnTo>
                <a:lnTo>
                  <a:pt x="3112439" y="5422"/>
                </a:lnTo>
                <a:lnTo>
                  <a:pt x="3111309" y="4953"/>
                </a:lnTo>
                <a:lnTo>
                  <a:pt x="3108680" y="4953"/>
                </a:lnTo>
                <a:lnTo>
                  <a:pt x="3107563" y="5410"/>
                </a:lnTo>
                <a:lnTo>
                  <a:pt x="3105696" y="7277"/>
                </a:lnTo>
                <a:lnTo>
                  <a:pt x="3105226" y="8394"/>
                </a:lnTo>
                <a:lnTo>
                  <a:pt x="3105226" y="11023"/>
                </a:lnTo>
                <a:lnTo>
                  <a:pt x="3105683" y="12141"/>
                </a:lnTo>
                <a:lnTo>
                  <a:pt x="3107550" y="14008"/>
                </a:lnTo>
                <a:lnTo>
                  <a:pt x="3108668" y="14478"/>
                </a:lnTo>
                <a:lnTo>
                  <a:pt x="3111296" y="14478"/>
                </a:lnTo>
                <a:lnTo>
                  <a:pt x="3112427" y="14020"/>
                </a:lnTo>
                <a:lnTo>
                  <a:pt x="3114281" y="12166"/>
                </a:lnTo>
                <a:lnTo>
                  <a:pt x="3114751" y="11036"/>
                </a:lnTo>
                <a:lnTo>
                  <a:pt x="3114751" y="8407"/>
                </a:lnTo>
                <a:close/>
              </a:path>
              <a:path w="11891010" h="15875">
                <a:moveTo>
                  <a:pt x="3143326" y="8458"/>
                </a:moveTo>
                <a:lnTo>
                  <a:pt x="3142869" y="7327"/>
                </a:lnTo>
                <a:lnTo>
                  <a:pt x="3141014" y="5473"/>
                </a:lnTo>
                <a:lnTo>
                  <a:pt x="3139884" y="5003"/>
                </a:lnTo>
                <a:lnTo>
                  <a:pt x="3127730" y="4978"/>
                </a:lnTo>
                <a:lnTo>
                  <a:pt x="3126613" y="5448"/>
                </a:lnTo>
                <a:lnTo>
                  <a:pt x="3124746" y="7302"/>
                </a:lnTo>
                <a:lnTo>
                  <a:pt x="3124276" y="8420"/>
                </a:lnTo>
                <a:lnTo>
                  <a:pt x="3124276" y="11049"/>
                </a:lnTo>
                <a:lnTo>
                  <a:pt x="3124746" y="12179"/>
                </a:lnTo>
                <a:lnTo>
                  <a:pt x="3126600" y="14046"/>
                </a:lnTo>
                <a:lnTo>
                  <a:pt x="3127718" y="14503"/>
                </a:lnTo>
                <a:lnTo>
                  <a:pt x="3139871" y="14528"/>
                </a:lnTo>
                <a:lnTo>
                  <a:pt x="3141002" y="14058"/>
                </a:lnTo>
                <a:lnTo>
                  <a:pt x="3142856" y="12204"/>
                </a:lnTo>
                <a:lnTo>
                  <a:pt x="3143326" y="11087"/>
                </a:lnTo>
                <a:lnTo>
                  <a:pt x="3143326" y="8458"/>
                </a:lnTo>
                <a:close/>
              </a:path>
              <a:path w="11891010" h="15875">
                <a:moveTo>
                  <a:pt x="3162376" y="8483"/>
                </a:moveTo>
                <a:lnTo>
                  <a:pt x="3161919" y="7366"/>
                </a:lnTo>
                <a:lnTo>
                  <a:pt x="3160064" y="5499"/>
                </a:lnTo>
                <a:lnTo>
                  <a:pt x="3158934" y="5029"/>
                </a:lnTo>
                <a:lnTo>
                  <a:pt x="3156305" y="5029"/>
                </a:lnTo>
                <a:lnTo>
                  <a:pt x="3155188" y="5486"/>
                </a:lnTo>
                <a:lnTo>
                  <a:pt x="3153321" y="7353"/>
                </a:lnTo>
                <a:lnTo>
                  <a:pt x="3152851" y="8470"/>
                </a:lnTo>
                <a:lnTo>
                  <a:pt x="3152851" y="11099"/>
                </a:lnTo>
                <a:lnTo>
                  <a:pt x="3153321" y="12217"/>
                </a:lnTo>
                <a:lnTo>
                  <a:pt x="3155175" y="14084"/>
                </a:lnTo>
                <a:lnTo>
                  <a:pt x="3156293" y="14554"/>
                </a:lnTo>
                <a:lnTo>
                  <a:pt x="3158921" y="14554"/>
                </a:lnTo>
                <a:lnTo>
                  <a:pt x="3160052" y="14097"/>
                </a:lnTo>
                <a:lnTo>
                  <a:pt x="3161906" y="12242"/>
                </a:lnTo>
                <a:lnTo>
                  <a:pt x="3162376" y="11112"/>
                </a:lnTo>
                <a:lnTo>
                  <a:pt x="3162376" y="8483"/>
                </a:lnTo>
                <a:close/>
              </a:path>
              <a:path w="11891010" h="15875">
                <a:moveTo>
                  <a:pt x="3190964" y="8534"/>
                </a:moveTo>
                <a:lnTo>
                  <a:pt x="3190494" y="7404"/>
                </a:lnTo>
                <a:lnTo>
                  <a:pt x="3188639" y="5549"/>
                </a:lnTo>
                <a:lnTo>
                  <a:pt x="3187522" y="5080"/>
                </a:lnTo>
                <a:lnTo>
                  <a:pt x="3184880" y="5067"/>
                </a:lnTo>
                <a:lnTo>
                  <a:pt x="3183763" y="5537"/>
                </a:lnTo>
                <a:lnTo>
                  <a:pt x="3181896" y="7391"/>
                </a:lnTo>
                <a:lnTo>
                  <a:pt x="3181426" y="8509"/>
                </a:lnTo>
                <a:lnTo>
                  <a:pt x="3181426" y="11150"/>
                </a:lnTo>
                <a:lnTo>
                  <a:pt x="3181896" y="12268"/>
                </a:lnTo>
                <a:lnTo>
                  <a:pt x="3183750" y="14135"/>
                </a:lnTo>
                <a:lnTo>
                  <a:pt x="3184868" y="14592"/>
                </a:lnTo>
                <a:lnTo>
                  <a:pt x="3187496" y="14605"/>
                </a:lnTo>
                <a:lnTo>
                  <a:pt x="3188627" y="14135"/>
                </a:lnTo>
                <a:lnTo>
                  <a:pt x="3190481" y="12280"/>
                </a:lnTo>
                <a:lnTo>
                  <a:pt x="3190951" y="11163"/>
                </a:lnTo>
                <a:lnTo>
                  <a:pt x="3190964" y="8534"/>
                </a:lnTo>
                <a:close/>
              </a:path>
              <a:path w="11891010" h="15875">
                <a:moveTo>
                  <a:pt x="3219539" y="8572"/>
                </a:moveTo>
                <a:lnTo>
                  <a:pt x="3219069" y="7454"/>
                </a:lnTo>
                <a:lnTo>
                  <a:pt x="3217214" y="5588"/>
                </a:lnTo>
                <a:lnTo>
                  <a:pt x="3216097" y="5118"/>
                </a:lnTo>
                <a:lnTo>
                  <a:pt x="3203930" y="5105"/>
                </a:lnTo>
                <a:lnTo>
                  <a:pt x="3202813" y="5562"/>
                </a:lnTo>
                <a:lnTo>
                  <a:pt x="3200946" y="7429"/>
                </a:lnTo>
                <a:lnTo>
                  <a:pt x="3200489" y="8547"/>
                </a:lnTo>
                <a:lnTo>
                  <a:pt x="3200476" y="11176"/>
                </a:lnTo>
                <a:lnTo>
                  <a:pt x="3200946" y="12293"/>
                </a:lnTo>
                <a:lnTo>
                  <a:pt x="3202800" y="14160"/>
                </a:lnTo>
                <a:lnTo>
                  <a:pt x="3203918" y="14630"/>
                </a:lnTo>
                <a:lnTo>
                  <a:pt x="3216071" y="14643"/>
                </a:lnTo>
                <a:lnTo>
                  <a:pt x="3217202" y="14185"/>
                </a:lnTo>
                <a:lnTo>
                  <a:pt x="3219056" y="12331"/>
                </a:lnTo>
                <a:lnTo>
                  <a:pt x="3219526" y="11201"/>
                </a:lnTo>
                <a:lnTo>
                  <a:pt x="3219539" y="8572"/>
                </a:lnTo>
                <a:close/>
              </a:path>
              <a:path w="11891010" h="15875">
                <a:moveTo>
                  <a:pt x="3238589" y="8610"/>
                </a:moveTo>
                <a:lnTo>
                  <a:pt x="3238119" y="7480"/>
                </a:lnTo>
                <a:lnTo>
                  <a:pt x="3236264" y="5626"/>
                </a:lnTo>
                <a:lnTo>
                  <a:pt x="3235147" y="5156"/>
                </a:lnTo>
                <a:lnTo>
                  <a:pt x="3232505" y="5143"/>
                </a:lnTo>
                <a:lnTo>
                  <a:pt x="3231388" y="5613"/>
                </a:lnTo>
                <a:lnTo>
                  <a:pt x="3229521" y="7467"/>
                </a:lnTo>
                <a:lnTo>
                  <a:pt x="3229064" y="8585"/>
                </a:lnTo>
                <a:lnTo>
                  <a:pt x="3229051" y="11226"/>
                </a:lnTo>
                <a:lnTo>
                  <a:pt x="3229521" y="12344"/>
                </a:lnTo>
                <a:lnTo>
                  <a:pt x="3231375" y="14211"/>
                </a:lnTo>
                <a:lnTo>
                  <a:pt x="3232493" y="14668"/>
                </a:lnTo>
                <a:lnTo>
                  <a:pt x="3235121" y="14681"/>
                </a:lnTo>
                <a:lnTo>
                  <a:pt x="3236252" y="14211"/>
                </a:lnTo>
                <a:lnTo>
                  <a:pt x="3238119" y="12357"/>
                </a:lnTo>
                <a:lnTo>
                  <a:pt x="3238576" y="11239"/>
                </a:lnTo>
                <a:lnTo>
                  <a:pt x="3238589" y="8610"/>
                </a:lnTo>
                <a:close/>
              </a:path>
              <a:path w="11891010" h="15875">
                <a:moveTo>
                  <a:pt x="3267164" y="8648"/>
                </a:moveTo>
                <a:lnTo>
                  <a:pt x="3266694" y="7531"/>
                </a:lnTo>
                <a:lnTo>
                  <a:pt x="3264839" y="5664"/>
                </a:lnTo>
                <a:lnTo>
                  <a:pt x="3263722" y="5194"/>
                </a:lnTo>
                <a:lnTo>
                  <a:pt x="3261080" y="5194"/>
                </a:lnTo>
                <a:lnTo>
                  <a:pt x="3259963" y="5664"/>
                </a:lnTo>
                <a:lnTo>
                  <a:pt x="3258096" y="7518"/>
                </a:lnTo>
                <a:lnTo>
                  <a:pt x="3257639" y="8636"/>
                </a:lnTo>
                <a:lnTo>
                  <a:pt x="3257626" y="11264"/>
                </a:lnTo>
                <a:lnTo>
                  <a:pt x="3258096" y="12395"/>
                </a:lnTo>
                <a:lnTo>
                  <a:pt x="3259950" y="14249"/>
                </a:lnTo>
                <a:lnTo>
                  <a:pt x="3261068" y="14719"/>
                </a:lnTo>
                <a:lnTo>
                  <a:pt x="3263696" y="14719"/>
                </a:lnTo>
                <a:lnTo>
                  <a:pt x="3264827" y="14262"/>
                </a:lnTo>
                <a:lnTo>
                  <a:pt x="3266694" y="12407"/>
                </a:lnTo>
                <a:lnTo>
                  <a:pt x="3267151" y="11277"/>
                </a:lnTo>
                <a:lnTo>
                  <a:pt x="3267164" y="8648"/>
                </a:lnTo>
                <a:close/>
              </a:path>
              <a:path w="11891010" h="15875">
                <a:moveTo>
                  <a:pt x="3295739" y="8699"/>
                </a:moveTo>
                <a:lnTo>
                  <a:pt x="3295269" y="7569"/>
                </a:lnTo>
                <a:lnTo>
                  <a:pt x="3293414" y="5715"/>
                </a:lnTo>
                <a:lnTo>
                  <a:pt x="3292297" y="5245"/>
                </a:lnTo>
                <a:lnTo>
                  <a:pt x="3280143" y="5219"/>
                </a:lnTo>
                <a:lnTo>
                  <a:pt x="3279013" y="5689"/>
                </a:lnTo>
                <a:lnTo>
                  <a:pt x="3277146" y="7543"/>
                </a:lnTo>
                <a:lnTo>
                  <a:pt x="3276689" y="8661"/>
                </a:lnTo>
                <a:lnTo>
                  <a:pt x="3276676" y="11303"/>
                </a:lnTo>
                <a:lnTo>
                  <a:pt x="3277146" y="12420"/>
                </a:lnTo>
                <a:lnTo>
                  <a:pt x="3279000" y="14287"/>
                </a:lnTo>
                <a:lnTo>
                  <a:pt x="3280118" y="14744"/>
                </a:lnTo>
                <a:lnTo>
                  <a:pt x="3292271" y="14770"/>
                </a:lnTo>
                <a:lnTo>
                  <a:pt x="3293402" y="14312"/>
                </a:lnTo>
                <a:lnTo>
                  <a:pt x="3295269" y="12446"/>
                </a:lnTo>
                <a:lnTo>
                  <a:pt x="3295726" y="11328"/>
                </a:lnTo>
                <a:lnTo>
                  <a:pt x="3295739" y="8699"/>
                </a:lnTo>
                <a:close/>
              </a:path>
              <a:path w="11891010" h="15875">
                <a:moveTo>
                  <a:pt x="3314789" y="8724"/>
                </a:moveTo>
                <a:lnTo>
                  <a:pt x="3314319" y="7607"/>
                </a:lnTo>
                <a:lnTo>
                  <a:pt x="3312464" y="5740"/>
                </a:lnTo>
                <a:lnTo>
                  <a:pt x="3311347" y="5270"/>
                </a:lnTo>
                <a:lnTo>
                  <a:pt x="3308718" y="5270"/>
                </a:lnTo>
                <a:lnTo>
                  <a:pt x="3307588" y="5740"/>
                </a:lnTo>
                <a:lnTo>
                  <a:pt x="3305721" y="7594"/>
                </a:lnTo>
                <a:lnTo>
                  <a:pt x="3305264" y="8712"/>
                </a:lnTo>
                <a:lnTo>
                  <a:pt x="3305251" y="11341"/>
                </a:lnTo>
                <a:lnTo>
                  <a:pt x="3305721" y="12471"/>
                </a:lnTo>
                <a:lnTo>
                  <a:pt x="3307575" y="14325"/>
                </a:lnTo>
                <a:lnTo>
                  <a:pt x="3308693" y="14795"/>
                </a:lnTo>
                <a:lnTo>
                  <a:pt x="3311334" y="14795"/>
                </a:lnTo>
                <a:lnTo>
                  <a:pt x="3312452" y="14338"/>
                </a:lnTo>
                <a:lnTo>
                  <a:pt x="3314319" y="12484"/>
                </a:lnTo>
                <a:lnTo>
                  <a:pt x="3314776" y="11353"/>
                </a:lnTo>
                <a:lnTo>
                  <a:pt x="3314789" y="8724"/>
                </a:lnTo>
                <a:close/>
              </a:path>
              <a:path w="11891010" h="15875">
                <a:moveTo>
                  <a:pt x="3343364" y="8775"/>
                </a:moveTo>
                <a:lnTo>
                  <a:pt x="3342894" y="7645"/>
                </a:lnTo>
                <a:lnTo>
                  <a:pt x="3341039" y="5791"/>
                </a:lnTo>
                <a:lnTo>
                  <a:pt x="3339922" y="5321"/>
                </a:lnTo>
                <a:lnTo>
                  <a:pt x="3337293" y="5321"/>
                </a:lnTo>
                <a:lnTo>
                  <a:pt x="3336163" y="5778"/>
                </a:lnTo>
                <a:lnTo>
                  <a:pt x="3334308" y="7632"/>
                </a:lnTo>
                <a:lnTo>
                  <a:pt x="3333839" y="8763"/>
                </a:lnTo>
                <a:lnTo>
                  <a:pt x="3333826" y="11391"/>
                </a:lnTo>
                <a:lnTo>
                  <a:pt x="3334296" y="12509"/>
                </a:lnTo>
                <a:lnTo>
                  <a:pt x="3336150" y="14376"/>
                </a:lnTo>
                <a:lnTo>
                  <a:pt x="3337268" y="14846"/>
                </a:lnTo>
                <a:lnTo>
                  <a:pt x="3339909" y="14846"/>
                </a:lnTo>
                <a:lnTo>
                  <a:pt x="3341027" y="14376"/>
                </a:lnTo>
                <a:lnTo>
                  <a:pt x="3342894" y="12522"/>
                </a:lnTo>
                <a:lnTo>
                  <a:pt x="3343351" y="11404"/>
                </a:lnTo>
                <a:lnTo>
                  <a:pt x="3343364" y="8775"/>
                </a:lnTo>
                <a:close/>
              </a:path>
              <a:path w="11891010" h="15875">
                <a:moveTo>
                  <a:pt x="3371939" y="8813"/>
                </a:moveTo>
                <a:lnTo>
                  <a:pt x="3371469" y="7696"/>
                </a:lnTo>
                <a:lnTo>
                  <a:pt x="3369614" y="5829"/>
                </a:lnTo>
                <a:lnTo>
                  <a:pt x="3368497" y="5372"/>
                </a:lnTo>
                <a:lnTo>
                  <a:pt x="3356343" y="5346"/>
                </a:lnTo>
                <a:lnTo>
                  <a:pt x="3355213" y="5803"/>
                </a:lnTo>
                <a:lnTo>
                  <a:pt x="3353358" y="7670"/>
                </a:lnTo>
                <a:lnTo>
                  <a:pt x="3352889" y="8788"/>
                </a:lnTo>
                <a:lnTo>
                  <a:pt x="3352876" y="11417"/>
                </a:lnTo>
                <a:lnTo>
                  <a:pt x="3353346" y="12547"/>
                </a:lnTo>
                <a:lnTo>
                  <a:pt x="3355200" y="14401"/>
                </a:lnTo>
                <a:lnTo>
                  <a:pt x="3356318" y="14871"/>
                </a:lnTo>
                <a:lnTo>
                  <a:pt x="3368484" y="14897"/>
                </a:lnTo>
                <a:lnTo>
                  <a:pt x="3369602" y="14427"/>
                </a:lnTo>
                <a:lnTo>
                  <a:pt x="3371469" y="12573"/>
                </a:lnTo>
                <a:lnTo>
                  <a:pt x="3371926" y="11455"/>
                </a:lnTo>
                <a:lnTo>
                  <a:pt x="3371939" y="8813"/>
                </a:lnTo>
                <a:close/>
              </a:path>
              <a:path w="11891010" h="15875">
                <a:moveTo>
                  <a:pt x="3390989" y="8851"/>
                </a:moveTo>
                <a:lnTo>
                  <a:pt x="3390519" y="7721"/>
                </a:lnTo>
                <a:lnTo>
                  <a:pt x="3388664" y="5867"/>
                </a:lnTo>
                <a:lnTo>
                  <a:pt x="3387547" y="5397"/>
                </a:lnTo>
                <a:lnTo>
                  <a:pt x="3384918" y="5397"/>
                </a:lnTo>
                <a:lnTo>
                  <a:pt x="3383788" y="5854"/>
                </a:lnTo>
                <a:lnTo>
                  <a:pt x="3381933" y="7708"/>
                </a:lnTo>
                <a:lnTo>
                  <a:pt x="3381464" y="8839"/>
                </a:lnTo>
                <a:lnTo>
                  <a:pt x="3381451" y="11468"/>
                </a:lnTo>
                <a:lnTo>
                  <a:pt x="3381921" y="12585"/>
                </a:lnTo>
                <a:lnTo>
                  <a:pt x="3383775" y="14452"/>
                </a:lnTo>
                <a:lnTo>
                  <a:pt x="3384893" y="14922"/>
                </a:lnTo>
                <a:lnTo>
                  <a:pt x="3387534" y="14922"/>
                </a:lnTo>
                <a:lnTo>
                  <a:pt x="3388652" y="14452"/>
                </a:lnTo>
                <a:lnTo>
                  <a:pt x="3390519" y="12598"/>
                </a:lnTo>
                <a:lnTo>
                  <a:pt x="3390989" y="11480"/>
                </a:lnTo>
                <a:lnTo>
                  <a:pt x="3390989" y="8851"/>
                </a:lnTo>
                <a:close/>
              </a:path>
              <a:path w="11891010" h="15875">
                <a:moveTo>
                  <a:pt x="3419564" y="8890"/>
                </a:moveTo>
                <a:lnTo>
                  <a:pt x="3419094" y="7772"/>
                </a:lnTo>
                <a:lnTo>
                  <a:pt x="3417239" y="5905"/>
                </a:lnTo>
                <a:lnTo>
                  <a:pt x="3416122" y="5448"/>
                </a:lnTo>
                <a:lnTo>
                  <a:pt x="3413493" y="5435"/>
                </a:lnTo>
                <a:lnTo>
                  <a:pt x="3412363" y="5905"/>
                </a:lnTo>
                <a:lnTo>
                  <a:pt x="3410508" y="7759"/>
                </a:lnTo>
                <a:lnTo>
                  <a:pt x="3410039" y="8877"/>
                </a:lnTo>
                <a:lnTo>
                  <a:pt x="3410039" y="11506"/>
                </a:lnTo>
                <a:lnTo>
                  <a:pt x="3410496" y="12636"/>
                </a:lnTo>
                <a:lnTo>
                  <a:pt x="3412350" y="14490"/>
                </a:lnTo>
                <a:lnTo>
                  <a:pt x="3413480" y="14960"/>
                </a:lnTo>
                <a:lnTo>
                  <a:pt x="3416109" y="14973"/>
                </a:lnTo>
                <a:lnTo>
                  <a:pt x="3417227" y="14503"/>
                </a:lnTo>
                <a:lnTo>
                  <a:pt x="3419094" y="12649"/>
                </a:lnTo>
                <a:lnTo>
                  <a:pt x="3419564" y="11531"/>
                </a:lnTo>
                <a:lnTo>
                  <a:pt x="3419564" y="8890"/>
                </a:lnTo>
                <a:close/>
              </a:path>
              <a:path w="11891010" h="15875">
                <a:moveTo>
                  <a:pt x="3448139" y="8940"/>
                </a:moveTo>
                <a:lnTo>
                  <a:pt x="3447669" y="7823"/>
                </a:lnTo>
                <a:lnTo>
                  <a:pt x="3445814" y="5956"/>
                </a:lnTo>
                <a:lnTo>
                  <a:pt x="3444697" y="5486"/>
                </a:lnTo>
                <a:lnTo>
                  <a:pt x="3432543" y="5473"/>
                </a:lnTo>
                <a:lnTo>
                  <a:pt x="3431413" y="5930"/>
                </a:lnTo>
                <a:lnTo>
                  <a:pt x="3429558" y="7785"/>
                </a:lnTo>
                <a:lnTo>
                  <a:pt x="3429089" y="8915"/>
                </a:lnTo>
                <a:lnTo>
                  <a:pt x="3429089" y="11544"/>
                </a:lnTo>
                <a:lnTo>
                  <a:pt x="3429546" y="12661"/>
                </a:lnTo>
                <a:lnTo>
                  <a:pt x="3431400" y="14528"/>
                </a:lnTo>
                <a:lnTo>
                  <a:pt x="3432530" y="14998"/>
                </a:lnTo>
                <a:lnTo>
                  <a:pt x="3444684" y="15011"/>
                </a:lnTo>
                <a:lnTo>
                  <a:pt x="3445802" y="14554"/>
                </a:lnTo>
                <a:lnTo>
                  <a:pt x="3447669" y="12687"/>
                </a:lnTo>
                <a:lnTo>
                  <a:pt x="3448139" y="11569"/>
                </a:lnTo>
                <a:lnTo>
                  <a:pt x="3448139" y="8940"/>
                </a:lnTo>
                <a:close/>
              </a:path>
              <a:path w="11891010" h="15875">
                <a:moveTo>
                  <a:pt x="3467189" y="8966"/>
                </a:moveTo>
                <a:lnTo>
                  <a:pt x="3466731" y="7848"/>
                </a:lnTo>
                <a:lnTo>
                  <a:pt x="3464864" y="5981"/>
                </a:lnTo>
                <a:lnTo>
                  <a:pt x="3463747" y="5524"/>
                </a:lnTo>
                <a:lnTo>
                  <a:pt x="3461118" y="5511"/>
                </a:lnTo>
                <a:lnTo>
                  <a:pt x="3459988" y="5981"/>
                </a:lnTo>
                <a:lnTo>
                  <a:pt x="3458133" y="7835"/>
                </a:lnTo>
                <a:lnTo>
                  <a:pt x="3457664" y="8953"/>
                </a:lnTo>
                <a:lnTo>
                  <a:pt x="3457664" y="11582"/>
                </a:lnTo>
                <a:lnTo>
                  <a:pt x="3458121" y="12712"/>
                </a:lnTo>
                <a:lnTo>
                  <a:pt x="3459975" y="14566"/>
                </a:lnTo>
                <a:lnTo>
                  <a:pt x="3461105" y="15036"/>
                </a:lnTo>
                <a:lnTo>
                  <a:pt x="3463734" y="15049"/>
                </a:lnTo>
                <a:lnTo>
                  <a:pt x="3464852" y="14579"/>
                </a:lnTo>
                <a:lnTo>
                  <a:pt x="3466719" y="12725"/>
                </a:lnTo>
                <a:lnTo>
                  <a:pt x="3467189" y="11607"/>
                </a:lnTo>
                <a:lnTo>
                  <a:pt x="3467189" y="8966"/>
                </a:lnTo>
                <a:close/>
              </a:path>
              <a:path w="11891010" h="15875">
                <a:moveTo>
                  <a:pt x="3495764" y="9017"/>
                </a:moveTo>
                <a:lnTo>
                  <a:pt x="3495306" y="7899"/>
                </a:lnTo>
                <a:lnTo>
                  <a:pt x="3493439" y="6032"/>
                </a:lnTo>
                <a:lnTo>
                  <a:pt x="3492322" y="5562"/>
                </a:lnTo>
                <a:lnTo>
                  <a:pt x="3489693" y="5562"/>
                </a:lnTo>
                <a:lnTo>
                  <a:pt x="3488563" y="6019"/>
                </a:lnTo>
                <a:lnTo>
                  <a:pt x="3486708" y="7874"/>
                </a:lnTo>
                <a:lnTo>
                  <a:pt x="3486239" y="9004"/>
                </a:lnTo>
                <a:lnTo>
                  <a:pt x="3486239" y="11633"/>
                </a:lnTo>
                <a:lnTo>
                  <a:pt x="3486696" y="12750"/>
                </a:lnTo>
                <a:lnTo>
                  <a:pt x="3488550" y="14617"/>
                </a:lnTo>
                <a:lnTo>
                  <a:pt x="3489680" y="15087"/>
                </a:lnTo>
                <a:lnTo>
                  <a:pt x="3492309" y="15087"/>
                </a:lnTo>
                <a:lnTo>
                  <a:pt x="3493427" y="14630"/>
                </a:lnTo>
                <a:lnTo>
                  <a:pt x="3495294" y="12763"/>
                </a:lnTo>
                <a:lnTo>
                  <a:pt x="3495764" y="11645"/>
                </a:lnTo>
                <a:lnTo>
                  <a:pt x="3495764" y="9017"/>
                </a:lnTo>
                <a:close/>
              </a:path>
              <a:path w="11891010" h="15875">
                <a:moveTo>
                  <a:pt x="3524339" y="9067"/>
                </a:moveTo>
                <a:lnTo>
                  <a:pt x="3523881" y="7937"/>
                </a:lnTo>
                <a:lnTo>
                  <a:pt x="3522014" y="6070"/>
                </a:lnTo>
                <a:lnTo>
                  <a:pt x="3520897" y="5613"/>
                </a:lnTo>
                <a:lnTo>
                  <a:pt x="3508743" y="5588"/>
                </a:lnTo>
                <a:lnTo>
                  <a:pt x="3507625" y="6057"/>
                </a:lnTo>
                <a:lnTo>
                  <a:pt x="3505758" y="7912"/>
                </a:lnTo>
                <a:lnTo>
                  <a:pt x="3505289" y="9029"/>
                </a:lnTo>
                <a:lnTo>
                  <a:pt x="3505289" y="11658"/>
                </a:lnTo>
                <a:lnTo>
                  <a:pt x="3505746" y="12788"/>
                </a:lnTo>
                <a:lnTo>
                  <a:pt x="3507600" y="14643"/>
                </a:lnTo>
                <a:lnTo>
                  <a:pt x="3508730" y="15113"/>
                </a:lnTo>
                <a:lnTo>
                  <a:pt x="3520884" y="15138"/>
                </a:lnTo>
                <a:lnTo>
                  <a:pt x="3522002" y="14668"/>
                </a:lnTo>
                <a:lnTo>
                  <a:pt x="3523869" y="12814"/>
                </a:lnTo>
                <a:lnTo>
                  <a:pt x="3524339" y="11696"/>
                </a:lnTo>
                <a:lnTo>
                  <a:pt x="3524339" y="9067"/>
                </a:lnTo>
                <a:close/>
              </a:path>
              <a:path w="11891010" h="15875">
                <a:moveTo>
                  <a:pt x="3543389" y="9093"/>
                </a:moveTo>
                <a:lnTo>
                  <a:pt x="3542931" y="7975"/>
                </a:lnTo>
                <a:lnTo>
                  <a:pt x="3541064" y="6108"/>
                </a:lnTo>
                <a:lnTo>
                  <a:pt x="3539947" y="5638"/>
                </a:lnTo>
                <a:lnTo>
                  <a:pt x="3537318" y="5638"/>
                </a:lnTo>
                <a:lnTo>
                  <a:pt x="3536200" y="6096"/>
                </a:lnTo>
                <a:lnTo>
                  <a:pt x="3534333" y="7950"/>
                </a:lnTo>
                <a:lnTo>
                  <a:pt x="3533864" y="9080"/>
                </a:lnTo>
                <a:lnTo>
                  <a:pt x="3533864" y="11709"/>
                </a:lnTo>
                <a:lnTo>
                  <a:pt x="3534321" y="12827"/>
                </a:lnTo>
                <a:lnTo>
                  <a:pt x="3536175" y="14693"/>
                </a:lnTo>
                <a:lnTo>
                  <a:pt x="3537305" y="15163"/>
                </a:lnTo>
                <a:lnTo>
                  <a:pt x="3539934" y="15163"/>
                </a:lnTo>
                <a:lnTo>
                  <a:pt x="3541052" y="14706"/>
                </a:lnTo>
                <a:lnTo>
                  <a:pt x="3542919" y="12839"/>
                </a:lnTo>
                <a:lnTo>
                  <a:pt x="3543389" y="11722"/>
                </a:lnTo>
                <a:lnTo>
                  <a:pt x="3543389" y="9093"/>
                </a:lnTo>
                <a:close/>
              </a:path>
              <a:path w="11891010" h="15875">
                <a:moveTo>
                  <a:pt x="3571964" y="9144"/>
                </a:moveTo>
                <a:lnTo>
                  <a:pt x="3571506" y="8013"/>
                </a:lnTo>
                <a:lnTo>
                  <a:pt x="3569652" y="6146"/>
                </a:lnTo>
                <a:lnTo>
                  <a:pt x="3568522" y="5689"/>
                </a:lnTo>
                <a:lnTo>
                  <a:pt x="3565893" y="5676"/>
                </a:lnTo>
                <a:lnTo>
                  <a:pt x="3564775" y="6146"/>
                </a:lnTo>
                <a:lnTo>
                  <a:pt x="3562908" y="8001"/>
                </a:lnTo>
                <a:lnTo>
                  <a:pt x="3562439" y="9118"/>
                </a:lnTo>
                <a:lnTo>
                  <a:pt x="3562439" y="11747"/>
                </a:lnTo>
                <a:lnTo>
                  <a:pt x="3562896" y="12877"/>
                </a:lnTo>
                <a:lnTo>
                  <a:pt x="3564763" y="14744"/>
                </a:lnTo>
                <a:lnTo>
                  <a:pt x="3565880" y="15201"/>
                </a:lnTo>
                <a:lnTo>
                  <a:pt x="3568509" y="15214"/>
                </a:lnTo>
                <a:lnTo>
                  <a:pt x="3569639" y="14744"/>
                </a:lnTo>
                <a:lnTo>
                  <a:pt x="3571494" y="12890"/>
                </a:lnTo>
                <a:lnTo>
                  <a:pt x="3571964" y="11772"/>
                </a:lnTo>
                <a:lnTo>
                  <a:pt x="3571964" y="9144"/>
                </a:lnTo>
                <a:close/>
              </a:path>
              <a:path w="11891010" h="15875">
                <a:moveTo>
                  <a:pt x="3600539" y="9182"/>
                </a:moveTo>
                <a:lnTo>
                  <a:pt x="3600081" y="8064"/>
                </a:lnTo>
                <a:lnTo>
                  <a:pt x="3598227" y="6197"/>
                </a:lnTo>
                <a:lnTo>
                  <a:pt x="3597097" y="5727"/>
                </a:lnTo>
                <a:lnTo>
                  <a:pt x="3584943" y="5715"/>
                </a:lnTo>
                <a:lnTo>
                  <a:pt x="3583825" y="6172"/>
                </a:lnTo>
                <a:lnTo>
                  <a:pt x="3581958" y="8026"/>
                </a:lnTo>
                <a:lnTo>
                  <a:pt x="3581489" y="9156"/>
                </a:lnTo>
                <a:lnTo>
                  <a:pt x="3581489" y="11785"/>
                </a:lnTo>
                <a:lnTo>
                  <a:pt x="3581946" y="12903"/>
                </a:lnTo>
                <a:lnTo>
                  <a:pt x="3583813" y="14770"/>
                </a:lnTo>
                <a:lnTo>
                  <a:pt x="3584930" y="15240"/>
                </a:lnTo>
                <a:lnTo>
                  <a:pt x="3597084" y="15252"/>
                </a:lnTo>
                <a:lnTo>
                  <a:pt x="3598202" y="14795"/>
                </a:lnTo>
                <a:lnTo>
                  <a:pt x="3600069" y="12941"/>
                </a:lnTo>
                <a:lnTo>
                  <a:pt x="3600539" y="11811"/>
                </a:lnTo>
                <a:lnTo>
                  <a:pt x="3600539" y="9182"/>
                </a:lnTo>
                <a:close/>
              </a:path>
              <a:path w="11891010" h="15875">
                <a:moveTo>
                  <a:pt x="3619589" y="9220"/>
                </a:moveTo>
                <a:lnTo>
                  <a:pt x="3619131" y="8089"/>
                </a:lnTo>
                <a:lnTo>
                  <a:pt x="3617277" y="6223"/>
                </a:lnTo>
                <a:lnTo>
                  <a:pt x="3616147" y="5765"/>
                </a:lnTo>
                <a:lnTo>
                  <a:pt x="3613518" y="5753"/>
                </a:lnTo>
                <a:lnTo>
                  <a:pt x="3612400" y="6223"/>
                </a:lnTo>
                <a:lnTo>
                  <a:pt x="3610533" y="8077"/>
                </a:lnTo>
                <a:lnTo>
                  <a:pt x="3610064" y="9194"/>
                </a:lnTo>
                <a:lnTo>
                  <a:pt x="3610064" y="11823"/>
                </a:lnTo>
                <a:lnTo>
                  <a:pt x="3610521" y="12954"/>
                </a:lnTo>
                <a:lnTo>
                  <a:pt x="3612388" y="14820"/>
                </a:lnTo>
                <a:lnTo>
                  <a:pt x="3613505" y="15278"/>
                </a:lnTo>
                <a:lnTo>
                  <a:pt x="3616134" y="15290"/>
                </a:lnTo>
                <a:lnTo>
                  <a:pt x="3617264" y="14820"/>
                </a:lnTo>
                <a:lnTo>
                  <a:pt x="3619119" y="12966"/>
                </a:lnTo>
                <a:lnTo>
                  <a:pt x="3619589" y="11849"/>
                </a:lnTo>
                <a:lnTo>
                  <a:pt x="3619589" y="9220"/>
                </a:lnTo>
                <a:close/>
              </a:path>
              <a:path w="11891010" h="15875">
                <a:moveTo>
                  <a:pt x="3648164" y="9258"/>
                </a:moveTo>
                <a:lnTo>
                  <a:pt x="3647706" y="8140"/>
                </a:lnTo>
                <a:lnTo>
                  <a:pt x="3645852" y="6273"/>
                </a:lnTo>
                <a:lnTo>
                  <a:pt x="3644722" y="5803"/>
                </a:lnTo>
                <a:lnTo>
                  <a:pt x="3642093" y="5803"/>
                </a:lnTo>
                <a:lnTo>
                  <a:pt x="3640975" y="6261"/>
                </a:lnTo>
                <a:lnTo>
                  <a:pt x="3639108" y="8128"/>
                </a:lnTo>
                <a:lnTo>
                  <a:pt x="3638639" y="9245"/>
                </a:lnTo>
                <a:lnTo>
                  <a:pt x="3638639" y="11874"/>
                </a:lnTo>
                <a:lnTo>
                  <a:pt x="3639096" y="12992"/>
                </a:lnTo>
                <a:lnTo>
                  <a:pt x="3640963" y="14859"/>
                </a:lnTo>
                <a:lnTo>
                  <a:pt x="3642080" y="15328"/>
                </a:lnTo>
                <a:lnTo>
                  <a:pt x="3644709" y="15328"/>
                </a:lnTo>
                <a:lnTo>
                  <a:pt x="3645839" y="14871"/>
                </a:lnTo>
                <a:lnTo>
                  <a:pt x="3647694" y="13017"/>
                </a:lnTo>
                <a:lnTo>
                  <a:pt x="3648164" y="11887"/>
                </a:lnTo>
                <a:lnTo>
                  <a:pt x="3648164" y="9258"/>
                </a:lnTo>
                <a:close/>
              </a:path>
              <a:path w="11891010" h="15875">
                <a:moveTo>
                  <a:pt x="3676739" y="9309"/>
                </a:moveTo>
                <a:lnTo>
                  <a:pt x="3676281" y="8178"/>
                </a:lnTo>
                <a:lnTo>
                  <a:pt x="3674427" y="6324"/>
                </a:lnTo>
                <a:lnTo>
                  <a:pt x="3673297" y="5854"/>
                </a:lnTo>
                <a:lnTo>
                  <a:pt x="3661143" y="5829"/>
                </a:lnTo>
                <a:lnTo>
                  <a:pt x="3660025" y="6299"/>
                </a:lnTo>
                <a:lnTo>
                  <a:pt x="3658158" y="8153"/>
                </a:lnTo>
                <a:lnTo>
                  <a:pt x="3657689" y="9271"/>
                </a:lnTo>
                <a:lnTo>
                  <a:pt x="3657689" y="11899"/>
                </a:lnTo>
                <a:lnTo>
                  <a:pt x="3658158" y="13030"/>
                </a:lnTo>
                <a:lnTo>
                  <a:pt x="3660013" y="14897"/>
                </a:lnTo>
                <a:lnTo>
                  <a:pt x="3661130" y="15354"/>
                </a:lnTo>
                <a:lnTo>
                  <a:pt x="3673284" y="15379"/>
                </a:lnTo>
                <a:lnTo>
                  <a:pt x="3674414" y="14909"/>
                </a:lnTo>
                <a:lnTo>
                  <a:pt x="3676269" y="13055"/>
                </a:lnTo>
                <a:lnTo>
                  <a:pt x="3676739" y="11938"/>
                </a:lnTo>
                <a:lnTo>
                  <a:pt x="3676739" y="9309"/>
                </a:lnTo>
                <a:close/>
              </a:path>
              <a:path w="11891010" h="15875">
                <a:moveTo>
                  <a:pt x="3695789" y="9334"/>
                </a:moveTo>
                <a:lnTo>
                  <a:pt x="3695331" y="8216"/>
                </a:lnTo>
                <a:lnTo>
                  <a:pt x="3693477" y="6350"/>
                </a:lnTo>
                <a:lnTo>
                  <a:pt x="3692347" y="5880"/>
                </a:lnTo>
                <a:lnTo>
                  <a:pt x="3689718" y="5880"/>
                </a:lnTo>
                <a:lnTo>
                  <a:pt x="3688600" y="6337"/>
                </a:lnTo>
                <a:lnTo>
                  <a:pt x="3686733" y="8204"/>
                </a:lnTo>
                <a:lnTo>
                  <a:pt x="3686264" y="9321"/>
                </a:lnTo>
                <a:lnTo>
                  <a:pt x="3686264" y="11950"/>
                </a:lnTo>
                <a:lnTo>
                  <a:pt x="3686733" y="13068"/>
                </a:lnTo>
                <a:lnTo>
                  <a:pt x="3688588" y="14935"/>
                </a:lnTo>
                <a:lnTo>
                  <a:pt x="3689705" y="15405"/>
                </a:lnTo>
                <a:lnTo>
                  <a:pt x="3692334" y="15405"/>
                </a:lnTo>
                <a:lnTo>
                  <a:pt x="3693464" y="14947"/>
                </a:lnTo>
                <a:lnTo>
                  <a:pt x="3695319" y="13093"/>
                </a:lnTo>
                <a:lnTo>
                  <a:pt x="3695789" y="11963"/>
                </a:lnTo>
                <a:lnTo>
                  <a:pt x="3695789" y="9334"/>
                </a:lnTo>
                <a:close/>
              </a:path>
              <a:path w="11891010" h="15875">
                <a:moveTo>
                  <a:pt x="3724376" y="9385"/>
                </a:moveTo>
                <a:lnTo>
                  <a:pt x="3723906" y="8255"/>
                </a:lnTo>
                <a:lnTo>
                  <a:pt x="3722052" y="6400"/>
                </a:lnTo>
                <a:lnTo>
                  <a:pt x="3720935" y="5930"/>
                </a:lnTo>
                <a:lnTo>
                  <a:pt x="3718293" y="5930"/>
                </a:lnTo>
                <a:lnTo>
                  <a:pt x="3717175" y="6388"/>
                </a:lnTo>
                <a:lnTo>
                  <a:pt x="3715308" y="8242"/>
                </a:lnTo>
                <a:lnTo>
                  <a:pt x="3714839" y="9372"/>
                </a:lnTo>
                <a:lnTo>
                  <a:pt x="3714839" y="12001"/>
                </a:lnTo>
                <a:lnTo>
                  <a:pt x="3715308" y="13119"/>
                </a:lnTo>
                <a:lnTo>
                  <a:pt x="3717163" y="14986"/>
                </a:lnTo>
                <a:lnTo>
                  <a:pt x="3718280" y="15455"/>
                </a:lnTo>
                <a:lnTo>
                  <a:pt x="3720909" y="15455"/>
                </a:lnTo>
                <a:lnTo>
                  <a:pt x="3722039" y="14986"/>
                </a:lnTo>
                <a:lnTo>
                  <a:pt x="3723894" y="13131"/>
                </a:lnTo>
                <a:lnTo>
                  <a:pt x="3724364" y="12014"/>
                </a:lnTo>
                <a:lnTo>
                  <a:pt x="3724376" y="9385"/>
                </a:lnTo>
                <a:close/>
              </a:path>
              <a:path w="11891010" h="15875">
                <a:moveTo>
                  <a:pt x="3752951" y="9423"/>
                </a:moveTo>
                <a:lnTo>
                  <a:pt x="3752481" y="8305"/>
                </a:lnTo>
                <a:lnTo>
                  <a:pt x="3750627" y="6438"/>
                </a:lnTo>
                <a:lnTo>
                  <a:pt x="3749510" y="5969"/>
                </a:lnTo>
                <a:lnTo>
                  <a:pt x="3737343" y="5956"/>
                </a:lnTo>
                <a:lnTo>
                  <a:pt x="3736225" y="6413"/>
                </a:lnTo>
                <a:lnTo>
                  <a:pt x="3734358" y="8280"/>
                </a:lnTo>
                <a:lnTo>
                  <a:pt x="3733901" y="9398"/>
                </a:lnTo>
                <a:lnTo>
                  <a:pt x="3733889" y="12026"/>
                </a:lnTo>
                <a:lnTo>
                  <a:pt x="3734358" y="13144"/>
                </a:lnTo>
                <a:lnTo>
                  <a:pt x="3736213" y="15011"/>
                </a:lnTo>
                <a:lnTo>
                  <a:pt x="3737330" y="15481"/>
                </a:lnTo>
                <a:lnTo>
                  <a:pt x="3749484" y="15494"/>
                </a:lnTo>
                <a:lnTo>
                  <a:pt x="3750614" y="15036"/>
                </a:lnTo>
                <a:lnTo>
                  <a:pt x="3752469" y="13182"/>
                </a:lnTo>
                <a:lnTo>
                  <a:pt x="3752939" y="12052"/>
                </a:lnTo>
                <a:lnTo>
                  <a:pt x="3752951" y="9423"/>
                </a:lnTo>
                <a:close/>
              </a:path>
              <a:path w="11891010" h="15875">
                <a:moveTo>
                  <a:pt x="3772001" y="9461"/>
                </a:moveTo>
                <a:lnTo>
                  <a:pt x="3771531" y="8331"/>
                </a:lnTo>
                <a:lnTo>
                  <a:pt x="3769677" y="6477"/>
                </a:lnTo>
                <a:lnTo>
                  <a:pt x="3768560" y="6007"/>
                </a:lnTo>
                <a:lnTo>
                  <a:pt x="3765918" y="5994"/>
                </a:lnTo>
                <a:lnTo>
                  <a:pt x="3764800" y="6464"/>
                </a:lnTo>
                <a:lnTo>
                  <a:pt x="3762933" y="8318"/>
                </a:lnTo>
                <a:lnTo>
                  <a:pt x="3762476" y="9448"/>
                </a:lnTo>
                <a:lnTo>
                  <a:pt x="3762464" y="12077"/>
                </a:lnTo>
                <a:lnTo>
                  <a:pt x="3762933" y="13195"/>
                </a:lnTo>
                <a:lnTo>
                  <a:pt x="3764788" y="15062"/>
                </a:lnTo>
                <a:lnTo>
                  <a:pt x="3765905" y="15519"/>
                </a:lnTo>
                <a:lnTo>
                  <a:pt x="3768534" y="15532"/>
                </a:lnTo>
                <a:lnTo>
                  <a:pt x="3769664" y="15062"/>
                </a:lnTo>
                <a:lnTo>
                  <a:pt x="3771519" y="13208"/>
                </a:lnTo>
                <a:lnTo>
                  <a:pt x="3771989" y="12090"/>
                </a:lnTo>
                <a:lnTo>
                  <a:pt x="3772001" y="9461"/>
                </a:lnTo>
                <a:close/>
              </a:path>
              <a:path w="11891010" h="15875">
                <a:moveTo>
                  <a:pt x="3800576" y="9499"/>
                </a:moveTo>
                <a:lnTo>
                  <a:pt x="3800106" y="8382"/>
                </a:lnTo>
                <a:lnTo>
                  <a:pt x="3798252" y="6515"/>
                </a:lnTo>
                <a:lnTo>
                  <a:pt x="3797135" y="6045"/>
                </a:lnTo>
                <a:lnTo>
                  <a:pt x="3794493" y="6045"/>
                </a:lnTo>
                <a:lnTo>
                  <a:pt x="3793375" y="6515"/>
                </a:lnTo>
                <a:lnTo>
                  <a:pt x="3791508" y="8369"/>
                </a:lnTo>
                <a:lnTo>
                  <a:pt x="3791051" y="9486"/>
                </a:lnTo>
                <a:lnTo>
                  <a:pt x="3791039" y="12115"/>
                </a:lnTo>
                <a:lnTo>
                  <a:pt x="3791508" y="13246"/>
                </a:lnTo>
                <a:lnTo>
                  <a:pt x="3793363" y="15100"/>
                </a:lnTo>
                <a:lnTo>
                  <a:pt x="3794480" y="15570"/>
                </a:lnTo>
                <a:lnTo>
                  <a:pt x="3797109" y="15570"/>
                </a:lnTo>
                <a:lnTo>
                  <a:pt x="3798239" y="15113"/>
                </a:lnTo>
                <a:lnTo>
                  <a:pt x="3800106" y="13258"/>
                </a:lnTo>
                <a:lnTo>
                  <a:pt x="3800564" y="12128"/>
                </a:lnTo>
                <a:lnTo>
                  <a:pt x="3800576" y="9499"/>
                </a:lnTo>
                <a:close/>
              </a:path>
              <a:path w="11891010" h="15875">
                <a:moveTo>
                  <a:pt x="3829151" y="9550"/>
                </a:moveTo>
                <a:lnTo>
                  <a:pt x="3828681" y="8420"/>
                </a:lnTo>
                <a:lnTo>
                  <a:pt x="3826827" y="6565"/>
                </a:lnTo>
                <a:lnTo>
                  <a:pt x="3825710" y="6096"/>
                </a:lnTo>
                <a:lnTo>
                  <a:pt x="3813556" y="6070"/>
                </a:lnTo>
                <a:lnTo>
                  <a:pt x="3812425" y="6540"/>
                </a:lnTo>
                <a:lnTo>
                  <a:pt x="3810558" y="8394"/>
                </a:lnTo>
                <a:lnTo>
                  <a:pt x="3810101" y="9512"/>
                </a:lnTo>
                <a:lnTo>
                  <a:pt x="3810089" y="12153"/>
                </a:lnTo>
                <a:lnTo>
                  <a:pt x="3810558" y="13271"/>
                </a:lnTo>
                <a:lnTo>
                  <a:pt x="3812413" y="15138"/>
                </a:lnTo>
                <a:lnTo>
                  <a:pt x="3813530" y="15595"/>
                </a:lnTo>
                <a:lnTo>
                  <a:pt x="3825684" y="15621"/>
                </a:lnTo>
                <a:lnTo>
                  <a:pt x="3826814" y="15163"/>
                </a:lnTo>
                <a:lnTo>
                  <a:pt x="3828681" y="13296"/>
                </a:lnTo>
                <a:lnTo>
                  <a:pt x="3829139" y="12179"/>
                </a:lnTo>
                <a:lnTo>
                  <a:pt x="3829151" y="9550"/>
                </a:lnTo>
                <a:close/>
              </a:path>
              <a:path w="11891010" h="15875">
                <a:moveTo>
                  <a:pt x="3848201" y="9575"/>
                </a:moveTo>
                <a:lnTo>
                  <a:pt x="3847731" y="8458"/>
                </a:lnTo>
                <a:lnTo>
                  <a:pt x="3845877" y="6591"/>
                </a:lnTo>
                <a:lnTo>
                  <a:pt x="3844760" y="6121"/>
                </a:lnTo>
                <a:lnTo>
                  <a:pt x="3842131" y="6121"/>
                </a:lnTo>
                <a:lnTo>
                  <a:pt x="3841000" y="6591"/>
                </a:lnTo>
                <a:lnTo>
                  <a:pt x="3839133" y="8445"/>
                </a:lnTo>
                <a:lnTo>
                  <a:pt x="3838676" y="9563"/>
                </a:lnTo>
                <a:lnTo>
                  <a:pt x="3838664" y="12192"/>
                </a:lnTo>
                <a:lnTo>
                  <a:pt x="3839133" y="13322"/>
                </a:lnTo>
                <a:lnTo>
                  <a:pt x="3840988" y="15176"/>
                </a:lnTo>
                <a:lnTo>
                  <a:pt x="3842105" y="15646"/>
                </a:lnTo>
                <a:lnTo>
                  <a:pt x="3844747" y="15646"/>
                </a:lnTo>
                <a:lnTo>
                  <a:pt x="3845864" y="15189"/>
                </a:lnTo>
                <a:lnTo>
                  <a:pt x="3847731" y="13335"/>
                </a:lnTo>
                <a:lnTo>
                  <a:pt x="3848189" y="12204"/>
                </a:lnTo>
                <a:lnTo>
                  <a:pt x="3848201" y="9575"/>
                </a:lnTo>
                <a:close/>
              </a:path>
              <a:path w="11891010" h="15875">
                <a:moveTo>
                  <a:pt x="3876776" y="9626"/>
                </a:moveTo>
                <a:lnTo>
                  <a:pt x="3876306" y="8496"/>
                </a:lnTo>
                <a:lnTo>
                  <a:pt x="3874452" y="6642"/>
                </a:lnTo>
                <a:lnTo>
                  <a:pt x="3873335" y="6172"/>
                </a:lnTo>
                <a:lnTo>
                  <a:pt x="3870706" y="6172"/>
                </a:lnTo>
                <a:lnTo>
                  <a:pt x="3869575" y="6629"/>
                </a:lnTo>
                <a:lnTo>
                  <a:pt x="3867721" y="8483"/>
                </a:lnTo>
                <a:lnTo>
                  <a:pt x="3867251" y="9613"/>
                </a:lnTo>
                <a:lnTo>
                  <a:pt x="3867239" y="12242"/>
                </a:lnTo>
                <a:lnTo>
                  <a:pt x="3867708" y="13360"/>
                </a:lnTo>
                <a:lnTo>
                  <a:pt x="3869563" y="15227"/>
                </a:lnTo>
                <a:lnTo>
                  <a:pt x="3870680" y="15697"/>
                </a:lnTo>
                <a:lnTo>
                  <a:pt x="3873322" y="15697"/>
                </a:lnTo>
                <a:lnTo>
                  <a:pt x="3874439" y="15240"/>
                </a:lnTo>
                <a:lnTo>
                  <a:pt x="3876306" y="13373"/>
                </a:lnTo>
                <a:lnTo>
                  <a:pt x="3876764" y="12255"/>
                </a:lnTo>
                <a:lnTo>
                  <a:pt x="3876776" y="9626"/>
                </a:lnTo>
                <a:close/>
              </a:path>
              <a:path w="11891010" h="15875">
                <a:moveTo>
                  <a:pt x="3905351" y="9664"/>
                </a:moveTo>
                <a:lnTo>
                  <a:pt x="3904881" y="8547"/>
                </a:lnTo>
                <a:lnTo>
                  <a:pt x="3903027" y="6680"/>
                </a:lnTo>
                <a:lnTo>
                  <a:pt x="3901910" y="6223"/>
                </a:lnTo>
                <a:lnTo>
                  <a:pt x="3889756" y="6197"/>
                </a:lnTo>
                <a:lnTo>
                  <a:pt x="3888625" y="6667"/>
                </a:lnTo>
                <a:lnTo>
                  <a:pt x="3886771" y="8521"/>
                </a:lnTo>
                <a:lnTo>
                  <a:pt x="3886301" y="9639"/>
                </a:lnTo>
                <a:lnTo>
                  <a:pt x="3886289" y="12268"/>
                </a:lnTo>
                <a:lnTo>
                  <a:pt x="3886758" y="13398"/>
                </a:lnTo>
                <a:lnTo>
                  <a:pt x="3888613" y="15252"/>
                </a:lnTo>
                <a:lnTo>
                  <a:pt x="3889730" y="15722"/>
                </a:lnTo>
                <a:lnTo>
                  <a:pt x="3901897" y="15748"/>
                </a:lnTo>
                <a:lnTo>
                  <a:pt x="3903014" y="15278"/>
                </a:lnTo>
                <a:lnTo>
                  <a:pt x="3904881" y="13423"/>
                </a:lnTo>
                <a:lnTo>
                  <a:pt x="3905339" y="12306"/>
                </a:lnTo>
                <a:lnTo>
                  <a:pt x="3905351" y="9664"/>
                </a:lnTo>
                <a:close/>
              </a:path>
              <a:path w="11891010" h="15875">
                <a:moveTo>
                  <a:pt x="3924401" y="9702"/>
                </a:moveTo>
                <a:lnTo>
                  <a:pt x="3923931" y="8572"/>
                </a:lnTo>
                <a:lnTo>
                  <a:pt x="3922077" y="6718"/>
                </a:lnTo>
                <a:lnTo>
                  <a:pt x="3920960" y="6248"/>
                </a:lnTo>
                <a:lnTo>
                  <a:pt x="3918331" y="6248"/>
                </a:lnTo>
                <a:lnTo>
                  <a:pt x="3917200" y="6705"/>
                </a:lnTo>
                <a:lnTo>
                  <a:pt x="3915346" y="8559"/>
                </a:lnTo>
                <a:lnTo>
                  <a:pt x="3914876" y="9690"/>
                </a:lnTo>
                <a:lnTo>
                  <a:pt x="3914864" y="12319"/>
                </a:lnTo>
                <a:lnTo>
                  <a:pt x="3915333" y="13436"/>
                </a:lnTo>
                <a:lnTo>
                  <a:pt x="3917188" y="15303"/>
                </a:lnTo>
                <a:lnTo>
                  <a:pt x="3918305" y="15773"/>
                </a:lnTo>
                <a:lnTo>
                  <a:pt x="3920947" y="15773"/>
                </a:lnTo>
                <a:lnTo>
                  <a:pt x="3922064" y="15303"/>
                </a:lnTo>
                <a:lnTo>
                  <a:pt x="3923931" y="13449"/>
                </a:lnTo>
                <a:lnTo>
                  <a:pt x="3924401" y="12331"/>
                </a:lnTo>
                <a:lnTo>
                  <a:pt x="3924401" y="9702"/>
                </a:lnTo>
                <a:close/>
              </a:path>
              <a:path w="11891010" h="15875">
                <a:moveTo>
                  <a:pt x="3952976" y="9740"/>
                </a:moveTo>
                <a:lnTo>
                  <a:pt x="3952506" y="8623"/>
                </a:lnTo>
                <a:lnTo>
                  <a:pt x="3950652" y="6756"/>
                </a:lnTo>
                <a:lnTo>
                  <a:pt x="3949535" y="6299"/>
                </a:lnTo>
                <a:lnTo>
                  <a:pt x="3946906" y="6286"/>
                </a:lnTo>
                <a:lnTo>
                  <a:pt x="3945775" y="6756"/>
                </a:lnTo>
                <a:lnTo>
                  <a:pt x="3943921" y="8610"/>
                </a:lnTo>
                <a:lnTo>
                  <a:pt x="3943451" y="9728"/>
                </a:lnTo>
                <a:lnTo>
                  <a:pt x="3943451" y="12357"/>
                </a:lnTo>
                <a:lnTo>
                  <a:pt x="3943908" y="13487"/>
                </a:lnTo>
                <a:lnTo>
                  <a:pt x="3945763" y="15341"/>
                </a:lnTo>
                <a:lnTo>
                  <a:pt x="3946893" y="15811"/>
                </a:lnTo>
                <a:lnTo>
                  <a:pt x="3949522" y="15824"/>
                </a:lnTo>
                <a:lnTo>
                  <a:pt x="3950639" y="15354"/>
                </a:lnTo>
                <a:lnTo>
                  <a:pt x="3952506" y="13500"/>
                </a:lnTo>
                <a:lnTo>
                  <a:pt x="3952976" y="12382"/>
                </a:lnTo>
                <a:lnTo>
                  <a:pt x="3952976" y="9740"/>
                </a:lnTo>
                <a:close/>
              </a:path>
              <a:path w="11891010" h="15875">
                <a:moveTo>
                  <a:pt x="3979583" y="9791"/>
                </a:moveTo>
                <a:lnTo>
                  <a:pt x="3979126" y="8661"/>
                </a:lnTo>
                <a:lnTo>
                  <a:pt x="3977259" y="6807"/>
                </a:lnTo>
                <a:lnTo>
                  <a:pt x="3976141" y="6337"/>
                </a:lnTo>
                <a:lnTo>
                  <a:pt x="3965956" y="6324"/>
                </a:lnTo>
                <a:lnTo>
                  <a:pt x="3964825" y="6781"/>
                </a:lnTo>
                <a:lnTo>
                  <a:pt x="3962971" y="8636"/>
                </a:lnTo>
                <a:lnTo>
                  <a:pt x="3962501" y="9766"/>
                </a:lnTo>
                <a:lnTo>
                  <a:pt x="3962501" y="12395"/>
                </a:lnTo>
                <a:lnTo>
                  <a:pt x="3962958" y="13512"/>
                </a:lnTo>
                <a:lnTo>
                  <a:pt x="3964813" y="15379"/>
                </a:lnTo>
                <a:lnTo>
                  <a:pt x="3965943" y="15849"/>
                </a:lnTo>
                <a:lnTo>
                  <a:pt x="3976128" y="15862"/>
                </a:lnTo>
                <a:lnTo>
                  <a:pt x="3977246" y="15392"/>
                </a:lnTo>
                <a:lnTo>
                  <a:pt x="3979113" y="13538"/>
                </a:lnTo>
                <a:lnTo>
                  <a:pt x="3979583" y="12420"/>
                </a:lnTo>
                <a:lnTo>
                  <a:pt x="3979583" y="9791"/>
                </a:lnTo>
                <a:close/>
              </a:path>
              <a:path w="11891010" h="15875">
                <a:moveTo>
                  <a:pt x="9204757" y="3479"/>
                </a:moveTo>
                <a:lnTo>
                  <a:pt x="9204300" y="2362"/>
                </a:lnTo>
                <a:lnTo>
                  <a:pt x="9202445" y="495"/>
                </a:lnTo>
                <a:lnTo>
                  <a:pt x="9201328" y="25"/>
                </a:lnTo>
                <a:lnTo>
                  <a:pt x="9189161" y="0"/>
                </a:lnTo>
                <a:lnTo>
                  <a:pt x="9188044" y="457"/>
                </a:lnTo>
                <a:lnTo>
                  <a:pt x="9186177" y="2311"/>
                </a:lnTo>
                <a:lnTo>
                  <a:pt x="9185707" y="3441"/>
                </a:lnTo>
                <a:lnTo>
                  <a:pt x="9185707" y="6070"/>
                </a:lnTo>
                <a:lnTo>
                  <a:pt x="9186164" y="7188"/>
                </a:lnTo>
                <a:lnTo>
                  <a:pt x="9188018" y="9055"/>
                </a:lnTo>
                <a:lnTo>
                  <a:pt x="9189148" y="9525"/>
                </a:lnTo>
                <a:lnTo>
                  <a:pt x="9201302" y="9550"/>
                </a:lnTo>
                <a:lnTo>
                  <a:pt x="9202420" y="9093"/>
                </a:lnTo>
                <a:lnTo>
                  <a:pt x="9204287" y="7239"/>
                </a:lnTo>
                <a:lnTo>
                  <a:pt x="9204757" y="6108"/>
                </a:lnTo>
                <a:lnTo>
                  <a:pt x="9204757" y="3479"/>
                </a:lnTo>
                <a:close/>
              </a:path>
              <a:path w="11891010" h="15875">
                <a:moveTo>
                  <a:pt x="9223807" y="3530"/>
                </a:moveTo>
                <a:lnTo>
                  <a:pt x="9223350" y="2400"/>
                </a:lnTo>
                <a:lnTo>
                  <a:pt x="9221495" y="546"/>
                </a:lnTo>
                <a:lnTo>
                  <a:pt x="9220378" y="76"/>
                </a:lnTo>
                <a:lnTo>
                  <a:pt x="9217736" y="63"/>
                </a:lnTo>
                <a:lnTo>
                  <a:pt x="9216619" y="533"/>
                </a:lnTo>
                <a:lnTo>
                  <a:pt x="9214752" y="2387"/>
                </a:lnTo>
                <a:lnTo>
                  <a:pt x="9214282" y="3505"/>
                </a:lnTo>
                <a:lnTo>
                  <a:pt x="9214282" y="6134"/>
                </a:lnTo>
                <a:lnTo>
                  <a:pt x="9214739" y="7264"/>
                </a:lnTo>
                <a:lnTo>
                  <a:pt x="9216593" y="9118"/>
                </a:lnTo>
                <a:lnTo>
                  <a:pt x="9217723" y="9588"/>
                </a:lnTo>
                <a:lnTo>
                  <a:pt x="9220352" y="9601"/>
                </a:lnTo>
                <a:lnTo>
                  <a:pt x="9221470" y="9131"/>
                </a:lnTo>
                <a:lnTo>
                  <a:pt x="9223337" y="7277"/>
                </a:lnTo>
                <a:lnTo>
                  <a:pt x="9223807" y="6159"/>
                </a:lnTo>
                <a:lnTo>
                  <a:pt x="9223807" y="3530"/>
                </a:lnTo>
                <a:close/>
              </a:path>
              <a:path w="11891010" h="15875">
                <a:moveTo>
                  <a:pt x="9252394" y="3594"/>
                </a:moveTo>
                <a:lnTo>
                  <a:pt x="9251925" y="2476"/>
                </a:lnTo>
                <a:lnTo>
                  <a:pt x="9250070" y="609"/>
                </a:lnTo>
                <a:lnTo>
                  <a:pt x="9248953" y="139"/>
                </a:lnTo>
                <a:lnTo>
                  <a:pt x="9246324" y="127"/>
                </a:lnTo>
                <a:lnTo>
                  <a:pt x="9245194" y="596"/>
                </a:lnTo>
                <a:lnTo>
                  <a:pt x="9243327" y="2451"/>
                </a:lnTo>
                <a:lnTo>
                  <a:pt x="9242857" y="3568"/>
                </a:lnTo>
                <a:lnTo>
                  <a:pt x="9242857" y="6197"/>
                </a:lnTo>
                <a:lnTo>
                  <a:pt x="9243314" y="7327"/>
                </a:lnTo>
                <a:lnTo>
                  <a:pt x="9245181" y="9194"/>
                </a:lnTo>
                <a:lnTo>
                  <a:pt x="9246298" y="9652"/>
                </a:lnTo>
                <a:lnTo>
                  <a:pt x="9248927" y="9664"/>
                </a:lnTo>
                <a:lnTo>
                  <a:pt x="9250045" y="9207"/>
                </a:lnTo>
                <a:lnTo>
                  <a:pt x="9251912" y="7340"/>
                </a:lnTo>
                <a:lnTo>
                  <a:pt x="9252382" y="6223"/>
                </a:lnTo>
                <a:lnTo>
                  <a:pt x="9252394" y="3594"/>
                </a:lnTo>
                <a:close/>
              </a:path>
              <a:path w="11891010" h="15875">
                <a:moveTo>
                  <a:pt x="9280969" y="3657"/>
                </a:moveTo>
                <a:lnTo>
                  <a:pt x="9280500" y="2540"/>
                </a:lnTo>
                <a:lnTo>
                  <a:pt x="9278645" y="673"/>
                </a:lnTo>
                <a:lnTo>
                  <a:pt x="9277528" y="203"/>
                </a:lnTo>
                <a:lnTo>
                  <a:pt x="9265374" y="177"/>
                </a:lnTo>
                <a:lnTo>
                  <a:pt x="9264244" y="635"/>
                </a:lnTo>
                <a:lnTo>
                  <a:pt x="9262377" y="2489"/>
                </a:lnTo>
                <a:lnTo>
                  <a:pt x="9261919" y="3619"/>
                </a:lnTo>
                <a:lnTo>
                  <a:pt x="9261907" y="6248"/>
                </a:lnTo>
                <a:lnTo>
                  <a:pt x="9262364" y="7366"/>
                </a:lnTo>
                <a:lnTo>
                  <a:pt x="9264231" y="9232"/>
                </a:lnTo>
                <a:lnTo>
                  <a:pt x="9265348" y="9702"/>
                </a:lnTo>
                <a:lnTo>
                  <a:pt x="9277502" y="9728"/>
                </a:lnTo>
                <a:lnTo>
                  <a:pt x="9278620" y="9271"/>
                </a:lnTo>
                <a:lnTo>
                  <a:pt x="9280487" y="7416"/>
                </a:lnTo>
                <a:lnTo>
                  <a:pt x="9280957" y="6286"/>
                </a:lnTo>
                <a:lnTo>
                  <a:pt x="9280969" y="3657"/>
                </a:lnTo>
                <a:close/>
              </a:path>
              <a:path w="11891010" h="15875">
                <a:moveTo>
                  <a:pt x="9300019" y="3708"/>
                </a:moveTo>
                <a:lnTo>
                  <a:pt x="9299550" y="2578"/>
                </a:lnTo>
                <a:lnTo>
                  <a:pt x="9297695" y="711"/>
                </a:lnTo>
                <a:lnTo>
                  <a:pt x="9296578" y="254"/>
                </a:lnTo>
                <a:lnTo>
                  <a:pt x="9293949" y="241"/>
                </a:lnTo>
                <a:lnTo>
                  <a:pt x="9292819" y="711"/>
                </a:lnTo>
                <a:lnTo>
                  <a:pt x="9290952" y="2565"/>
                </a:lnTo>
                <a:lnTo>
                  <a:pt x="9290494" y="3683"/>
                </a:lnTo>
                <a:lnTo>
                  <a:pt x="9290482" y="6311"/>
                </a:lnTo>
                <a:lnTo>
                  <a:pt x="9290939" y="7442"/>
                </a:lnTo>
                <a:lnTo>
                  <a:pt x="9292806" y="9296"/>
                </a:lnTo>
                <a:lnTo>
                  <a:pt x="9293923" y="9766"/>
                </a:lnTo>
                <a:lnTo>
                  <a:pt x="9296552" y="9779"/>
                </a:lnTo>
                <a:lnTo>
                  <a:pt x="9297683" y="9309"/>
                </a:lnTo>
                <a:lnTo>
                  <a:pt x="9299537" y="7454"/>
                </a:lnTo>
                <a:lnTo>
                  <a:pt x="9300007" y="6337"/>
                </a:lnTo>
                <a:lnTo>
                  <a:pt x="9300019" y="3708"/>
                </a:lnTo>
                <a:close/>
              </a:path>
              <a:path w="11891010" h="15875">
                <a:moveTo>
                  <a:pt x="9328594" y="3771"/>
                </a:moveTo>
                <a:lnTo>
                  <a:pt x="9328125" y="2654"/>
                </a:lnTo>
                <a:lnTo>
                  <a:pt x="9326270" y="787"/>
                </a:lnTo>
                <a:lnTo>
                  <a:pt x="9325153" y="317"/>
                </a:lnTo>
                <a:lnTo>
                  <a:pt x="9322524" y="304"/>
                </a:lnTo>
                <a:lnTo>
                  <a:pt x="9321394" y="774"/>
                </a:lnTo>
                <a:lnTo>
                  <a:pt x="9319527" y="2628"/>
                </a:lnTo>
                <a:lnTo>
                  <a:pt x="9319069" y="3746"/>
                </a:lnTo>
                <a:lnTo>
                  <a:pt x="9319057" y="6375"/>
                </a:lnTo>
                <a:lnTo>
                  <a:pt x="9319527" y="7505"/>
                </a:lnTo>
                <a:lnTo>
                  <a:pt x="9321381" y="9372"/>
                </a:lnTo>
                <a:lnTo>
                  <a:pt x="9322498" y="9829"/>
                </a:lnTo>
                <a:lnTo>
                  <a:pt x="9325127" y="9842"/>
                </a:lnTo>
                <a:lnTo>
                  <a:pt x="9326258" y="9372"/>
                </a:lnTo>
                <a:lnTo>
                  <a:pt x="9328112" y="7518"/>
                </a:lnTo>
                <a:lnTo>
                  <a:pt x="9328582" y="6400"/>
                </a:lnTo>
                <a:lnTo>
                  <a:pt x="9328594" y="3771"/>
                </a:lnTo>
                <a:close/>
              </a:path>
              <a:path w="11891010" h="15875">
                <a:moveTo>
                  <a:pt x="9357169" y="3835"/>
                </a:moveTo>
                <a:lnTo>
                  <a:pt x="9356700" y="2717"/>
                </a:lnTo>
                <a:lnTo>
                  <a:pt x="9354845" y="850"/>
                </a:lnTo>
                <a:lnTo>
                  <a:pt x="9353728" y="381"/>
                </a:lnTo>
                <a:lnTo>
                  <a:pt x="9341574" y="355"/>
                </a:lnTo>
                <a:lnTo>
                  <a:pt x="9340444" y="812"/>
                </a:lnTo>
                <a:lnTo>
                  <a:pt x="9338577" y="2667"/>
                </a:lnTo>
                <a:lnTo>
                  <a:pt x="9338119" y="3797"/>
                </a:lnTo>
                <a:lnTo>
                  <a:pt x="9338107" y="6426"/>
                </a:lnTo>
                <a:lnTo>
                  <a:pt x="9338577" y="7543"/>
                </a:lnTo>
                <a:lnTo>
                  <a:pt x="9340431" y="9410"/>
                </a:lnTo>
                <a:lnTo>
                  <a:pt x="9341548" y="9880"/>
                </a:lnTo>
                <a:lnTo>
                  <a:pt x="9353702" y="9906"/>
                </a:lnTo>
                <a:lnTo>
                  <a:pt x="9354833" y="9448"/>
                </a:lnTo>
                <a:lnTo>
                  <a:pt x="9356687" y="7594"/>
                </a:lnTo>
                <a:lnTo>
                  <a:pt x="9357157" y="6464"/>
                </a:lnTo>
                <a:lnTo>
                  <a:pt x="9357169" y="3835"/>
                </a:lnTo>
                <a:close/>
              </a:path>
              <a:path w="11891010" h="15875">
                <a:moveTo>
                  <a:pt x="9376219" y="3886"/>
                </a:moveTo>
                <a:lnTo>
                  <a:pt x="9375750" y="2755"/>
                </a:lnTo>
                <a:lnTo>
                  <a:pt x="9373895" y="889"/>
                </a:lnTo>
                <a:lnTo>
                  <a:pt x="9372778" y="431"/>
                </a:lnTo>
                <a:lnTo>
                  <a:pt x="9370149" y="419"/>
                </a:lnTo>
                <a:lnTo>
                  <a:pt x="9369019" y="889"/>
                </a:lnTo>
                <a:lnTo>
                  <a:pt x="9367152" y="2743"/>
                </a:lnTo>
                <a:lnTo>
                  <a:pt x="9366694" y="3860"/>
                </a:lnTo>
                <a:lnTo>
                  <a:pt x="9366682" y="6489"/>
                </a:lnTo>
                <a:lnTo>
                  <a:pt x="9367152" y="7620"/>
                </a:lnTo>
                <a:lnTo>
                  <a:pt x="9369006" y="9474"/>
                </a:lnTo>
                <a:lnTo>
                  <a:pt x="9370123" y="9944"/>
                </a:lnTo>
                <a:lnTo>
                  <a:pt x="9372752" y="9956"/>
                </a:lnTo>
                <a:lnTo>
                  <a:pt x="9373883" y="9486"/>
                </a:lnTo>
                <a:lnTo>
                  <a:pt x="9375737" y="7632"/>
                </a:lnTo>
                <a:lnTo>
                  <a:pt x="9376207" y="6515"/>
                </a:lnTo>
                <a:lnTo>
                  <a:pt x="9376219" y="3886"/>
                </a:lnTo>
                <a:close/>
              </a:path>
              <a:path w="11891010" h="15875">
                <a:moveTo>
                  <a:pt x="9404794" y="3949"/>
                </a:moveTo>
                <a:lnTo>
                  <a:pt x="9404325" y="2819"/>
                </a:lnTo>
                <a:lnTo>
                  <a:pt x="9402470" y="965"/>
                </a:lnTo>
                <a:lnTo>
                  <a:pt x="9401353" y="495"/>
                </a:lnTo>
                <a:lnTo>
                  <a:pt x="9398724" y="482"/>
                </a:lnTo>
                <a:lnTo>
                  <a:pt x="9397594" y="952"/>
                </a:lnTo>
                <a:lnTo>
                  <a:pt x="9395739" y="2806"/>
                </a:lnTo>
                <a:lnTo>
                  <a:pt x="9395269" y="3924"/>
                </a:lnTo>
                <a:lnTo>
                  <a:pt x="9395257" y="6553"/>
                </a:lnTo>
                <a:lnTo>
                  <a:pt x="9395727" y="7683"/>
                </a:lnTo>
                <a:lnTo>
                  <a:pt x="9397581" y="9550"/>
                </a:lnTo>
                <a:lnTo>
                  <a:pt x="9398698" y="10007"/>
                </a:lnTo>
                <a:lnTo>
                  <a:pt x="9401327" y="10020"/>
                </a:lnTo>
                <a:lnTo>
                  <a:pt x="9402458" y="9550"/>
                </a:lnTo>
                <a:lnTo>
                  <a:pt x="9404325" y="7696"/>
                </a:lnTo>
                <a:lnTo>
                  <a:pt x="9404782" y="6578"/>
                </a:lnTo>
                <a:lnTo>
                  <a:pt x="9404794" y="3949"/>
                </a:lnTo>
                <a:close/>
              </a:path>
              <a:path w="11891010" h="15875">
                <a:moveTo>
                  <a:pt x="9433369" y="4013"/>
                </a:moveTo>
                <a:lnTo>
                  <a:pt x="9432900" y="2895"/>
                </a:lnTo>
                <a:lnTo>
                  <a:pt x="9431045" y="1028"/>
                </a:lnTo>
                <a:lnTo>
                  <a:pt x="9429928" y="558"/>
                </a:lnTo>
                <a:lnTo>
                  <a:pt x="9417774" y="533"/>
                </a:lnTo>
                <a:lnTo>
                  <a:pt x="9416644" y="990"/>
                </a:lnTo>
                <a:lnTo>
                  <a:pt x="9414789" y="2844"/>
                </a:lnTo>
                <a:lnTo>
                  <a:pt x="9414319" y="3975"/>
                </a:lnTo>
                <a:lnTo>
                  <a:pt x="9414307" y="6604"/>
                </a:lnTo>
                <a:lnTo>
                  <a:pt x="9414777" y="7721"/>
                </a:lnTo>
                <a:lnTo>
                  <a:pt x="9416631" y="9588"/>
                </a:lnTo>
                <a:lnTo>
                  <a:pt x="9417748" y="10058"/>
                </a:lnTo>
                <a:lnTo>
                  <a:pt x="9429902" y="10083"/>
                </a:lnTo>
                <a:lnTo>
                  <a:pt x="9431033" y="9626"/>
                </a:lnTo>
                <a:lnTo>
                  <a:pt x="9432900" y="7772"/>
                </a:lnTo>
                <a:lnTo>
                  <a:pt x="9433357" y="6642"/>
                </a:lnTo>
                <a:lnTo>
                  <a:pt x="9433369" y="4013"/>
                </a:lnTo>
                <a:close/>
              </a:path>
              <a:path w="11891010" h="15875">
                <a:moveTo>
                  <a:pt x="9452419" y="4064"/>
                </a:moveTo>
                <a:lnTo>
                  <a:pt x="9451950" y="2933"/>
                </a:lnTo>
                <a:lnTo>
                  <a:pt x="9450095" y="1066"/>
                </a:lnTo>
                <a:lnTo>
                  <a:pt x="9448978" y="609"/>
                </a:lnTo>
                <a:lnTo>
                  <a:pt x="9446349" y="596"/>
                </a:lnTo>
                <a:lnTo>
                  <a:pt x="9445219" y="1066"/>
                </a:lnTo>
                <a:lnTo>
                  <a:pt x="9443364" y="2921"/>
                </a:lnTo>
                <a:lnTo>
                  <a:pt x="9442894" y="4038"/>
                </a:lnTo>
                <a:lnTo>
                  <a:pt x="9442882" y="6667"/>
                </a:lnTo>
                <a:lnTo>
                  <a:pt x="9443352" y="7797"/>
                </a:lnTo>
                <a:lnTo>
                  <a:pt x="9445206" y="9652"/>
                </a:lnTo>
                <a:lnTo>
                  <a:pt x="9446323" y="10121"/>
                </a:lnTo>
                <a:lnTo>
                  <a:pt x="9448952" y="10134"/>
                </a:lnTo>
                <a:lnTo>
                  <a:pt x="9450083" y="9664"/>
                </a:lnTo>
                <a:lnTo>
                  <a:pt x="9451950" y="7810"/>
                </a:lnTo>
                <a:lnTo>
                  <a:pt x="9452407" y="6692"/>
                </a:lnTo>
                <a:lnTo>
                  <a:pt x="9452419" y="4064"/>
                </a:lnTo>
                <a:close/>
              </a:path>
              <a:path w="11891010" h="15875">
                <a:moveTo>
                  <a:pt x="9480994" y="4127"/>
                </a:moveTo>
                <a:lnTo>
                  <a:pt x="9480537" y="2997"/>
                </a:lnTo>
                <a:lnTo>
                  <a:pt x="9478670" y="1143"/>
                </a:lnTo>
                <a:lnTo>
                  <a:pt x="9477553" y="673"/>
                </a:lnTo>
                <a:lnTo>
                  <a:pt x="9474924" y="660"/>
                </a:lnTo>
                <a:lnTo>
                  <a:pt x="9473794" y="1130"/>
                </a:lnTo>
                <a:lnTo>
                  <a:pt x="9471939" y="2984"/>
                </a:lnTo>
                <a:lnTo>
                  <a:pt x="9471469" y="4102"/>
                </a:lnTo>
                <a:lnTo>
                  <a:pt x="9471457" y="6731"/>
                </a:lnTo>
                <a:lnTo>
                  <a:pt x="9471927" y="7861"/>
                </a:lnTo>
                <a:lnTo>
                  <a:pt x="9473781" y="9728"/>
                </a:lnTo>
                <a:lnTo>
                  <a:pt x="9474898" y="10185"/>
                </a:lnTo>
                <a:lnTo>
                  <a:pt x="9477527" y="10198"/>
                </a:lnTo>
                <a:lnTo>
                  <a:pt x="9478658" y="9728"/>
                </a:lnTo>
                <a:lnTo>
                  <a:pt x="9480525" y="7874"/>
                </a:lnTo>
                <a:lnTo>
                  <a:pt x="9480982" y="6756"/>
                </a:lnTo>
                <a:lnTo>
                  <a:pt x="9480994" y="4127"/>
                </a:lnTo>
                <a:close/>
              </a:path>
              <a:path w="11891010" h="15875">
                <a:moveTo>
                  <a:pt x="9509569" y="4191"/>
                </a:moveTo>
                <a:lnTo>
                  <a:pt x="9509112" y="3073"/>
                </a:lnTo>
                <a:lnTo>
                  <a:pt x="9507245" y="1206"/>
                </a:lnTo>
                <a:lnTo>
                  <a:pt x="9506128" y="736"/>
                </a:lnTo>
                <a:lnTo>
                  <a:pt x="9493974" y="711"/>
                </a:lnTo>
                <a:lnTo>
                  <a:pt x="9492856" y="1168"/>
                </a:lnTo>
                <a:lnTo>
                  <a:pt x="9490989" y="3022"/>
                </a:lnTo>
                <a:lnTo>
                  <a:pt x="9490519" y="4152"/>
                </a:lnTo>
                <a:lnTo>
                  <a:pt x="9490507" y="6781"/>
                </a:lnTo>
                <a:lnTo>
                  <a:pt x="9490977" y="7899"/>
                </a:lnTo>
                <a:lnTo>
                  <a:pt x="9492831" y="9766"/>
                </a:lnTo>
                <a:lnTo>
                  <a:pt x="9493948" y="10236"/>
                </a:lnTo>
                <a:lnTo>
                  <a:pt x="9506102" y="10261"/>
                </a:lnTo>
                <a:lnTo>
                  <a:pt x="9507233" y="9804"/>
                </a:lnTo>
                <a:lnTo>
                  <a:pt x="9509100" y="7950"/>
                </a:lnTo>
                <a:lnTo>
                  <a:pt x="9509557" y="6819"/>
                </a:lnTo>
                <a:lnTo>
                  <a:pt x="9509569" y="4191"/>
                </a:lnTo>
                <a:close/>
              </a:path>
              <a:path w="11891010" h="15875">
                <a:moveTo>
                  <a:pt x="9528619" y="4241"/>
                </a:moveTo>
                <a:lnTo>
                  <a:pt x="9528162" y="3111"/>
                </a:lnTo>
                <a:lnTo>
                  <a:pt x="9526308" y="1244"/>
                </a:lnTo>
                <a:lnTo>
                  <a:pt x="9525178" y="787"/>
                </a:lnTo>
                <a:lnTo>
                  <a:pt x="9522549" y="774"/>
                </a:lnTo>
                <a:lnTo>
                  <a:pt x="9521431" y="1231"/>
                </a:lnTo>
                <a:lnTo>
                  <a:pt x="9519564" y="3098"/>
                </a:lnTo>
                <a:lnTo>
                  <a:pt x="9519094" y="4216"/>
                </a:lnTo>
                <a:lnTo>
                  <a:pt x="9519082" y="6845"/>
                </a:lnTo>
                <a:lnTo>
                  <a:pt x="9519552" y="7962"/>
                </a:lnTo>
                <a:lnTo>
                  <a:pt x="9521406" y="9829"/>
                </a:lnTo>
                <a:lnTo>
                  <a:pt x="9522523" y="10299"/>
                </a:lnTo>
                <a:lnTo>
                  <a:pt x="9525152" y="10312"/>
                </a:lnTo>
                <a:lnTo>
                  <a:pt x="9526283" y="9842"/>
                </a:lnTo>
                <a:lnTo>
                  <a:pt x="9528150" y="7988"/>
                </a:lnTo>
                <a:lnTo>
                  <a:pt x="9528619" y="6870"/>
                </a:lnTo>
                <a:lnTo>
                  <a:pt x="9528619" y="4241"/>
                </a:lnTo>
                <a:close/>
              </a:path>
              <a:path w="11891010" h="15875">
                <a:moveTo>
                  <a:pt x="9557194" y="4305"/>
                </a:moveTo>
                <a:lnTo>
                  <a:pt x="9556737" y="3175"/>
                </a:lnTo>
                <a:lnTo>
                  <a:pt x="9554883" y="1320"/>
                </a:lnTo>
                <a:lnTo>
                  <a:pt x="9553753" y="850"/>
                </a:lnTo>
                <a:lnTo>
                  <a:pt x="9551124" y="838"/>
                </a:lnTo>
                <a:lnTo>
                  <a:pt x="9550006" y="1308"/>
                </a:lnTo>
                <a:lnTo>
                  <a:pt x="9548139" y="3162"/>
                </a:lnTo>
                <a:lnTo>
                  <a:pt x="9547669" y="4279"/>
                </a:lnTo>
                <a:lnTo>
                  <a:pt x="9547669" y="6908"/>
                </a:lnTo>
                <a:lnTo>
                  <a:pt x="9548127" y="8039"/>
                </a:lnTo>
                <a:lnTo>
                  <a:pt x="9549981" y="9906"/>
                </a:lnTo>
                <a:lnTo>
                  <a:pt x="9551098" y="10363"/>
                </a:lnTo>
                <a:lnTo>
                  <a:pt x="9553740" y="10375"/>
                </a:lnTo>
                <a:lnTo>
                  <a:pt x="9554858" y="9906"/>
                </a:lnTo>
                <a:lnTo>
                  <a:pt x="9556725" y="8051"/>
                </a:lnTo>
                <a:lnTo>
                  <a:pt x="9557194" y="6934"/>
                </a:lnTo>
                <a:lnTo>
                  <a:pt x="9557194" y="4305"/>
                </a:lnTo>
                <a:close/>
              </a:path>
              <a:path w="11891010" h="15875">
                <a:moveTo>
                  <a:pt x="9585769" y="4368"/>
                </a:moveTo>
                <a:lnTo>
                  <a:pt x="9585312" y="3251"/>
                </a:lnTo>
                <a:lnTo>
                  <a:pt x="9583458" y="1384"/>
                </a:lnTo>
                <a:lnTo>
                  <a:pt x="9582328" y="914"/>
                </a:lnTo>
                <a:lnTo>
                  <a:pt x="9570174" y="889"/>
                </a:lnTo>
                <a:lnTo>
                  <a:pt x="9569056" y="1346"/>
                </a:lnTo>
                <a:lnTo>
                  <a:pt x="9567189" y="3200"/>
                </a:lnTo>
                <a:lnTo>
                  <a:pt x="9566719" y="4330"/>
                </a:lnTo>
                <a:lnTo>
                  <a:pt x="9566719" y="6959"/>
                </a:lnTo>
                <a:lnTo>
                  <a:pt x="9567177" y="8077"/>
                </a:lnTo>
                <a:lnTo>
                  <a:pt x="9569031" y="9944"/>
                </a:lnTo>
                <a:lnTo>
                  <a:pt x="9570148" y="10414"/>
                </a:lnTo>
                <a:lnTo>
                  <a:pt x="9582315" y="10439"/>
                </a:lnTo>
                <a:lnTo>
                  <a:pt x="9583433" y="9982"/>
                </a:lnTo>
                <a:lnTo>
                  <a:pt x="9585300" y="8128"/>
                </a:lnTo>
                <a:lnTo>
                  <a:pt x="9585769" y="6997"/>
                </a:lnTo>
                <a:lnTo>
                  <a:pt x="9585769" y="4368"/>
                </a:lnTo>
                <a:close/>
              </a:path>
              <a:path w="11891010" h="15875">
                <a:moveTo>
                  <a:pt x="9604819" y="4419"/>
                </a:moveTo>
                <a:lnTo>
                  <a:pt x="9604362" y="3289"/>
                </a:lnTo>
                <a:lnTo>
                  <a:pt x="9602508" y="1422"/>
                </a:lnTo>
                <a:lnTo>
                  <a:pt x="9601378" y="965"/>
                </a:lnTo>
                <a:lnTo>
                  <a:pt x="9598749" y="952"/>
                </a:lnTo>
                <a:lnTo>
                  <a:pt x="9597631" y="1409"/>
                </a:lnTo>
                <a:lnTo>
                  <a:pt x="9595764" y="3276"/>
                </a:lnTo>
                <a:lnTo>
                  <a:pt x="9595294" y="4394"/>
                </a:lnTo>
                <a:lnTo>
                  <a:pt x="9595294" y="7023"/>
                </a:lnTo>
                <a:lnTo>
                  <a:pt x="9595752" y="8140"/>
                </a:lnTo>
                <a:lnTo>
                  <a:pt x="9597606" y="10007"/>
                </a:lnTo>
                <a:lnTo>
                  <a:pt x="9598723" y="10477"/>
                </a:lnTo>
                <a:lnTo>
                  <a:pt x="9601365" y="10490"/>
                </a:lnTo>
                <a:lnTo>
                  <a:pt x="9602483" y="10020"/>
                </a:lnTo>
                <a:lnTo>
                  <a:pt x="9604350" y="8166"/>
                </a:lnTo>
                <a:lnTo>
                  <a:pt x="9604819" y="7048"/>
                </a:lnTo>
                <a:lnTo>
                  <a:pt x="9604819" y="4419"/>
                </a:lnTo>
                <a:close/>
              </a:path>
              <a:path w="11891010" h="15875">
                <a:moveTo>
                  <a:pt x="9633394" y="4483"/>
                </a:moveTo>
                <a:lnTo>
                  <a:pt x="9632937" y="3352"/>
                </a:lnTo>
                <a:lnTo>
                  <a:pt x="9631083" y="1498"/>
                </a:lnTo>
                <a:lnTo>
                  <a:pt x="9629953" y="1028"/>
                </a:lnTo>
                <a:lnTo>
                  <a:pt x="9627324" y="1016"/>
                </a:lnTo>
                <a:lnTo>
                  <a:pt x="9626206" y="1485"/>
                </a:lnTo>
                <a:lnTo>
                  <a:pt x="9624339" y="3340"/>
                </a:lnTo>
                <a:lnTo>
                  <a:pt x="9623869" y="4457"/>
                </a:lnTo>
                <a:lnTo>
                  <a:pt x="9623869" y="7086"/>
                </a:lnTo>
                <a:lnTo>
                  <a:pt x="9624327" y="8216"/>
                </a:lnTo>
                <a:lnTo>
                  <a:pt x="9626181" y="10071"/>
                </a:lnTo>
                <a:lnTo>
                  <a:pt x="9627298" y="10541"/>
                </a:lnTo>
                <a:lnTo>
                  <a:pt x="9629940" y="10553"/>
                </a:lnTo>
                <a:lnTo>
                  <a:pt x="9631058" y="10083"/>
                </a:lnTo>
                <a:lnTo>
                  <a:pt x="9632925" y="8229"/>
                </a:lnTo>
                <a:lnTo>
                  <a:pt x="9633394" y="7112"/>
                </a:lnTo>
                <a:lnTo>
                  <a:pt x="9633394" y="4483"/>
                </a:lnTo>
                <a:close/>
              </a:path>
              <a:path w="11891010" h="15875">
                <a:moveTo>
                  <a:pt x="9661969" y="4546"/>
                </a:moveTo>
                <a:lnTo>
                  <a:pt x="9661512" y="3429"/>
                </a:lnTo>
                <a:lnTo>
                  <a:pt x="9659658" y="1562"/>
                </a:lnTo>
                <a:lnTo>
                  <a:pt x="9658528" y="1092"/>
                </a:lnTo>
                <a:lnTo>
                  <a:pt x="9646374" y="1066"/>
                </a:lnTo>
                <a:lnTo>
                  <a:pt x="9645256" y="1524"/>
                </a:lnTo>
                <a:lnTo>
                  <a:pt x="9643389" y="3378"/>
                </a:lnTo>
                <a:lnTo>
                  <a:pt x="9642919" y="4508"/>
                </a:lnTo>
                <a:lnTo>
                  <a:pt x="9642919" y="7137"/>
                </a:lnTo>
                <a:lnTo>
                  <a:pt x="9643377" y="8255"/>
                </a:lnTo>
                <a:lnTo>
                  <a:pt x="9645231" y="10121"/>
                </a:lnTo>
                <a:lnTo>
                  <a:pt x="9646361" y="10591"/>
                </a:lnTo>
                <a:lnTo>
                  <a:pt x="9658515" y="10617"/>
                </a:lnTo>
                <a:lnTo>
                  <a:pt x="9659633" y="10160"/>
                </a:lnTo>
                <a:lnTo>
                  <a:pt x="9661500" y="8305"/>
                </a:lnTo>
                <a:lnTo>
                  <a:pt x="9661969" y="7175"/>
                </a:lnTo>
                <a:lnTo>
                  <a:pt x="9661969" y="4546"/>
                </a:lnTo>
                <a:close/>
              </a:path>
              <a:path w="11891010" h="15875">
                <a:moveTo>
                  <a:pt x="9681019" y="4597"/>
                </a:moveTo>
                <a:lnTo>
                  <a:pt x="9680562" y="3467"/>
                </a:lnTo>
                <a:lnTo>
                  <a:pt x="9678708" y="1600"/>
                </a:lnTo>
                <a:lnTo>
                  <a:pt x="9677578" y="1143"/>
                </a:lnTo>
                <a:lnTo>
                  <a:pt x="9674949" y="1130"/>
                </a:lnTo>
                <a:lnTo>
                  <a:pt x="9673831" y="1587"/>
                </a:lnTo>
                <a:lnTo>
                  <a:pt x="9671964" y="3454"/>
                </a:lnTo>
                <a:lnTo>
                  <a:pt x="9671494" y="4572"/>
                </a:lnTo>
                <a:lnTo>
                  <a:pt x="9671494" y="7200"/>
                </a:lnTo>
                <a:lnTo>
                  <a:pt x="9671952" y="8318"/>
                </a:lnTo>
                <a:lnTo>
                  <a:pt x="9673806" y="10185"/>
                </a:lnTo>
                <a:lnTo>
                  <a:pt x="9674936" y="10655"/>
                </a:lnTo>
                <a:lnTo>
                  <a:pt x="9677565" y="10668"/>
                </a:lnTo>
                <a:lnTo>
                  <a:pt x="9678683" y="10198"/>
                </a:lnTo>
                <a:lnTo>
                  <a:pt x="9680550" y="8343"/>
                </a:lnTo>
                <a:lnTo>
                  <a:pt x="9681019" y="7226"/>
                </a:lnTo>
                <a:lnTo>
                  <a:pt x="9681019" y="4597"/>
                </a:lnTo>
                <a:close/>
              </a:path>
              <a:path w="11891010" h="15875">
                <a:moveTo>
                  <a:pt x="9709594" y="4660"/>
                </a:moveTo>
                <a:lnTo>
                  <a:pt x="9709137" y="3530"/>
                </a:lnTo>
                <a:lnTo>
                  <a:pt x="9707283" y="1676"/>
                </a:lnTo>
                <a:lnTo>
                  <a:pt x="9706165" y="1206"/>
                </a:lnTo>
                <a:lnTo>
                  <a:pt x="9703524" y="1193"/>
                </a:lnTo>
                <a:lnTo>
                  <a:pt x="9702406" y="1663"/>
                </a:lnTo>
                <a:lnTo>
                  <a:pt x="9700539" y="3517"/>
                </a:lnTo>
                <a:lnTo>
                  <a:pt x="9700069" y="4635"/>
                </a:lnTo>
                <a:lnTo>
                  <a:pt x="9700069" y="7264"/>
                </a:lnTo>
                <a:lnTo>
                  <a:pt x="9700527" y="8394"/>
                </a:lnTo>
                <a:lnTo>
                  <a:pt x="9702381" y="10248"/>
                </a:lnTo>
                <a:lnTo>
                  <a:pt x="9703511" y="10718"/>
                </a:lnTo>
                <a:lnTo>
                  <a:pt x="9706140" y="10731"/>
                </a:lnTo>
                <a:lnTo>
                  <a:pt x="9707258" y="10261"/>
                </a:lnTo>
                <a:lnTo>
                  <a:pt x="9709125" y="8407"/>
                </a:lnTo>
                <a:lnTo>
                  <a:pt x="9709594" y="7289"/>
                </a:lnTo>
                <a:lnTo>
                  <a:pt x="9709594" y="4660"/>
                </a:lnTo>
                <a:close/>
              </a:path>
              <a:path w="11891010" h="15875">
                <a:moveTo>
                  <a:pt x="9738169" y="4724"/>
                </a:moveTo>
                <a:lnTo>
                  <a:pt x="9737712" y="3606"/>
                </a:lnTo>
                <a:lnTo>
                  <a:pt x="9735858" y="1739"/>
                </a:lnTo>
                <a:lnTo>
                  <a:pt x="9734740" y="1270"/>
                </a:lnTo>
                <a:lnTo>
                  <a:pt x="9722574" y="1244"/>
                </a:lnTo>
                <a:lnTo>
                  <a:pt x="9721456" y="1701"/>
                </a:lnTo>
                <a:lnTo>
                  <a:pt x="9719589" y="3556"/>
                </a:lnTo>
                <a:lnTo>
                  <a:pt x="9719119" y="4686"/>
                </a:lnTo>
                <a:lnTo>
                  <a:pt x="9719119" y="7315"/>
                </a:lnTo>
                <a:lnTo>
                  <a:pt x="9719577" y="8432"/>
                </a:lnTo>
                <a:lnTo>
                  <a:pt x="9721431" y="10299"/>
                </a:lnTo>
                <a:lnTo>
                  <a:pt x="9722561" y="10769"/>
                </a:lnTo>
                <a:lnTo>
                  <a:pt x="9734715" y="10795"/>
                </a:lnTo>
                <a:lnTo>
                  <a:pt x="9735833" y="10337"/>
                </a:lnTo>
                <a:lnTo>
                  <a:pt x="9737700" y="8470"/>
                </a:lnTo>
                <a:lnTo>
                  <a:pt x="9738169" y="7353"/>
                </a:lnTo>
                <a:lnTo>
                  <a:pt x="9738169" y="4724"/>
                </a:lnTo>
                <a:close/>
              </a:path>
              <a:path w="11891010" h="15875">
                <a:moveTo>
                  <a:pt x="9757219" y="4775"/>
                </a:moveTo>
                <a:lnTo>
                  <a:pt x="9756762" y="3644"/>
                </a:lnTo>
                <a:lnTo>
                  <a:pt x="9754908" y="1778"/>
                </a:lnTo>
                <a:lnTo>
                  <a:pt x="9753790" y="1308"/>
                </a:lnTo>
                <a:lnTo>
                  <a:pt x="9751149" y="1308"/>
                </a:lnTo>
                <a:lnTo>
                  <a:pt x="9750031" y="1765"/>
                </a:lnTo>
                <a:lnTo>
                  <a:pt x="9748164" y="3632"/>
                </a:lnTo>
                <a:lnTo>
                  <a:pt x="9747694" y="4749"/>
                </a:lnTo>
                <a:lnTo>
                  <a:pt x="9747694" y="7378"/>
                </a:lnTo>
                <a:lnTo>
                  <a:pt x="9748152" y="8496"/>
                </a:lnTo>
                <a:lnTo>
                  <a:pt x="9750006" y="10363"/>
                </a:lnTo>
                <a:lnTo>
                  <a:pt x="9751136" y="10833"/>
                </a:lnTo>
                <a:lnTo>
                  <a:pt x="9753765" y="10833"/>
                </a:lnTo>
                <a:lnTo>
                  <a:pt x="9754883" y="10375"/>
                </a:lnTo>
                <a:lnTo>
                  <a:pt x="9756750" y="8521"/>
                </a:lnTo>
                <a:lnTo>
                  <a:pt x="9757219" y="7404"/>
                </a:lnTo>
                <a:lnTo>
                  <a:pt x="9757219" y="4775"/>
                </a:lnTo>
                <a:close/>
              </a:path>
              <a:path w="11891010" h="15875">
                <a:moveTo>
                  <a:pt x="9785794" y="4838"/>
                </a:moveTo>
                <a:lnTo>
                  <a:pt x="9785337" y="3708"/>
                </a:lnTo>
                <a:lnTo>
                  <a:pt x="9783483" y="1854"/>
                </a:lnTo>
                <a:lnTo>
                  <a:pt x="9782365" y="1384"/>
                </a:lnTo>
                <a:lnTo>
                  <a:pt x="9779724" y="1371"/>
                </a:lnTo>
                <a:lnTo>
                  <a:pt x="9778606" y="1841"/>
                </a:lnTo>
                <a:lnTo>
                  <a:pt x="9776739" y="3695"/>
                </a:lnTo>
                <a:lnTo>
                  <a:pt x="9776269" y="4813"/>
                </a:lnTo>
                <a:lnTo>
                  <a:pt x="9776269" y="7442"/>
                </a:lnTo>
                <a:lnTo>
                  <a:pt x="9776727" y="8572"/>
                </a:lnTo>
                <a:lnTo>
                  <a:pt x="9778581" y="10426"/>
                </a:lnTo>
                <a:lnTo>
                  <a:pt x="9779711" y="10896"/>
                </a:lnTo>
                <a:lnTo>
                  <a:pt x="9782340" y="10909"/>
                </a:lnTo>
                <a:lnTo>
                  <a:pt x="9783458" y="10439"/>
                </a:lnTo>
                <a:lnTo>
                  <a:pt x="9785325" y="8585"/>
                </a:lnTo>
                <a:lnTo>
                  <a:pt x="9785794" y="7467"/>
                </a:lnTo>
                <a:lnTo>
                  <a:pt x="9785794" y="4838"/>
                </a:lnTo>
                <a:close/>
              </a:path>
              <a:path w="11891010" h="15875">
                <a:moveTo>
                  <a:pt x="9814369" y="4902"/>
                </a:moveTo>
                <a:lnTo>
                  <a:pt x="9813912" y="3784"/>
                </a:lnTo>
                <a:lnTo>
                  <a:pt x="9812058" y="1917"/>
                </a:lnTo>
                <a:lnTo>
                  <a:pt x="9810940" y="1447"/>
                </a:lnTo>
                <a:lnTo>
                  <a:pt x="9798787" y="1422"/>
                </a:lnTo>
                <a:lnTo>
                  <a:pt x="9797656" y="1879"/>
                </a:lnTo>
                <a:lnTo>
                  <a:pt x="9795789" y="3733"/>
                </a:lnTo>
                <a:lnTo>
                  <a:pt x="9795319" y="4864"/>
                </a:lnTo>
                <a:lnTo>
                  <a:pt x="9795319" y="7493"/>
                </a:lnTo>
                <a:lnTo>
                  <a:pt x="9795777" y="8610"/>
                </a:lnTo>
                <a:lnTo>
                  <a:pt x="9797644" y="10477"/>
                </a:lnTo>
                <a:lnTo>
                  <a:pt x="9798761" y="10947"/>
                </a:lnTo>
                <a:lnTo>
                  <a:pt x="9810915" y="10972"/>
                </a:lnTo>
                <a:lnTo>
                  <a:pt x="9812033" y="10515"/>
                </a:lnTo>
                <a:lnTo>
                  <a:pt x="9813900" y="8648"/>
                </a:lnTo>
                <a:lnTo>
                  <a:pt x="9814369" y="7531"/>
                </a:lnTo>
                <a:lnTo>
                  <a:pt x="9814369" y="4902"/>
                </a:lnTo>
                <a:close/>
              </a:path>
              <a:path w="11891010" h="15875">
                <a:moveTo>
                  <a:pt x="9833432" y="4953"/>
                </a:moveTo>
                <a:lnTo>
                  <a:pt x="9832962" y="3822"/>
                </a:lnTo>
                <a:lnTo>
                  <a:pt x="9831108" y="1955"/>
                </a:lnTo>
                <a:lnTo>
                  <a:pt x="9829990" y="1485"/>
                </a:lnTo>
                <a:lnTo>
                  <a:pt x="9827362" y="1485"/>
                </a:lnTo>
                <a:lnTo>
                  <a:pt x="9826231" y="1943"/>
                </a:lnTo>
                <a:lnTo>
                  <a:pt x="9824364" y="3797"/>
                </a:lnTo>
                <a:lnTo>
                  <a:pt x="9823894" y="4927"/>
                </a:lnTo>
                <a:lnTo>
                  <a:pt x="9823894" y="7556"/>
                </a:lnTo>
                <a:lnTo>
                  <a:pt x="9824352" y="8674"/>
                </a:lnTo>
                <a:lnTo>
                  <a:pt x="9826219" y="10541"/>
                </a:lnTo>
                <a:lnTo>
                  <a:pt x="9827336" y="11010"/>
                </a:lnTo>
                <a:lnTo>
                  <a:pt x="9829965" y="11010"/>
                </a:lnTo>
                <a:lnTo>
                  <a:pt x="9831083" y="10553"/>
                </a:lnTo>
                <a:lnTo>
                  <a:pt x="9832950" y="8699"/>
                </a:lnTo>
                <a:lnTo>
                  <a:pt x="9833419" y="7581"/>
                </a:lnTo>
                <a:lnTo>
                  <a:pt x="9833432" y="4953"/>
                </a:lnTo>
                <a:close/>
              </a:path>
              <a:path w="11891010" h="15875">
                <a:moveTo>
                  <a:pt x="9862007" y="5016"/>
                </a:moveTo>
                <a:lnTo>
                  <a:pt x="9861537" y="3886"/>
                </a:lnTo>
                <a:lnTo>
                  <a:pt x="9859683" y="2032"/>
                </a:lnTo>
                <a:lnTo>
                  <a:pt x="9858565" y="1562"/>
                </a:lnTo>
                <a:lnTo>
                  <a:pt x="9855937" y="1549"/>
                </a:lnTo>
                <a:lnTo>
                  <a:pt x="9854806" y="2019"/>
                </a:lnTo>
                <a:lnTo>
                  <a:pt x="9852939" y="3873"/>
                </a:lnTo>
                <a:lnTo>
                  <a:pt x="9852482" y="4991"/>
                </a:lnTo>
                <a:lnTo>
                  <a:pt x="9852469" y="7620"/>
                </a:lnTo>
                <a:lnTo>
                  <a:pt x="9852927" y="8750"/>
                </a:lnTo>
                <a:lnTo>
                  <a:pt x="9854794" y="10604"/>
                </a:lnTo>
                <a:lnTo>
                  <a:pt x="9855911" y="11074"/>
                </a:lnTo>
                <a:lnTo>
                  <a:pt x="9858540" y="11087"/>
                </a:lnTo>
                <a:lnTo>
                  <a:pt x="9859670" y="10617"/>
                </a:lnTo>
                <a:lnTo>
                  <a:pt x="9861525" y="8763"/>
                </a:lnTo>
                <a:lnTo>
                  <a:pt x="9861994" y="7645"/>
                </a:lnTo>
                <a:lnTo>
                  <a:pt x="9862007" y="5016"/>
                </a:lnTo>
                <a:close/>
              </a:path>
              <a:path w="11891010" h="15875">
                <a:moveTo>
                  <a:pt x="9890582" y="5080"/>
                </a:moveTo>
                <a:lnTo>
                  <a:pt x="9890112" y="3962"/>
                </a:lnTo>
                <a:lnTo>
                  <a:pt x="9888258" y="2095"/>
                </a:lnTo>
                <a:lnTo>
                  <a:pt x="9887140" y="1625"/>
                </a:lnTo>
                <a:lnTo>
                  <a:pt x="9874987" y="1600"/>
                </a:lnTo>
                <a:lnTo>
                  <a:pt x="9873856" y="2057"/>
                </a:lnTo>
                <a:lnTo>
                  <a:pt x="9871989" y="3911"/>
                </a:lnTo>
                <a:lnTo>
                  <a:pt x="9871532" y="5041"/>
                </a:lnTo>
                <a:lnTo>
                  <a:pt x="9871519" y="7670"/>
                </a:lnTo>
                <a:lnTo>
                  <a:pt x="9871989" y="8788"/>
                </a:lnTo>
                <a:lnTo>
                  <a:pt x="9873844" y="10655"/>
                </a:lnTo>
                <a:lnTo>
                  <a:pt x="9874961" y="11125"/>
                </a:lnTo>
                <a:lnTo>
                  <a:pt x="9887115" y="11150"/>
                </a:lnTo>
                <a:lnTo>
                  <a:pt x="9888245" y="10693"/>
                </a:lnTo>
                <a:lnTo>
                  <a:pt x="9890100" y="8826"/>
                </a:lnTo>
                <a:lnTo>
                  <a:pt x="9890569" y="7708"/>
                </a:lnTo>
                <a:lnTo>
                  <a:pt x="9890582" y="5080"/>
                </a:lnTo>
                <a:close/>
              </a:path>
              <a:path w="11891010" h="15875">
                <a:moveTo>
                  <a:pt x="9909632" y="5130"/>
                </a:moveTo>
                <a:lnTo>
                  <a:pt x="9909162" y="4000"/>
                </a:lnTo>
                <a:lnTo>
                  <a:pt x="9907308" y="2133"/>
                </a:lnTo>
                <a:lnTo>
                  <a:pt x="9906190" y="1663"/>
                </a:lnTo>
                <a:lnTo>
                  <a:pt x="9903562" y="1663"/>
                </a:lnTo>
                <a:lnTo>
                  <a:pt x="9902431" y="2120"/>
                </a:lnTo>
                <a:lnTo>
                  <a:pt x="9900564" y="3975"/>
                </a:lnTo>
                <a:lnTo>
                  <a:pt x="9900107" y="5105"/>
                </a:lnTo>
                <a:lnTo>
                  <a:pt x="9900094" y="7734"/>
                </a:lnTo>
                <a:lnTo>
                  <a:pt x="9900564" y="8851"/>
                </a:lnTo>
                <a:lnTo>
                  <a:pt x="9902419" y="10718"/>
                </a:lnTo>
                <a:lnTo>
                  <a:pt x="9903536" y="11188"/>
                </a:lnTo>
                <a:lnTo>
                  <a:pt x="9906165" y="11188"/>
                </a:lnTo>
                <a:lnTo>
                  <a:pt x="9907295" y="10731"/>
                </a:lnTo>
                <a:lnTo>
                  <a:pt x="9909150" y="8877"/>
                </a:lnTo>
                <a:lnTo>
                  <a:pt x="9909619" y="7759"/>
                </a:lnTo>
                <a:lnTo>
                  <a:pt x="9909632" y="5130"/>
                </a:lnTo>
                <a:close/>
              </a:path>
              <a:path w="11891010" h="15875">
                <a:moveTo>
                  <a:pt x="9938207" y="5194"/>
                </a:moveTo>
                <a:lnTo>
                  <a:pt x="9937737" y="4064"/>
                </a:lnTo>
                <a:lnTo>
                  <a:pt x="9935883" y="2197"/>
                </a:lnTo>
                <a:lnTo>
                  <a:pt x="9934765" y="1739"/>
                </a:lnTo>
                <a:lnTo>
                  <a:pt x="9932137" y="1727"/>
                </a:lnTo>
                <a:lnTo>
                  <a:pt x="9931006" y="2197"/>
                </a:lnTo>
                <a:lnTo>
                  <a:pt x="9929139" y="4051"/>
                </a:lnTo>
                <a:lnTo>
                  <a:pt x="9928682" y="5168"/>
                </a:lnTo>
                <a:lnTo>
                  <a:pt x="9928669" y="7797"/>
                </a:lnTo>
                <a:lnTo>
                  <a:pt x="9929139" y="8928"/>
                </a:lnTo>
                <a:lnTo>
                  <a:pt x="9930994" y="10782"/>
                </a:lnTo>
                <a:lnTo>
                  <a:pt x="9932111" y="11252"/>
                </a:lnTo>
                <a:lnTo>
                  <a:pt x="9934740" y="11264"/>
                </a:lnTo>
                <a:lnTo>
                  <a:pt x="9935870" y="10795"/>
                </a:lnTo>
                <a:lnTo>
                  <a:pt x="9937725" y="8940"/>
                </a:lnTo>
                <a:lnTo>
                  <a:pt x="9938194" y="7823"/>
                </a:lnTo>
                <a:lnTo>
                  <a:pt x="9938207" y="5194"/>
                </a:lnTo>
                <a:close/>
              </a:path>
              <a:path w="11891010" h="15875">
                <a:moveTo>
                  <a:pt x="9966782" y="5257"/>
                </a:moveTo>
                <a:lnTo>
                  <a:pt x="9966312" y="4140"/>
                </a:lnTo>
                <a:lnTo>
                  <a:pt x="9964458" y="2273"/>
                </a:lnTo>
                <a:lnTo>
                  <a:pt x="9963340" y="1803"/>
                </a:lnTo>
                <a:lnTo>
                  <a:pt x="9951187" y="1778"/>
                </a:lnTo>
                <a:lnTo>
                  <a:pt x="9950056" y="2235"/>
                </a:lnTo>
                <a:lnTo>
                  <a:pt x="9948202" y="4089"/>
                </a:lnTo>
                <a:lnTo>
                  <a:pt x="9947732" y="5207"/>
                </a:lnTo>
                <a:lnTo>
                  <a:pt x="9947719" y="7848"/>
                </a:lnTo>
                <a:lnTo>
                  <a:pt x="9948189" y="8966"/>
                </a:lnTo>
                <a:lnTo>
                  <a:pt x="9950044" y="10833"/>
                </a:lnTo>
                <a:lnTo>
                  <a:pt x="9951161" y="11303"/>
                </a:lnTo>
                <a:lnTo>
                  <a:pt x="9963315" y="11328"/>
                </a:lnTo>
                <a:lnTo>
                  <a:pt x="9964445" y="10871"/>
                </a:lnTo>
                <a:lnTo>
                  <a:pt x="9966300" y="9004"/>
                </a:lnTo>
                <a:lnTo>
                  <a:pt x="9966769" y="7886"/>
                </a:lnTo>
                <a:lnTo>
                  <a:pt x="9966782" y="5257"/>
                </a:lnTo>
                <a:close/>
              </a:path>
              <a:path w="11891010" h="15875">
                <a:moveTo>
                  <a:pt x="9985832" y="5295"/>
                </a:moveTo>
                <a:lnTo>
                  <a:pt x="9985362" y="4178"/>
                </a:lnTo>
                <a:lnTo>
                  <a:pt x="9983508" y="2311"/>
                </a:lnTo>
                <a:lnTo>
                  <a:pt x="9982390" y="1841"/>
                </a:lnTo>
                <a:lnTo>
                  <a:pt x="9979762" y="1841"/>
                </a:lnTo>
                <a:lnTo>
                  <a:pt x="9978631" y="2298"/>
                </a:lnTo>
                <a:lnTo>
                  <a:pt x="9976777" y="4152"/>
                </a:lnTo>
                <a:lnTo>
                  <a:pt x="9976307" y="5283"/>
                </a:lnTo>
                <a:lnTo>
                  <a:pt x="9976294" y="7912"/>
                </a:lnTo>
                <a:lnTo>
                  <a:pt x="9976764" y="9029"/>
                </a:lnTo>
                <a:lnTo>
                  <a:pt x="9978619" y="10896"/>
                </a:lnTo>
                <a:lnTo>
                  <a:pt x="9979736" y="11366"/>
                </a:lnTo>
                <a:lnTo>
                  <a:pt x="9982365" y="11366"/>
                </a:lnTo>
                <a:lnTo>
                  <a:pt x="9983495" y="10909"/>
                </a:lnTo>
                <a:lnTo>
                  <a:pt x="9985362" y="9055"/>
                </a:lnTo>
                <a:lnTo>
                  <a:pt x="9985819" y="7937"/>
                </a:lnTo>
                <a:lnTo>
                  <a:pt x="9985832" y="5295"/>
                </a:lnTo>
                <a:close/>
              </a:path>
              <a:path w="11891010" h="15875">
                <a:moveTo>
                  <a:pt x="10014407" y="5372"/>
                </a:moveTo>
                <a:lnTo>
                  <a:pt x="10013937" y="4241"/>
                </a:lnTo>
                <a:lnTo>
                  <a:pt x="10012083" y="2374"/>
                </a:lnTo>
                <a:lnTo>
                  <a:pt x="10010965" y="1917"/>
                </a:lnTo>
                <a:lnTo>
                  <a:pt x="10008337" y="1905"/>
                </a:lnTo>
                <a:lnTo>
                  <a:pt x="10007206" y="2374"/>
                </a:lnTo>
                <a:lnTo>
                  <a:pt x="10005352" y="4229"/>
                </a:lnTo>
                <a:lnTo>
                  <a:pt x="10004882" y="5346"/>
                </a:lnTo>
                <a:lnTo>
                  <a:pt x="10004869" y="7975"/>
                </a:lnTo>
                <a:lnTo>
                  <a:pt x="10005339" y="9105"/>
                </a:lnTo>
                <a:lnTo>
                  <a:pt x="10007194" y="10960"/>
                </a:lnTo>
                <a:lnTo>
                  <a:pt x="10008311" y="11430"/>
                </a:lnTo>
                <a:lnTo>
                  <a:pt x="10010940" y="11442"/>
                </a:lnTo>
                <a:lnTo>
                  <a:pt x="10012070" y="10972"/>
                </a:lnTo>
                <a:lnTo>
                  <a:pt x="10013937" y="9118"/>
                </a:lnTo>
                <a:lnTo>
                  <a:pt x="10014394" y="8001"/>
                </a:lnTo>
                <a:lnTo>
                  <a:pt x="10014407" y="5372"/>
                </a:lnTo>
                <a:close/>
              </a:path>
              <a:path w="11891010" h="15875">
                <a:moveTo>
                  <a:pt x="10042982" y="5435"/>
                </a:moveTo>
                <a:lnTo>
                  <a:pt x="10042512" y="4305"/>
                </a:lnTo>
                <a:lnTo>
                  <a:pt x="10040658" y="2451"/>
                </a:lnTo>
                <a:lnTo>
                  <a:pt x="10039540" y="1981"/>
                </a:lnTo>
                <a:lnTo>
                  <a:pt x="10027387" y="1955"/>
                </a:lnTo>
                <a:lnTo>
                  <a:pt x="10026256" y="2413"/>
                </a:lnTo>
                <a:lnTo>
                  <a:pt x="10024402" y="4267"/>
                </a:lnTo>
                <a:lnTo>
                  <a:pt x="10023932" y="5384"/>
                </a:lnTo>
                <a:lnTo>
                  <a:pt x="10023919" y="8026"/>
                </a:lnTo>
                <a:lnTo>
                  <a:pt x="10024389" y="9144"/>
                </a:lnTo>
                <a:lnTo>
                  <a:pt x="10026244" y="11010"/>
                </a:lnTo>
                <a:lnTo>
                  <a:pt x="10027361" y="11480"/>
                </a:lnTo>
                <a:lnTo>
                  <a:pt x="10039515" y="11506"/>
                </a:lnTo>
                <a:lnTo>
                  <a:pt x="10040645" y="11036"/>
                </a:lnTo>
                <a:lnTo>
                  <a:pt x="10042512" y="9182"/>
                </a:lnTo>
                <a:lnTo>
                  <a:pt x="10042969" y="8064"/>
                </a:lnTo>
                <a:lnTo>
                  <a:pt x="10042982" y="5435"/>
                </a:lnTo>
                <a:close/>
              </a:path>
              <a:path w="11891010" h="15875">
                <a:moveTo>
                  <a:pt x="10062032" y="5473"/>
                </a:moveTo>
                <a:lnTo>
                  <a:pt x="10061575" y="4356"/>
                </a:lnTo>
                <a:lnTo>
                  <a:pt x="10059708" y="2489"/>
                </a:lnTo>
                <a:lnTo>
                  <a:pt x="10058590" y="2019"/>
                </a:lnTo>
                <a:lnTo>
                  <a:pt x="10055962" y="2019"/>
                </a:lnTo>
                <a:lnTo>
                  <a:pt x="10054831" y="2476"/>
                </a:lnTo>
                <a:lnTo>
                  <a:pt x="10052977" y="4330"/>
                </a:lnTo>
                <a:lnTo>
                  <a:pt x="10052507" y="5461"/>
                </a:lnTo>
                <a:lnTo>
                  <a:pt x="10052494" y="8089"/>
                </a:lnTo>
                <a:lnTo>
                  <a:pt x="10052964" y="9207"/>
                </a:lnTo>
                <a:lnTo>
                  <a:pt x="10054819" y="11074"/>
                </a:lnTo>
                <a:lnTo>
                  <a:pt x="10055936" y="11544"/>
                </a:lnTo>
                <a:lnTo>
                  <a:pt x="10058565" y="11544"/>
                </a:lnTo>
                <a:lnTo>
                  <a:pt x="10059695" y="11087"/>
                </a:lnTo>
                <a:lnTo>
                  <a:pt x="10061562" y="9232"/>
                </a:lnTo>
                <a:lnTo>
                  <a:pt x="10062019" y="8115"/>
                </a:lnTo>
                <a:lnTo>
                  <a:pt x="10062032" y="5473"/>
                </a:lnTo>
                <a:close/>
              </a:path>
              <a:path w="11891010" h="15875">
                <a:moveTo>
                  <a:pt x="10090607" y="5549"/>
                </a:moveTo>
                <a:lnTo>
                  <a:pt x="10090150" y="4419"/>
                </a:lnTo>
                <a:lnTo>
                  <a:pt x="10088296" y="2552"/>
                </a:lnTo>
                <a:lnTo>
                  <a:pt x="10087165" y="2095"/>
                </a:lnTo>
                <a:lnTo>
                  <a:pt x="10084537" y="2082"/>
                </a:lnTo>
                <a:lnTo>
                  <a:pt x="10083419" y="2552"/>
                </a:lnTo>
                <a:lnTo>
                  <a:pt x="10081552" y="4406"/>
                </a:lnTo>
                <a:lnTo>
                  <a:pt x="10081082" y="5524"/>
                </a:lnTo>
                <a:lnTo>
                  <a:pt x="10081069" y="8153"/>
                </a:lnTo>
                <a:lnTo>
                  <a:pt x="10081539" y="9283"/>
                </a:lnTo>
                <a:lnTo>
                  <a:pt x="10083394" y="11137"/>
                </a:lnTo>
                <a:lnTo>
                  <a:pt x="10084511" y="11607"/>
                </a:lnTo>
                <a:lnTo>
                  <a:pt x="10087140" y="11620"/>
                </a:lnTo>
                <a:lnTo>
                  <a:pt x="10088270" y="11150"/>
                </a:lnTo>
                <a:lnTo>
                  <a:pt x="10090137" y="9296"/>
                </a:lnTo>
                <a:lnTo>
                  <a:pt x="10090607" y="8178"/>
                </a:lnTo>
                <a:lnTo>
                  <a:pt x="10090607" y="5549"/>
                </a:lnTo>
                <a:close/>
              </a:path>
              <a:path w="11891010" h="15875">
                <a:moveTo>
                  <a:pt x="10119182" y="5613"/>
                </a:moveTo>
                <a:lnTo>
                  <a:pt x="10118725" y="4483"/>
                </a:lnTo>
                <a:lnTo>
                  <a:pt x="10116871" y="2628"/>
                </a:lnTo>
                <a:lnTo>
                  <a:pt x="10115740" y="2159"/>
                </a:lnTo>
                <a:lnTo>
                  <a:pt x="10103587" y="2133"/>
                </a:lnTo>
                <a:lnTo>
                  <a:pt x="10102469" y="2590"/>
                </a:lnTo>
                <a:lnTo>
                  <a:pt x="10100602" y="4445"/>
                </a:lnTo>
                <a:lnTo>
                  <a:pt x="10100132" y="5562"/>
                </a:lnTo>
                <a:lnTo>
                  <a:pt x="10100132" y="8204"/>
                </a:lnTo>
                <a:lnTo>
                  <a:pt x="10100589" y="9321"/>
                </a:lnTo>
                <a:lnTo>
                  <a:pt x="10102444" y="11188"/>
                </a:lnTo>
                <a:lnTo>
                  <a:pt x="10103561" y="11658"/>
                </a:lnTo>
                <a:lnTo>
                  <a:pt x="10115715" y="11684"/>
                </a:lnTo>
                <a:lnTo>
                  <a:pt x="10116845" y="11214"/>
                </a:lnTo>
                <a:lnTo>
                  <a:pt x="10118712" y="9359"/>
                </a:lnTo>
                <a:lnTo>
                  <a:pt x="10119182" y="8242"/>
                </a:lnTo>
                <a:lnTo>
                  <a:pt x="10119182" y="5613"/>
                </a:lnTo>
                <a:close/>
              </a:path>
              <a:path w="11891010" h="15875">
                <a:moveTo>
                  <a:pt x="10138232" y="5651"/>
                </a:moveTo>
                <a:lnTo>
                  <a:pt x="10137775" y="4533"/>
                </a:lnTo>
                <a:lnTo>
                  <a:pt x="10135921" y="2667"/>
                </a:lnTo>
                <a:lnTo>
                  <a:pt x="10134790" y="2197"/>
                </a:lnTo>
                <a:lnTo>
                  <a:pt x="10132162" y="2197"/>
                </a:lnTo>
                <a:lnTo>
                  <a:pt x="10131044" y="2654"/>
                </a:lnTo>
                <a:lnTo>
                  <a:pt x="10129177" y="4508"/>
                </a:lnTo>
                <a:lnTo>
                  <a:pt x="10128707" y="5638"/>
                </a:lnTo>
                <a:lnTo>
                  <a:pt x="10128707" y="8267"/>
                </a:lnTo>
                <a:lnTo>
                  <a:pt x="10129164" y="9385"/>
                </a:lnTo>
                <a:lnTo>
                  <a:pt x="10131019" y="11252"/>
                </a:lnTo>
                <a:lnTo>
                  <a:pt x="10132136" y="11722"/>
                </a:lnTo>
                <a:lnTo>
                  <a:pt x="10134778" y="11722"/>
                </a:lnTo>
                <a:lnTo>
                  <a:pt x="10135895" y="11264"/>
                </a:lnTo>
                <a:lnTo>
                  <a:pt x="10137762" y="9410"/>
                </a:lnTo>
                <a:lnTo>
                  <a:pt x="10138232" y="8293"/>
                </a:lnTo>
                <a:lnTo>
                  <a:pt x="10138232" y="5651"/>
                </a:lnTo>
                <a:close/>
              </a:path>
              <a:path w="11891010" h="15875">
                <a:moveTo>
                  <a:pt x="10166807" y="5727"/>
                </a:moveTo>
                <a:lnTo>
                  <a:pt x="10166350" y="4597"/>
                </a:lnTo>
                <a:lnTo>
                  <a:pt x="10164496" y="2730"/>
                </a:lnTo>
                <a:lnTo>
                  <a:pt x="10163365" y="2273"/>
                </a:lnTo>
                <a:lnTo>
                  <a:pt x="10160737" y="2260"/>
                </a:lnTo>
                <a:lnTo>
                  <a:pt x="10159619" y="2730"/>
                </a:lnTo>
                <a:lnTo>
                  <a:pt x="10157752" y="4584"/>
                </a:lnTo>
                <a:lnTo>
                  <a:pt x="10157282" y="5702"/>
                </a:lnTo>
                <a:lnTo>
                  <a:pt x="10157282" y="8331"/>
                </a:lnTo>
                <a:lnTo>
                  <a:pt x="10157739" y="9448"/>
                </a:lnTo>
                <a:lnTo>
                  <a:pt x="10159594" y="11315"/>
                </a:lnTo>
                <a:lnTo>
                  <a:pt x="10160711" y="11785"/>
                </a:lnTo>
                <a:lnTo>
                  <a:pt x="10163353" y="11798"/>
                </a:lnTo>
                <a:lnTo>
                  <a:pt x="10164470" y="11328"/>
                </a:lnTo>
                <a:lnTo>
                  <a:pt x="10166337" y="9474"/>
                </a:lnTo>
                <a:lnTo>
                  <a:pt x="10166807" y="8356"/>
                </a:lnTo>
                <a:lnTo>
                  <a:pt x="10166807" y="5727"/>
                </a:lnTo>
                <a:close/>
              </a:path>
              <a:path w="11891010" h="15875">
                <a:moveTo>
                  <a:pt x="10195382" y="5791"/>
                </a:moveTo>
                <a:lnTo>
                  <a:pt x="10194925" y="4660"/>
                </a:lnTo>
                <a:lnTo>
                  <a:pt x="10193071" y="2806"/>
                </a:lnTo>
                <a:lnTo>
                  <a:pt x="10191940" y="2336"/>
                </a:lnTo>
                <a:lnTo>
                  <a:pt x="10179787" y="2311"/>
                </a:lnTo>
                <a:lnTo>
                  <a:pt x="10178669" y="2768"/>
                </a:lnTo>
                <a:lnTo>
                  <a:pt x="10176802" y="4622"/>
                </a:lnTo>
                <a:lnTo>
                  <a:pt x="10176332" y="5740"/>
                </a:lnTo>
                <a:lnTo>
                  <a:pt x="10176332" y="8382"/>
                </a:lnTo>
                <a:lnTo>
                  <a:pt x="10176789" y="9499"/>
                </a:lnTo>
                <a:lnTo>
                  <a:pt x="10178644" y="11366"/>
                </a:lnTo>
                <a:lnTo>
                  <a:pt x="10179761" y="11836"/>
                </a:lnTo>
                <a:lnTo>
                  <a:pt x="10191928" y="11861"/>
                </a:lnTo>
                <a:lnTo>
                  <a:pt x="10193045" y="11391"/>
                </a:lnTo>
                <a:lnTo>
                  <a:pt x="10194912" y="9537"/>
                </a:lnTo>
                <a:lnTo>
                  <a:pt x="10195382" y="8420"/>
                </a:lnTo>
                <a:lnTo>
                  <a:pt x="10195382" y="5791"/>
                </a:lnTo>
                <a:close/>
              </a:path>
              <a:path w="11891010" h="15875">
                <a:moveTo>
                  <a:pt x="10214432" y="5829"/>
                </a:moveTo>
                <a:lnTo>
                  <a:pt x="10213975" y="4711"/>
                </a:lnTo>
                <a:lnTo>
                  <a:pt x="10212121" y="2844"/>
                </a:lnTo>
                <a:lnTo>
                  <a:pt x="10210990" y="2374"/>
                </a:lnTo>
                <a:lnTo>
                  <a:pt x="10208362" y="2374"/>
                </a:lnTo>
                <a:lnTo>
                  <a:pt x="10207244" y="2832"/>
                </a:lnTo>
                <a:lnTo>
                  <a:pt x="10205377" y="4686"/>
                </a:lnTo>
                <a:lnTo>
                  <a:pt x="10204907" y="5816"/>
                </a:lnTo>
                <a:lnTo>
                  <a:pt x="10204907" y="8445"/>
                </a:lnTo>
                <a:lnTo>
                  <a:pt x="10205364" y="9563"/>
                </a:lnTo>
                <a:lnTo>
                  <a:pt x="10207219" y="11430"/>
                </a:lnTo>
                <a:lnTo>
                  <a:pt x="10208336" y="11899"/>
                </a:lnTo>
                <a:lnTo>
                  <a:pt x="10210978" y="11899"/>
                </a:lnTo>
                <a:lnTo>
                  <a:pt x="10212095" y="11442"/>
                </a:lnTo>
                <a:lnTo>
                  <a:pt x="10213962" y="9588"/>
                </a:lnTo>
                <a:lnTo>
                  <a:pt x="10214432" y="8470"/>
                </a:lnTo>
                <a:lnTo>
                  <a:pt x="10214432" y="5829"/>
                </a:lnTo>
                <a:close/>
              </a:path>
              <a:path w="11891010" h="15875">
                <a:moveTo>
                  <a:pt x="10243007" y="5905"/>
                </a:moveTo>
                <a:lnTo>
                  <a:pt x="10242550" y="4775"/>
                </a:lnTo>
                <a:lnTo>
                  <a:pt x="10240696" y="2908"/>
                </a:lnTo>
                <a:lnTo>
                  <a:pt x="10239565" y="2451"/>
                </a:lnTo>
                <a:lnTo>
                  <a:pt x="10236937" y="2438"/>
                </a:lnTo>
                <a:lnTo>
                  <a:pt x="10235819" y="2895"/>
                </a:lnTo>
                <a:lnTo>
                  <a:pt x="10233952" y="4762"/>
                </a:lnTo>
                <a:lnTo>
                  <a:pt x="10233482" y="5880"/>
                </a:lnTo>
                <a:lnTo>
                  <a:pt x="10233482" y="8509"/>
                </a:lnTo>
                <a:lnTo>
                  <a:pt x="10233939" y="9626"/>
                </a:lnTo>
                <a:lnTo>
                  <a:pt x="10235794" y="11493"/>
                </a:lnTo>
                <a:lnTo>
                  <a:pt x="10236924" y="11963"/>
                </a:lnTo>
                <a:lnTo>
                  <a:pt x="10239553" y="11976"/>
                </a:lnTo>
                <a:lnTo>
                  <a:pt x="10240670" y="11506"/>
                </a:lnTo>
                <a:lnTo>
                  <a:pt x="10242537" y="9652"/>
                </a:lnTo>
                <a:lnTo>
                  <a:pt x="10243007" y="8534"/>
                </a:lnTo>
                <a:lnTo>
                  <a:pt x="10243007" y="5905"/>
                </a:lnTo>
                <a:close/>
              </a:path>
              <a:path w="11891010" h="15875">
                <a:moveTo>
                  <a:pt x="10271582" y="5969"/>
                </a:moveTo>
                <a:lnTo>
                  <a:pt x="10271125" y="4838"/>
                </a:lnTo>
                <a:lnTo>
                  <a:pt x="10269271" y="2984"/>
                </a:lnTo>
                <a:lnTo>
                  <a:pt x="10268140" y="2514"/>
                </a:lnTo>
                <a:lnTo>
                  <a:pt x="10255987" y="2489"/>
                </a:lnTo>
                <a:lnTo>
                  <a:pt x="10254869" y="2946"/>
                </a:lnTo>
                <a:lnTo>
                  <a:pt x="10253002" y="4800"/>
                </a:lnTo>
                <a:lnTo>
                  <a:pt x="10252532" y="5918"/>
                </a:lnTo>
                <a:lnTo>
                  <a:pt x="10252532" y="8547"/>
                </a:lnTo>
                <a:lnTo>
                  <a:pt x="10252989" y="9677"/>
                </a:lnTo>
                <a:lnTo>
                  <a:pt x="10254844" y="11544"/>
                </a:lnTo>
                <a:lnTo>
                  <a:pt x="10255974" y="12014"/>
                </a:lnTo>
                <a:lnTo>
                  <a:pt x="10268128" y="12039"/>
                </a:lnTo>
                <a:lnTo>
                  <a:pt x="10269245" y="11569"/>
                </a:lnTo>
                <a:lnTo>
                  <a:pt x="10271112" y="9715"/>
                </a:lnTo>
                <a:lnTo>
                  <a:pt x="10271582" y="8597"/>
                </a:lnTo>
                <a:lnTo>
                  <a:pt x="10271582" y="5969"/>
                </a:lnTo>
                <a:close/>
              </a:path>
              <a:path w="11891010" h="15875">
                <a:moveTo>
                  <a:pt x="10290632" y="6007"/>
                </a:moveTo>
                <a:lnTo>
                  <a:pt x="10290175" y="4889"/>
                </a:lnTo>
                <a:lnTo>
                  <a:pt x="10288321" y="3022"/>
                </a:lnTo>
                <a:lnTo>
                  <a:pt x="10287203" y="2552"/>
                </a:lnTo>
                <a:lnTo>
                  <a:pt x="10284562" y="2552"/>
                </a:lnTo>
                <a:lnTo>
                  <a:pt x="10283444" y="3009"/>
                </a:lnTo>
                <a:lnTo>
                  <a:pt x="10281577" y="4864"/>
                </a:lnTo>
                <a:lnTo>
                  <a:pt x="10281107" y="5994"/>
                </a:lnTo>
                <a:lnTo>
                  <a:pt x="10281107" y="8623"/>
                </a:lnTo>
                <a:lnTo>
                  <a:pt x="10281564" y="9740"/>
                </a:lnTo>
                <a:lnTo>
                  <a:pt x="10283419" y="11607"/>
                </a:lnTo>
                <a:lnTo>
                  <a:pt x="10284549" y="12077"/>
                </a:lnTo>
                <a:lnTo>
                  <a:pt x="10287178" y="12077"/>
                </a:lnTo>
                <a:lnTo>
                  <a:pt x="10288295" y="11620"/>
                </a:lnTo>
                <a:lnTo>
                  <a:pt x="10290162" y="9766"/>
                </a:lnTo>
                <a:lnTo>
                  <a:pt x="10290632" y="8636"/>
                </a:lnTo>
                <a:lnTo>
                  <a:pt x="10290632" y="6007"/>
                </a:lnTo>
                <a:close/>
              </a:path>
              <a:path w="11891010" h="15875">
                <a:moveTo>
                  <a:pt x="10319207" y="6083"/>
                </a:moveTo>
                <a:lnTo>
                  <a:pt x="10318750" y="4953"/>
                </a:lnTo>
                <a:lnTo>
                  <a:pt x="10316896" y="3086"/>
                </a:lnTo>
                <a:lnTo>
                  <a:pt x="10315778" y="2628"/>
                </a:lnTo>
                <a:lnTo>
                  <a:pt x="10313137" y="2616"/>
                </a:lnTo>
                <a:lnTo>
                  <a:pt x="10312019" y="3073"/>
                </a:lnTo>
                <a:lnTo>
                  <a:pt x="10310152" y="4940"/>
                </a:lnTo>
                <a:lnTo>
                  <a:pt x="10309682" y="6057"/>
                </a:lnTo>
                <a:lnTo>
                  <a:pt x="10309682" y="8686"/>
                </a:lnTo>
                <a:lnTo>
                  <a:pt x="10310139" y="9804"/>
                </a:lnTo>
                <a:lnTo>
                  <a:pt x="10311994" y="11671"/>
                </a:lnTo>
                <a:lnTo>
                  <a:pt x="10313124" y="12141"/>
                </a:lnTo>
                <a:lnTo>
                  <a:pt x="10315753" y="12153"/>
                </a:lnTo>
                <a:lnTo>
                  <a:pt x="10316870" y="11684"/>
                </a:lnTo>
                <a:lnTo>
                  <a:pt x="10318737" y="9829"/>
                </a:lnTo>
                <a:lnTo>
                  <a:pt x="10319207" y="8712"/>
                </a:lnTo>
                <a:lnTo>
                  <a:pt x="10319207" y="6083"/>
                </a:lnTo>
                <a:close/>
              </a:path>
              <a:path w="11891010" h="15875">
                <a:moveTo>
                  <a:pt x="10347782" y="6146"/>
                </a:moveTo>
                <a:lnTo>
                  <a:pt x="10347325" y="5016"/>
                </a:lnTo>
                <a:lnTo>
                  <a:pt x="10345471" y="3162"/>
                </a:lnTo>
                <a:lnTo>
                  <a:pt x="10344353" y="2692"/>
                </a:lnTo>
                <a:lnTo>
                  <a:pt x="10332199" y="2667"/>
                </a:lnTo>
                <a:lnTo>
                  <a:pt x="10331069" y="3124"/>
                </a:lnTo>
                <a:lnTo>
                  <a:pt x="10329202" y="4978"/>
                </a:lnTo>
                <a:lnTo>
                  <a:pt x="10328732" y="6096"/>
                </a:lnTo>
                <a:lnTo>
                  <a:pt x="10328732" y="8724"/>
                </a:lnTo>
                <a:lnTo>
                  <a:pt x="10329189" y="9855"/>
                </a:lnTo>
                <a:lnTo>
                  <a:pt x="10331044" y="11722"/>
                </a:lnTo>
                <a:lnTo>
                  <a:pt x="10332174" y="12192"/>
                </a:lnTo>
                <a:lnTo>
                  <a:pt x="10344328" y="12217"/>
                </a:lnTo>
                <a:lnTo>
                  <a:pt x="10345445" y="11747"/>
                </a:lnTo>
                <a:lnTo>
                  <a:pt x="10347312" y="9893"/>
                </a:lnTo>
                <a:lnTo>
                  <a:pt x="10347782" y="8775"/>
                </a:lnTo>
                <a:lnTo>
                  <a:pt x="10347782" y="6146"/>
                </a:lnTo>
                <a:close/>
              </a:path>
              <a:path w="11891010" h="15875">
                <a:moveTo>
                  <a:pt x="10366832" y="6184"/>
                </a:moveTo>
                <a:lnTo>
                  <a:pt x="10366375" y="5067"/>
                </a:lnTo>
                <a:lnTo>
                  <a:pt x="10364521" y="3200"/>
                </a:lnTo>
                <a:lnTo>
                  <a:pt x="10363403" y="2730"/>
                </a:lnTo>
                <a:lnTo>
                  <a:pt x="10360762" y="2730"/>
                </a:lnTo>
                <a:lnTo>
                  <a:pt x="10359644" y="3187"/>
                </a:lnTo>
                <a:lnTo>
                  <a:pt x="10357777" y="5041"/>
                </a:lnTo>
                <a:lnTo>
                  <a:pt x="10357307" y="6172"/>
                </a:lnTo>
                <a:lnTo>
                  <a:pt x="10357307" y="8801"/>
                </a:lnTo>
                <a:lnTo>
                  <a:pt x="10357764" y="9918"/>
                </a:lnTo>
                <a:lnTo>
                  <a:pt x="10359619" y="11785"/>
                </a:lnTo>
                <a:lnTo>
                  <a:pt x="10360749" y="12255"/>
                </a:lnTo>
                <a:lnTo>
                  <a:pt x="10363378" y="12255"/>
                </a:lnTo>
                <a:lnTo>
                  <a:pt x="10364495" y="11798"/>
                </a:lnTo>
                <a:lnTo>
                  <a:pt x="10366362" y="9944"/>
                </a:lnTo>
                <a:lnTo>
                  <a:pt x="10366832" y="8813"/>
                </a:lnTo>
                <a:lnTo>
                  <a:pt x="10366832" y="6184"/>
                </a:lnTo>
                <a:close/>
              </a:path>
              <a:path w="11891010" h="15875">
                <a:moveTo>
                  <a:pt x="10395420" y="6261"/>
                </a:moveTo>
                <a:lnTo>
                  <a:pt x="10394950" y="5130"/>
                </a:lnTo>
                <a:lnTo>
                  <a:pt x="10393096" y="3263"/>
                </a:lnTo>
                <a:lnTo>
                  <a:pt x="10391978" y="2806"/>
                </a:lnTo>
                <a:lnTo>
                  <a:pt x="10389349" y="2794"/>
                </a:lnTo>
                <a:lnTo>
                  <a:pt x="10388219" y="3251"/>
                </a:lnTo>
                <a:lnTo>
                  <a:pt x="10386352" y="5118"/>
                </a:lnTo>
                <a:lnTo>
                  <a:pt x="10385882" y="6235"/>
                </a:lnTo>
                <a:lnTo>
                  <a:pt x="10385882" y="8864"/>
                </a:lnTo>
                <a:lnTo>
                  <a:pt x="10386339" y="9982"/>
                </a:lnTo>
                <a:lnTo>
                  <a:pt x="10388206" y="11849"/>
                </a:lnTo>
                <a:lnTo>
                  <a:pt x="10389324" y="12319"/>
                </a:lnTo>
                <a:lnTo>
                  <a:pt x="10391953" y="12319"/>
                </a:lnTo>
                <a:lnTo>
                  <a:pt x="10393070" y="11861"/>
                </a:lnTo>
                <a:lnTo>
                  <a:pt x="10394937" y="10007"/>
                </a:lnTo>
                <a:lnTo>
                  <a:pt x="10395407" y="8890"/>
                </a:lnTo>
                <a:lnTo>
                  <a:pt x="10395420" y="6261"/>
                </a:lnTo>
                <a:close/>
              </a:path>
              <a:path w="11891010" h="15875">
                <a:moveTo>
                  <a:pt x="10423995" y="6324"/>
                </a:moveTo>
                <a:lnTo>
                  <a:pt x="10423525" y="5194"/>
                </a:lnTo>
                <a:lnTo>
                  <a:pt x="10421671" y="3340"/>
                </a:lnTo>
                <a:lnTo>
                  <a:pt x="10420553" y="2870"/>
                </a:lnTo>
                <a:lnTo>
                  <a:pt x="10408399" y="2844"/>
                </a:lnTo>
                <a:lnTo>
                  <a:pt x="10407269" y="3302"/>
                </a:lnTo>
                <a:lnTo>
                  <a:pt x="10405402" y="5156"/>
                </a:lnTo>
                <a:lnTo>
                  <a:pt x="10404945" y="6273"/>
                </a:lnTo>
                <a:lnTo>
                  <a:pt x="10404932" y="8902"/>
                </a:lnTo>
                <a:lnTo>
                  <a:pt x="10405389" y="10033"/>
                </a:lnTo>
                <a:lnTo>
                  <a:pt x="10407256" y="11899"/>
                </a:lnTo>
                <a:lnTo>
                  <a:pt x="10408374" y="12369"/>
                </a:lnTo>
                <a:lnTo>
                  <a:pt x="10420528" y="12395"/>
                </a:lnTo>
                <a:lnTo>
                  <a:pt x="10421645" y="11925"/>
                </a:lnTo>
                <a:lnTo>
                  <a:pt x="10423512" y="10071"/>
                </a:lnTo>
                <a:lnTo>
                  <a:pt x="10423982" y="8953"/>
                </a:lnTo>
                <a:lnTo>
                  <a:pt x="10423995" y="6324"/>
                </a:lnTo>
                <a:close/>
              </a:path>
              <a:path w="11891010" h="15875">
                <a:moveTo>
                  <a:pt x="10443045" y="6362"/>
                </a:moveTo>
                <a:lnTo>
                  <a:pt x="10442575" y="5245"/>
                </a:lnTo>
                <a:lnTo>
                  <a:pt x="10440721" y="3378"/>
                </a:lnTo>
                <a:lnTo>
                  <a:pt x="10439603" y="2908"/>
                </a:lnTo>
                <a:lnTo>
                  <a:pt x="10436974" y="2908"/>
                </a:lnTo>
                <a:lnTo>
                  <a:pt x="10435844" y="3365"/>
                </a:lnTo>
                <a:lnTo>
                  <a:pt x="10433977" y="5219"/>
                </a:lnTo>
                <a:lnTo>
                  <a:pt x="10433520" y="6350"/>
                </a:lnTo>
                <a:lnTo>
                  <a:pt x="10433507" y="8978"/>
                </a:lnTo>
                <a:lnTo>
                  <a:pt x="10433964" y="10096"/>
                </a:lnTo>
                <a:lnTo>
                  <a:pt x="10435831" y="11963"/>
                </a:lnTo>
                <a:lnTo>
                  <a:pt x="10436949" y="12433"/>
                </a:lnTo>
                <a:lnTo>
                  <a:pt x="10439578" y="12433"/>
                </a:lnTo>
                <a:lnTo>
                  <a:pt x="10440708" y="11976"/>
                </a:lnTo>
                <a:lnTo>
                  <a:pt x="10442562" y="10121"/>
                </a:lnTo>
                <a:lnTo>
                  <a:pt x="10443032" y="8991"/>
                </a:lnTo>
                <a:lnTo>
                  <a:pt x="10443045" y="6362"/>
                </a:lnTo>
                <a:close/>
              </a:path>
              <a:path w="11891010" h="15875">
                <a:moveTo>
                  <a:pt x="10471620" y="6438"/>
                </a:moveTo>
                <a:lnTo>
                  <a:pt x="10471150" y="5308"/>
                </a:lnTo>
                <a:lnTo>
                  <a:pt x="10469296" y="3441"/>
                </a:lnTo>
                <a:lnTo>
                  <a:pt x="10468178" y="2971"/>
                </a:lnTo>
                <a:lnTo>
                  <a:pt x="10465549" y="2971"/>
                </a:lnTo>
                <a:lnTo>
                  <a:pt x="10464419" y="3429"/>
                </a:lnTo>
                <a:lnTo>
                  <a:pt x="10462552" y="5295"/>
                </a:lnTo>
                <a:lnTo>
                  <a:pt x="10462095" y="6413"/>
                </a:lnTo>
                <a:lnTo>
                  <a:pt x="10462082" y="9042"/>
                </a:lnTo>
                <a:lnTo>
                  <a:pt x="10462552" y="10160"/>
                </a:lnTo>
                <a:lnTo>
                  <a:pt x="10464406" y="12026"/>
                </a:lnTo>
                <a:lnTo>
                  <a:pt x="10465524" y="12496"/>
                </a:lnTo>
                <a:lnTo>
                  <a:pt x="10468153" y="12496"/>
                </a:lnTo>
                <a:lnTo>
                  <a:pt x="10469283" y="12039"/>
                </a:lnTo>
                <a:lnTo>
                  <a:pt x="10471137" y="10185"/>
                </a:lnTo>
                <a:lnTo>
                  <a:pt x="10471607" y="9067"/>
                </a:lnTo>
                <a:lnTo>
                  <a:pt x="10471620" y="6438"/>
                </a:lnTo>
                <a:close/>
              </a:path>
              <a:path w="11891010" h="15875">
                <a:moveTo>
                  <a:pt x="10500195" y="6502"/>
                </a:moveTo>
                <a:lnTo>
                  <a:pt x="10499725" y="5372"/>
                </a:lnTo>
                <a:lnTo>
                  <a:pt x="10497871" y="3517"/>
                </a:lnTo>
                <a:lnTo>
                  <a:pt x="10496753" y="3048"/>
                </a:lnTo>
                <a:lnTo>
                  <a:pt x="10484599" y="3009"/>
                </a:lnTo>
                <a:lnTo>
                  <a:pt x="10483469" y="3479"/>
                </a:lnTo>
                <a:lnTo>
                  <a:pt x="10481615" y="5334"/>
                </a:lnTo>
                <a:lnTo>
                  <a:pt x="10481145" y="6451"/>
                </a:lnTo>
                <a:lnTo>
                  <a:pt x="10481132" y="9080"/>
                </a:lnTo>
                <a:lnTo>
                  <a:pt x="10481602" y="10210"/>
                </a:lnTo>
                <a:lnTo>
                  <a:pt x="10483456" y="12077"/>
                </a:lnTo>
                <a:lnTo>
                  <a:pt x="10484574" y="12534"/>
                </a:lnTo>
                <a:lnTo>
                  <a:pt x="10496728" y="12573"/>
                </a:lnTo>
                <a:lnTo>
                  <a:pt x="10497858" y="12103"/>
                </a:lnTo>
                <a:lnTo>
                  <a:pt x="10499712" y="10248"/>
                </a:lnTo>
                <a:lnTo>
                  <a:pt x="10500182" y="9131"/>
                </a:lnTo>
                <a:lnTo>
                  <a:pt x="10500195" y="6502"/>
                </a:lnTo>
                <a:close/>
              </a:path>
              <a:path w="11891010" h="15875">
                <a:moveTo>
                  <a:pt x="10519245" y="6540"/>
                </a:moveTo>
                <a:lnTo>
                  <a:pt x="10518775" y="5422"/>
                </a:lnTo>
                <a:lnTo>
                  <a:pt x="10516921" y="3556"/>
                </a:lnTo>
                <a:lnTo>
                  <a:pt x="10515803" y="3086"/>
                </a:lnTo>
                <a:lnTo>
                  <a:pt x="10513174" y="3086"/>
                </a:lnTo>
                <a:lnTo>
                  <a:pt x="10512044" y="3543"/>
                </a:lnTo>
                <a:lnTo>
                  <a:pt x="10510177" y="5397"/>
                </a:lnTo>
                <a:lnTo>
                  <a:pt x="10509720" y="6527"/>
                </a:lnTo>
                <a:lnTo>
                  <a:pt x="10509707" y="9156"/>
                </a:lnTo>
                <a:lnTo>
                  <a:pt x="10510177" y="10274"/>
                </a:lnTo>
                <a:lnTo>
                  <a:pt x="10512031" y="12141"/>
                </a:lnTo>
                <a:lnTo>
                  <a:pt x="10513149" y="12611"/>
                </a:lnTo>
                <a:lnTo>
                  <a:pt x="10515778" y="12611"/>
                </a:lnTo>
                <a:lnTo>
                  <a:pt x="10516908" y="12153"/>
                </a:lnTo>
                <a:lnTo>
                  <a:pt x="10518762" y="10299"/>
                </a:lnTo>
                <a:lnTo>
                  <a:pt x="10519232" y="9169"/>
                </a:lnTo>
                <a:lnTo>
                  <a:pt x="10519245" y="6540"/>
                </a:lnTo>
                <a:close/>
              </a:path>
              <a:path w="11891010" h="15875">
                <a:moveTo>
                  <a:pt x="10547820" y="6616"/>
                </a:moveTo>
                <a:lnTo>
                  <a:pt x="10547350" y="5486"/>
                </a:lnTo>
                <a:lnTo>
                  <a:pt x="10545496" y="3619"/>
                </a:lnTo>
                <a:lnTo>
                  <a:pt x="10544378" y="3149"/>
                </a:lnTo>
                <a:lnTo>
                  <a:pt x="10541749" y="3149"/>
                </a:lnTo>
                <a:lnTo>
                  <a:pt x="10540619" y="3606"/>
                </a:lnTo>
                <a:lnTo>
                  <a:pt x="10538765" y="5461"/>
                </a:lnTo>
                <a:lnTo>
                  <a:pt x="10538295" y="6591"/>
                </a:lnTo>
                <a:lnTo>
                  <a:pt x="10538282" y="9220"/>
                </a:lnTo>
                <a:lnTo>
                  <a:pt x="10538752" y="10337"/>
                </a:lnTo>
                <a:lnTo>
                  <a:pt x="10540606" y="12204"/>
                </a:lnTo>
                <a:lnTo>
                  <a:pt x="10541724" y="12674"/>
                </a:lnTo>
                <a:lnTo>
                  <a:pt x="10544353" y="12674"/>
                </a:lnTo>
                <a:lnTo>
                  <a:pt x="10545483" y="12217"/>
                </a:lnTo>
                <a:lnTo>
                  <a:pt x="10547350" y="10363"/>
                </a:lnTo>
                <a:lnTo>
                  <a:pt x="10547807" y="9245"/>
                </a:lnTo>
                <a:lnTo>
                  <a:pt x="10547820" y="6616"/>
                </a:lnTo>
                <a:close/>
              </a:path>
              <a:path w="11891010" h="15875">
                <a:moveTo>
                  <a:pt x="10576395" y="6680"/>
                </a:moveTo>
                <a:lnTo>
                  <a:pt x="10575925" y="5549"/>
                </a:lnTo>
                <a:lnTo>
                  <a:pt x="10574071" y="3695"/>
                </a:lnTo>
                <a:lnTo>
                  <a:pt x="10572953" y="3225"/>
                </a:lnTo>
                <a:lnTo>
                  <a:pt x="10560799" y="3187"/>
                </a:lnTo>
                <a:lnTo>
                  <a:pt x="10559669" y="3657"/>
                </a:lnTo>
                <a:lnTo>
                  <a:pt x="10557815" y="5511"/>
                </a:lnTo>
                <a:lnTo>
                  <a:pt x="10557345" y="6629"/>
                </a:lnTo>
                <a:lnTo>
                  <a:pt x="10557332" y="9258"/>
                </a:lnTo>
                <a:lnTo>
                  <a:pt x="10557802" y="10388"/>
                </a:lnTo>
                <a:lnTo>
                  <a:pt x="10559656" y="12255"/>
                </a:lnTo>
                <a:lnTo>
                  <a:pt x="10560774" y="12712"/>
                </a:lnTo>
                <a:lnTo>
                  <a:pt x="10572928" y="12750"/>
                </a:lnTo>
                <a:lnTo>
                  <a:pt x="10574058" y="12280"/>
                </a:lnTo>
                <a:lnTo>
                  <a:pt x="10575925" y="10426"/>
                </a:lnTo>
                <a:lnTo>
                  <a:pt x="10576382" y="9309"/>
                </a:lnTo>
                <a:lnTo>
                  <a:pt x="10576395" y="6680"/>
                </a:lnTo>
                <a:close/>
              </a:path>
              <a:path w="11891010" h="15875">
                <a:moveTo>
                  <a:pt x="10595445" y="6718"/>
                </a:moveTo>
                <a:lnTo>
                  <a:pt x="10594975" y="5600"/>
                </a:lnTo>
                <a:lnTo>
                  <a:pt x="10593121" y="3733"/>
                </a:lnTo>
                <a:lnTo>
                  <a:pt x="10592003" y="3263"/>
                </a:lnTo>
                <a:lnTo>
                  <a:pt x="10589374" y="3263"/>
                </a:lnTo>
                <a:lnTo>
                  <a:pt x="10588244" y="3721"/>
                </a:lnTo>
                <a:lnTo>
                  <a:pt x="10586390" y="5575"/>
                </a:lnTo>
                <a:lnTo>
                  <a:pt x="10585920" y="6705"/>
                </a:lnTo>
                <a:lnTo>
                  <a:pt x="10585907" y="9334"/>
                </a:lnTo>
                <a:lnTo>
                  <a:pt x="10586377" y="10452"/>
                </a:lnTo>
                <a:lnTo>
                  <a:pt x="10588231" y="12319"/>
                </a:lnTo>
                <a:lnTo>
                  <a:pt x="10589349" y="12788"/>
                </a:lnTo>
                <a:lnTo>
                  <a:pt x="10591978" y="12788"/>
                </a:lnTo>
                <a:lnTo>
                  <a:pt x="10593108" y="12331"/>
                </a:lnTo>
                <a:lnTo>
                  <a:pt x="10594975" y="10477"/>
                </a:lnTo>
                <a:lnTo>
                  <a:pt x="10595432" y="9347"/>
                </a:lnTo>
                <a:lnTo>
                  <a:pt x="10595445" y="6718"/>
                </a:lnTo>
                <a:close/>
              </a:path>
              <a:path w="11891010" h="15875">
                <a:moveTo>
                  <a:pt x="10624020" y="6781"/>
                </a:moveTo>
                <a:lnTo>
                  <a:pt x="10623563" y="5664"/>
                </a:lnTo>
                <a:lnTo>
                  <a:pt x="10621696" y="3797"/>
                </a:lnTo>
                <a:lnTo>
                  <a:pt x="10620578" y="3327"/>
                </a:lnTo>
                <a:lnTo>
                  <a:pt x="10617949" y="3327"/>
                </a:lnTo>
                <a:lnTo>
                  <a:pt x="10616819" y="3784"/>
                </a:lnTo>
                <a:lnTo>
                  <a:pt x="10614965" y="5638"/>
                </a:lnTo>
                <a:lnTo>
                  <a:pt x="10614495" y="6769"/>
                </a:lnTo>
                <a:lnTo>
                  <a:pt x="10614482" y="9398"/>
                </a:lnTo>
                <a:lnTo>
                  <a:pt x="10614952" y="10515"/>
                </a:lnTo>
                <a:lnTo>
                  <a:pt x="10616806" y="12382"/>
                </a:lnTo>
                <a:lnTo>
                  <a:pt x="10617924" y="12852"/>
                </a:lnTo>
                <a:lnTo>
                  <a:pt x="10620553" y="12852"/>
                </a:lnTo>
                <a:lnTo>
                  <a:pt x="10621683" y="12395"/>
                </a:lnTo>
                <a:lnTo>
                  <a:pt x="10623550" y="10541"/>
                </a:lnTo>
                <a:lnTo>
                  <a:pt x="10624007" y="9423"/>
                </a:lnTo>
                <a:lnTo>
                  <a:pt x="10624020" y="6781"/>
                </a:lnTo>
                <a:close/>
              </a:path>
              <a:path w="11891010" h="15875">
                <a:moveTo>
                  <a:pt x="10652595" y="6858"/>
                </a:moveTo>
                <a:lnTo>
                  <a:pt x="10652138" y="5727"/>
                </a:lnTo>
                <a:lnTo>
                  <a:pt x="10650271" y="3860"/>
                </a:lnTo>
                <a:lnTo>
                  <a:pt x="10649153" y="3403"/>
                </a:lnTo>
                <a:lnTo>
                  <a:pt x="10636999" y="3365"/>
                </a:lnTo>
                <a:lnTo>
                  <a:pt x="10635882" y="3835"/>
                </a:lnTo>
                <a:lnTo>
                  <a:pt x="10634015" y="5689"/>
                </a:lnTo>
                <a:lnTo>
                  <a:pt x="10633545" y="6807"/>
                </a:lnTo>
                <a:lnTo>
                  <a:pt x="10633532" y="9436"/>
                </a:lnTo>
                <a:lnTo>
                  <a:pt x="10634002" y="10566"/>
                </a:lnTo>
                <a:lnTo>
                  <a:pt x="10635856" y="12433"/>
                </a:lnTo>
                <a:lnTo>
                  <a:pt x="10636974" y="12890"/>
                </a:lnTo>
                <a:lnTo>
                  <a:pt x="10649128" y="12928"/>
                </a:lnTo>
                <a:lnTo>
                  <a:pt x="10650258" y="12458"/>
                </a:lnTo>
                <a:lnTo>
                  <a:pt x="10652125" y="10604"/>
                </a:lnTo>
                <a:lnTo>
                  <a:pt x="10652582" y="9486"/>
                </a:lnTo>
                <a:lnTo>
                  <a:pt x="10652595" y="6858"/>
                </a:lnTo>
                <a:close/>
              </a:path>
              <a:path w="11891010" h="15875">
                <a:moveTo>
                  <a:pt x="10671645" y="6896"/>
                </a:moveTo>
                <a:lnTo>
                  <a:pt x="10671188" y="5778"/>
                </a:lnTo>
                <a:lnTo>
                  <a:pt x="10669334" y="3911"/>
                </a:lnTo>
                <a:lnTo>
                  <a:pt x="10668203" y="3441"/>
                </a:lnTo>
                <a:lnTo>
                  <a:pt x="10665574" y="3441"/>
                </a:lnTo>
                <a:lnTo>
                  <a:pt x="10664457" y="3898"/>
                </a:lnTo>
                <a:lnTo>
                  <a:pt x="10662590" y="5753"/>
                </a:lnTo>
                <a:lnTo>
                  <a:pt x="10662120" y="6870"/>
                </a:lnTo>
                <a:lnTo>
                  <a:pt x="10662107" y="9512"/>
                </a:lnTo>
                <a:lnTo>
                  <a:pt x="10662577" y="10629"/>
                </a:lnTo>
                <a:lnTo>
                  <a:pt x="10664431" y="12496"/>
                </a:lnTo>
                <a:lnTo>
                  <a:pt x="10665549" y="12966"/>
                </a:lnTo>
                <a:lnTo>
                  <a:pt x="10668178" y="12966"/>
                </a:lnTo>
                <a:lnTo>
                  <a:pt x="10669308" y="12509"/>
                </a:lnTo>
                <a:lnTo>
                  <a:pt x="10671175" y="10655"/>
                </a:lnTo>
                <a:lnTo>
                  <a:pt x="10671645" y="9525"/>
                </a:lnTo>
                <a:lnTo>
                  <a:pt x="10671645" y="6896"/>
                </a:lnTo>
                <a:close/>
              </a:path>
              <a:path w="11891010" h="15875">
                <a:moveTo>
                  <a:pt x="10700220" y="6959"/>
                </a:moveTo>
                <a:lnTo>
                  <a:pt x="10699763" y="5842"/>
                </a:lnTo>
                <a:lnTo>
                  <a:pt x="10697909" y="3975"/>
                </a:lnTo>
                <a:lnTo>
                  <a:pt x="10696778" y="3505"/>
                </a:lnTo>
                <a:lnTo>
                  <a:pt x="10694149" y="3505"/>
                </a:lnTo>
                <a:lnTo>
                  <a:pt x="10693032" y="3962"/>
                </a:lnTo>
                <a:lnTo>
                  <a:pt x="10691165" y="5816"/>
                </a:lnTo>
                <a:lnTo>
                  <a:pt x="10690695" y="6946"/>
                </a:lnTo>
                <a:lnTo>
                  <a:pt x="10690695" y="9575"/>
                </a:lnTo>
                <a:lnTo>
                  <a:pt x="10691152" y="10693"/>
                </a:lnTo>
                <a:lnTo>
                  <a:pt x="10693006" y="12560"/>
                </a:lnTo>
                <a:lnTo>
                  <a:pt x="10694124" y="13030"/>
                </a:lnTo>
                <a:lnTo>
                  <a:pt x="10696766" y="13030"/>
                </a:lnTo>
                <a:lnTo>
                  <a:pt x="10697883" y="12573"/>
                </a:lnTo>
                <a:lnTo>
                  <a:pt x="10699750" y="10718"/>
                </a:lnTo>
                <a:lnTo>
                  <a:pt x="10700220" y="9601"/>
                </a:lnTo>
                <a:lnTo>
                  <a:pt x="10700220" y="6959"/>
                </a:lnTo>
                <a:close/>
              </a:path>
              <a:path w="11891010" h="15875">
                <a:moveTo>
                  <a:pt x="10728795" y="7035"/>
                </a:moveTo>
                <a:lnTo>
                  <a:pt x="10728338" y="5905"/>
                </a:lnTo>
                <a:lnTo>
                  <a:pt x="10726484" y="4038"/>
                </a:lnTo>
                <a:lnTo>
                  <a:pt x="10725353" y="3581"/>
                </a:lnTo>
                <a:lnTo>
                  <a:pt x="10713199" y="3543"/>
                </a:lnTo>
                <a:lnTo>
                  <a:pt x="10712082" y="4013"/>
                </a:lnTo>
                <a:lnTo>
                  <a:pt x="10710215" y="5867"/>
                </a:lnTo>
                <a:lnTo>
                  <a:pt x="10709745" y="6985"/>
                </a:lnTo>
                <a:lnTo>
                  <a:pt x="10709745" y="9613"/>
                </a:lnTo>
                <a:lnTo>
                  <a:pt x="10710202" y="10744"/>
                </a:lnTo>
                <a:lnTo>
                  <a:pt x="10712056" y="12611"/>
                </a:lnTo>
                <a:lnTo>
                  <a:pt x="10713174" y="13068"/>
                </a:lnTo>
                <a:lnTo>
                  <a:pt x="10725341" y="13106"/>
                </a:lnTo>
                <a:lnTo>
                  <a:pt x="10726458" y="12636"/>
                </a:lnTo>
                <a:lnTo>
                  <a:pt x="10728325" y="10782"/>
                </a:lnTo>
                <a:lnTo>
                  <a:pt x="10728795" y="9664"/>
                </a:lnTo>
                <a:lnTo>
                  <a:pt x="10728795" y="7035"/>
                </a:lnTo>
                <a:close/>
              </a:path>
              <a:path w="11891010" h="15875">
                <a:moveTo>
                  <a:pt x="10747845" y="7073"/>
                </a:moveTo>
                <a:lnTo>
                  <a:pt x="10747388" y="5956"/>
                </a:lnTo>
                <a:lnTo>
                  <a:pt x="10745534" y="4089"/>
                </a:lnTo>
                <a:lnTo>
                  <a:pt x="10744403" y="3619"/>
                </a:lnTo>
                <a:lnTo>
                  <a:pt x="10741774" y="3619"/>
                </a:lnTo>
                <a:lnTo>
                  <a:pt x="10740657" y="4076"/>
                </a:lnTo>
                <a:lnTo>
                  <a:pt x="10738790" y="5930"/>
                </a:lnTo>
                <a:lnTo>
                  <a:pt x="10738320" y="7048"/>
                </a:lnTo>
                <a:lnTo>
                  <a:pt x="10738320" y="9690"/>
                </a:lnTo>
                <a:lnTo>
                  <a:pt x="10738777" y="10807"/>
                </a:lnTo>
                <a:lnTo>
                  <a:pt x="10740631" y="12674"/>
                </a:lnTo>
                <a:lnTo>
                  <a:pt x="10741749" y="13144"/>
                </a:lnTo>
                <a:lnTo>
                  <a:pt x="10744391" y="13144"/>
                </a:lnTo>
                <a:lnTo>
                  <a:pt x="10745508" y="12687"/>
                </a:lnTo>
                <a:lnTo>
                  <a:pt x="10747375" y="10833"/>
                </a:lnTo>
                <a:lnTo>
                  <a:pt x="10747845" y="9702"/>
                </a:lnTo>
                <a:lnTo>
                  <a:pt x="10747845" y="7073"/>
                </a:lnTo>
                <a:close/>
              </a:path>
              <a:path w="11891010" h="15875">
                <a:moveTo>
                  <a:pt x="10776420" y="7137"/>
                </a:moveTo>
                <a:lnTo>
                  <a:pt x="10775963" y="6019"/>
                </a:lnTo>
                <a:lnTo>
                  <a:pt x="10774109" y="4152"/>
                </a:lnTo>
                <a:lnTo>
                  <a:pt x="10772978" y="3683"/>
                </a:lnTo>
                <a:lnTo>
                  <a:pt x="10770349" y="3683"/>
                </a:lnTo>
                <a:lnTo>
                  <a:pt x="10769232" y="4140"/>
                </a:lnTo>
                <a:lnTo>
                  <a:pt x="10767365" y="5994"/>
                </a:lnTo>
                <a:lnTo>
                  <a:pt x="10766895" y="7124"/>
                </a:lnTo>
                <a:lnTo>
                  <a:pt x="10766895" y="9753"/>
                </a:lnTo>
                <a:lnTo>
                  <a:pt x="10767352" y="10871"/>
                </a:lnTo>
                <a:lnTo>
                  <a:pt x="10769206" y="12738"/>
                </a:lnTo>
                <a:lnTo>
                  <a:pt x="10770324" y="13208"/>
                </a:lnTo>
                <a:lnTo>
                  <a:pt x="10772966" y="13208"/>
                </a:lnTo>
                <a:lnTo>
                  <a:pt x="10774083" y="12750"/>
                </a:lnTo>
                <a:lnTo>
                  <a:pt x="10775950" y="10896"/>
                </a:lnTo>
                <a:lnTo>
                  <a:pt x="10776420" y="9779"/>
                </a:lnTo>
                <a:lnTo>
                  <a:pt x="10776420" y="7137"/>
                </a:lnTo>
                <a:close/>
              </a:path>
              <a:path w="11891010" h="15875">
                <a:moveTo>
                  <a:pt x="10804995" y="7213"/>
                </a:moveTo>
                <a:lnTo>
                  <a:pt x="10804538" y="6083"/>
                </a:lnTo>
                <a:lnTo>
                  <a:pt x="10802684" y="4216"/>
                </a:lnTo>
                <a:lnTo>
                  <a:pt x="10801553" y="3759"/>
                </a:lnTo>
                <a:lnTo>
                  <a:pt x="10789399" y="3721"/>
                </a:lnTo>
                <a:lnTo>
                  <a:pt x="10788282" y="4191"/>
                </a:lnTo>
                <a:lnTo>
                  <a:pt x="10786415" y="6045"/>
                </a:lnTo>
                <a:lnTo>
                  <a:pt x="10785945" y="7162"/>
                </a:lnTo>
                <a:lnTo>
                  <a:pt x="10785945" y="9791"/>
                </a:lnTo>
                <a:lnTo>
                  <a:pt x="10786402" y="10922"/>
                </a:lnTo>
                <a:lnTo>
                  <a:pt x="10788256" y="12788"/>
                </a:lnTo>
                <a:lnTo>
                  <a:pt x="10789387" y="13246"/>
                </a:lnTo>
                <a:lnTo>
                  <a:pt x="10801541" y="13284"/>
                </a:lnTo>
                <a:lnTo>
                  <a:pt x="10802658" y="12814"/>
                </a:lnTo>
                <a:lnTo>
                  <a:pt x="10804525" y="10960"/>
                </a:lnTo>
                <a:lnTo>
                  <a:pt x="10804995" y="9842"/>
                </a:lnTo>
                <a:lnTo>
                  <a:pt x="10804995" y="7213"/>
                </a:lnTo>
                <a:close/>
              </a:path>
              <a:path w="11891010" h="15875">
                <a:moveTo>
                  <a:pt x="10824045" y="7251"/>
                </a:moveTo>
                <a:lnTo>
                  <a:pt x="10823588" y="6134"/>
                </a:lnTo>
                <a:lnTo>
                  <a:pt x="10821734" y="4267"/>
                </a:lnTo>
                <a:lnTo>
                  <a:pt x="10820603" y="3797"/>
                </a:lnTo>
                <a:lnTo>
                  <a:pt x="10817974" y="3797"/>
                </a:lnTo>
                <a:lnTo>
                  <a:pt x="10816857" y="4254"/>
                </a:lnTo>
                <a:lnTo>
                  <a:pt x="10814990" y="6108"/>
                </a:lnTo>
                <a:lnTo>
                  <a:pt x="10814520" y="7226"/>
                </a:lnTo>
                <a:lnTo>
                  <a:pt x="10814520" y="9867"/>
                </a:lnTo>
                <a:lnTo>
                  <a:pt x="10814977" y="10985"/>
                </a:lnTo>
                <a:lnTo>
                  <a:pt x="10816831" y="12852"/>
                </a:lnTo>
                <a:lnTo>
                  <a:pt x="10817962" y="13322"/>
                </a:lnTo>
                <a:lnTo>
                  <a:pt x="10820591" y="13322"/>
                </a:lnTo>
                <a:lnTo>
                  <a:pt x="10821708" y="12865"/>
                </a:lnTo>
                <a:lnTo>
                  <a:pt x="10823575" y="11010"/>
                </a:lnTo>
                <a:lnTo>
                  <a:pt x="10824045" y="9880"/>
                </a:lnTo>
                <a:lnTo>
                  <a:pt x="10824045" y="7251"/>
                </a:lnTo>
                <a:close/>
              </a:path>
              <a:path w="11891010" h="15875">
                <a:moveTo>
                  <a:pt x="10852620" y="7315"/>
                </a:moveTo>
                <a:lnTo>
                  <a:pt x="10852163" y="6197"/>
                </a:lnTo>
                <a:lnTo>
                  <a:pt x="10850309" y="4330"/>
                </a:lnTo>
                <a:lnTo>
                  <a:pt x="10849191" y="3860"/>
                </a:lnTo>
                <a:lnTo>
                  <a:pt x="10846549" y="3860"/>
                </a:lnTo>
                <a:lnTo>
                  <a:pt x="10845432" y="4318"/>
                </a:lnTo>
                <a:lnTo>
                  <a:pt x="10843565" y="6172"/>
                </a:lnTo>
                <a:lnTo>
                  <a:pt x="10843095" y="7302"/>
                </a:lnTo>
                <a:lnTo>
                  <a:pt x="10843095" y="9931"/>
                </a:lnTo>
                <a:lnTo>
                  <a:pt x="10843552" y="11049"/>
                </a:lnTo>
                <a:lnTo>
                  <a:pt x="10845406" y="12915"/>
                </a:lnTo>
                <a:lnTo>
                  <a:pt x="10846537" y="13385"/>
                </a:lnTo>
                <a:lnTo>
                  <a:pt x="10849166" y="13385"/>
                </a:lnTo>
                <a:lnTo>
                  <a:pt x="10850283" y="12928"/>
                </a:lnTo>
                <a:lnTo>
                  <a:pt x="10852150" y="11074"/>
                </a:lnTo>
                <a:lnTo>
                  <a:pt x="10852620" y="9956"/>
                </a:lnTo>
                <a:lnTo>
                  <a:pt x="10852620" y="7315"/>
                </a:lnTo>
                <a:close/>
              </a:path>
              <a:path w="11891010" h="15875">
                <a:moveTo>
                  <a:pt x="10881195" y="7391"/>
                </a:moveTo>
                <a:lnTo>
                  <a:pt x="10880738" y="6261"/>
                </a:lnTo>
                <a:lnTo>
                  <a:pt x="10878884" y="4394"/>
                </a:lnTo>
                <a:lnTo>
                  <a:pt x="10877766" y="3937"/>
                </a:lnTo>
                <a:lnTo>
                  <a:pt x="10865599" y="3898"/>
                </a:lnTo>
                <a:lnTo>
                  <a:pt x="10864482" y="4368"/>
                </a:lnTo>
                <a:lnTo>
                  <a:pt x="10862615" y="6223"/>
                </a:lnTo>
                <a:lnTo>
                  <a:pt x="10862145" y="7340"/>
                </a:lnTo>
                <a:lnTo>
                  <a:pt x="10862145" y="9969"/>
                </a:lnTo>
                <a:lnTo>
                  <a:pt x="10862602" y="11099"/>
                </a:lnTo>
                <a:lnTo>
                  <a:pt x="10864456" y="12966"/>
                </a:lnTo>
                <a:lnTo>
                  <a:pt x="10865587" y="13423"/>
                </a:lnTo>
                <a:lnTo>
                  <a:pt x="10877741" y="13462"/>
                </a:lnTo>
                <a:lnTo>
                  <a:pt x="10878858" y="12992"/>
                </a:lnTo>
                <a:lnTo>
                  <a:pt x="10880725" y="11137"/>
                </a:lnTo>
                <a:lnTo>
                  <a:pt x="10881195" y="10020"/>
                </a:lnTo>
                <a:lnTo>
                  <a:pt x="10881195" y="7391"/>
                </a:lnTo>
                <a:close/>
              </a:path>
              <a:path w="11891010" h="15875">
                <a:moveTo>
                  <a:pt x="10900245" y="7429"/>
                </a:moveTo>
                <a:lnTo>
                  <a:pt x="10899788" y="6311"/>
                </a:lnTo>
                <a:lnTo>
                  <a:pt x="10897934" y="4445"/>
                </a:lnTo>
                <a:lnTo>
                  <a:pt x="10896816" y="3975"/>
                </a:lnTo>
                <a:lnTo>
                  <a:pt x="10894174" y="3975"/>
                </a:lnTo>
                <a:lnTo>
                  <a:pt x="10893057" y="4432"/>
                </a:lnTo>
                <a:lnTo>
                  <a:pt x="10891190" y="6286"/>
                </a:lnTo>
                <a:lnTo>
                  <a:pt x="10890720" y="7404"/>
                </a:lnTo>
                <a:lnTo>
                  <a:pt x="10890720" y="10045"/>
                </a:lnTo>
                <a:lnTo>
                  <a:pt x="10891177" y="11163"/>
                </a:lnTo>
                <a:lnTo>
                  <a:pt x="10893031" y="13030"/>
                </a:lnTo>
                <a:lnTo>
                  <a:pt x="10894162" y="13500"/>
                </a:lnTo>
                <a:lnTo>
                  <a:pt x="10896791" y="13500"/>
                </a:lnTo>
                <a:lnTo>
                  <a:pt x="10897908" y="13042"/>
                </a:lnTo>
                <a:lnTo>
                  <a:pt x="10899775" y="11188"/>
                </a:lnTo>
                <a:lnTo>
                  <a:pt x="10900245" y="10058"/>
                </a:lnTo>
                <a:lnTo>
                  <a:pt x="10900245" y="7429"/>
                </a:lnTo>
                <a:close/>
              </a:path>
              <a:path w="11891010" h="15875">
                <a:moveTo>
                  <a:pt x="10928820" y="7493"/>
                </a:moveTo>
                <a:lnTo>
                  <a:pt x="10928363" y="6375"/>
                </a:lnTo>
                <a:lnTo>
                  <a:pt x="10926509" y="4508"/>
                </a:lnTo>
                <a:lnTo>
                  <a:pt x="10925391" y="4038"/>
                </a:lnTo>
                <a:lnTo>
                  <a:pt x="10922749" y="4038"/>
                </a:lnTo>
                <a:lnTo>
                  <a:pt x="10921632" y="4495"/>
                </a:lnTo>
                <a:lnTo>
                  <a:pt x="10919765" y="6350"/>
                </a:lnTo>
                <a:lnTo>
                  <a:pt x="10919295" y="7480"/>
                </a:lnTo>
                <a:lnTo>
                  <a:pt x="10919295" y="10109"/>
                </a:lnTo>
                <a:lnTo>
                  <a:pt x="10919752" y="11226"/>
                </a:lnTo>
                <a:lnTo>
                  <a:pt x="10921606" y="13093"/>
                </a:lnTo>
                <a:lnTo>
                  <a:pt x="10922737" y="13563"/>
                </a:lnTo>
                <a:lnTo>
                  <a:pt x="10925366" y="13563"/>
                </a:lnTo>
                <a:lnTo>
                  <a:pt x="10926483" y="13106"/>
                </a:lnTo>
                <a:lnTo>
                  <a:pt x="10928350" y="11252"/>
                </a:lnTo>
                <a:lnTo>
                  <a:pt x="10928820" y="10121"/>
                </a:lnTo>
                <a:lnTo>
                  <a:pt x="10928820" y="7493"/>
                </a:lnTo>
                <a:close/>
              </a:path>
              <a:path w="11891010" h="15875">
                <a:moveTo>
                  <a:pt x="10957395" y="7569"/>
                </a:moveTo>
                <a:lnTo>
                  <a:pt x="10956938" y="6438"/>
                </a:lnTo>
                <a:lnTo>
                  <a:pt x="10955084" y="4572"/>
                </a:lnTo>
                <a:lnTo>
                  <a:pt x="10953966" y="4114"/>
                </a:lnTo>
                <a:lnTo>
                  <a:pt x="10941812" y="4076"/>
                </a:lnTo>
                <a:lnTo>
                  <a:pt x="10940682" y="4546"/>
                </a:lnTo>
                <a:lnTo>
                  <a:pt x="10938815" y="6400"/>
                </a:lnTo>
                <a:lnTo>
                  <a:pt x="10938345" y="7518"/>
                </a:lnTo>
                <a:lnTo>
                  <a:pt x="10938345" y="10147"/>
                </a:lnTo>
                <a:lnTo>
                  <a:pt x="10938802" y="11277"/>
                </a:lnTo>
                <a:lnTo>
                  <a:pt x="10940669" y="13131"/>
                </a:lnTo>
                <a:lnTo>
                  <a:pt x="10941787" y="13601"/>
                </a:lnTo>
                <a:lnTo>
                  <a:pt x="10953941" y="13639"/>
                </a:lnTo>
                <a:lnTo>
                  <a:pt x="10955058" y="13169"/>
                </a:lnTo>
                <a:lnTo>
                  <a:pt x="10956925" y="11315"/>
                </a:lnTo>
                <a:lnTo>
                  <a:pt x="10957395" y="10198"/>
                </a:lnTo>
                <a:lnTo>
                  <a:pt x="10957395" y="7569"/>
                </a:lnTo>
                <a:close/>
              </a:path>
              <a:path w="11891010" h="15875">
                <a:moveTo>
                  <a:pt x="10976458" y="7607"/>
                </a:moveTo>
                <a:lnTo>
                  <a:pt x="10975988" y="6489"/>
                </a:lnTo>
                <a:lnTo>
                  <a:pt x="10974134" y="4622"/>
                </a:lnTo>
                <a:lnTo>
                  <a:pt x="10973016" y="4152"/>
                </a:lnTo>
                <a:lnTo>
                  <a:pt x="10970387" y="4152"/>
                </a:lnTo>
                <a:lnTo>
                  <a:pt x="10969257" y="4610"/>
                </a:lnTo>
                <a:lnTo>
                  <a:pt x="10967390" y="6464"/>
                </a:lnTo>
                <a:lnTo>
                  <a:pt x="10966920" y="7581"/>
                </a:lnTo>
                <a:lnTo>
                  <a:pt x="10966920" y="10210"/>
                </a:lnTo>
                <a:lnTo>
                  <a:pt x="10967377" y="11341"/>
                </a:lnTo>
                <a:lnTo>
                  <a:pt x="10969244" y="13208"/>
                </a:lnTo>
                <a:lnTo>
                  <a:pt x="10970362" y="13677"/>
                </a:lnTo>
                <a:lnTo>
                  <a:pt x="10972991" y="13677"/>
                </a:lnTo>
                <a:lnTo>
                  <a:pt x="10974108" y="13220"/>
                </a:lnTo>
                <a:lnTo>
                  <a:pt x="10975975" y="11366"/>
                </a:lnTo>
                <a:lnTo>
                  <a:pt x="10976445" y="10236"/>
                </a:lnTo>
                <a:lnTo>
                  <a:pt x="10976458" y="7607"/>
                </a:lnTo>
                <a:close/>
              </a:path>
              <a:path w="11891010" h="15875">
                <a:moveTo>
                  <a:pt x="11005033" y="7670"/>
                </a:moveTo>
                <a:lnTo>
                  <a:pt x="11004563" y="6553"/>
                </a:lnTo>
                <a:lnTo>
                  <a:pt x="11002709" y="4686"/>
                </a:lnTo>
                <a:lnTo>
                  <a:pt x="11001591" y="4216"/>
                </a:lnTo>
                <a:lnTo>
                  <a:pt x="10998962" y="4216"/>
                </a:lnTo>
                <a:lnTo>
                  <a:pt x="10997832" y="4673"/>
                </a:lnTo>
                <a:lnTo>
                  <a:pt x="10995965" y="6527"/>
                </a:lnTo>
                <a:lnTo>
                  <a:pt x="10995508" y="7658"/>
                </a:lnTo>
                <a:lnTo>
                  <a:pt x="10995495" y="10287"/>
                </a:lnTo>
                <a:lnTo>
                  <a:pt x="10995952" y="11404"/>
                </a:lnTo>
                <a:lnTo>
                  <a:pt x="10997819" y="13271"/>
                </a:lnTo>
                <a:lnTo>
                  <a:pt x="10998937" y="13741"/>
                </a:lnTo>
                <a:lnTo>
                  <a:pt x="11001566" y="13741"/>
                </a:lnTo>
                <a:lnTo>
                  <a:pt x="11002696" y="13284"/>
                </a:lnTo>
                <a:lnTo>
                  <a:pt x="11004550" y="11430"/>
                </a:lnTo>
                <a:lnTo>
                  <a:pt x="11005020" y="10299"/>
                </a:lnTo>
                <a:lnTo>
                  <a:pt x="11005033" y="7670"/>
                </a:lnTo>
                <a:close/>
              </a:path>
              <a:path w="11891010" h="15875">
                <a:moveTo>
                  <a:pt x="11033608" y="7747"/>
                </a:moveTo>
                <a:lnTo>
                  <a:pt x="11033138" y="6616"/>
                </a:lnTo>
                <a:lnTo>
                  <a:pt x="11031284" y="4749"/>
                </a:lnTo>
                <a:lnTo>
                  <a:pt x="11030166" y="4292"/>
                </a:lnTo>
                <a:lnTo>
                  <a:pt x="11018012" y="4254"/>
                </a:lnTo>
                <a:lnTo>
                  <a:pt x="11016882" y="4724"/>
                </a:lnTo>
                <a:lnTo>
                  <a:pt x="11015015" y="6578"/>
                </a:lnTo>
                <a:lnTo>
                  <a:pt x="11014558" y="7696"/>
                </a:lnTo>
                <a:lnTo>
                  <a:pt x="11014545" y="10325"/>
                </a:lnTo>
                <a:lnTo>
                  <a:pt x="11015015" y="11455"/>
                </a:lnTo>
                <a:lnTo>
                  <a:pt x="11016869" y="13309"/>
                </a:lnTo>
                <a:lnTo>
                  <a:pt x="11017987" y="13779"/>
                </a:lnTo>
                <a:lnTo>
                  <a:pt x="11030141" y="13817"/>
                </a:lnTo>
                <a:lnTo>
                  <a:pt x="11031271" y="13347"/>
                </a:lnTo>
                <a:lnTo>
                  <a:pt x="11033125" y="11493"/>
                </a:lnTo>
                <a:lnTo>
                  <a:pt x="11033595" y="10375"/>
                </a:lnTo>
                <a:lnTo>
                  <a:pt x="11033608" y="7747"/>
                </a:lnTo>
                <a:close/>
              </a:path>
              <a:path w="11891010" h="15875">
                <a:moveTo>
                  <a:pt x="11052658" y="7785"/>
                </a:moveTo>
                <a:lnTo>
                  <a:pt x="11052188" y="6667"/>
                </a:lnTo>
                <a:lnTo>
                  <a:pt x="11050334" y="4800"/>
                </a:lnTo>
                <a:lnTo>
                  <a:pt x="11049216" y="4330"/>
                </a:lnTo>
                <a:lnTo>
                  <a:pt x="11046587" y="4330"/>
                </a:lnTo>
                <a:lnTo>
                  <a:pt x="11045457" y="4787"/>
                </a:lnTo>
                <a:lnTo>
                  <a:pt x="11043590" y="6642"/>
                </a:lnTo>
                <a:lnTo>
                  <a:pt x="11043133" y="7759"/>
                </a:lnTo>
                <a:lnTo>
                  <a:pt x="11043120" y="10388"/>
                </a:lnTo>
                <a:lnTo>
                  <a:pt x="11043590" y="11518"/>
                </a:lnTo>
                <a:lnTo>
                  <a:pt x="11045444" y="13385"/>
                </a:lnTo>
                <a:lnTo>
                  <a:pt x="11046562" y="13855"/>
                </a:lnTo>
                <a:lnTo>
                  <a:pt x="11049191" y="13855"/>
                </a:lnTo>
                <a:lnTo>
                  <a:pt x="11050321" y="13398"/>
                </a:lnTo>
                <a:lnTo>
                  <a:pt x="11052175" y="11531"/>
                </a:lnTo>
                <a:lnTo>
                  <a:pt x="11052645" y="10414"/>
                </a:lnTo>
                <a:lnTo>
                  <a:pt x="11052658" y="7785"/>
                </a:lnTo>
                <a:close/>
              </a:path>
              <a:path w="11891010" h="15875">
                <a:moveTo>
                  <a:pt x="11081233" y="7848"/>
                </a:moveTo>
                <a:lnTo>
                  <a:pt x="11080763" y="6731"/>
                </a:lnTo>
                <a:lnTo>
                  <a:pt x="11078909" y="4864"/>
                </a:lnTo>
                <a:lnTo>
                  <a:pt x="11077791" y="4394"/>
                </a:lnTo>
                <a:lnTo>
                  <a:pt x="11075162" y="4394"/>
                </a:lnTo>
                <a:lnTo>
                  <a:pt x="11074032" y="4851"/>
                </a:lnTo>
                <a:lnTo>
                  <a:pt x="11072178" y="6705"/>
                </a:lnTo>
                <a:lnTo>
                  <a:pt x="11071708" y="7835"/>
                </a:lnTo>
                <a:lnTo>
                  <a:pt x="11071695" y="10464"/>
                </a:lnTo>
                <a:lnTo>
                  <a:pt x="11072165" y="11582"/>
                </a:lnTo>
                <a:lnTo>
                  <a:pt x="11074019" y="13449"/>
                </a:lnTo>
                <a:lnTo>
                  <a:pt x="11075137" y="13919"/>
                </a:lnTo>
                <a:lnTo>
                  <a:pt x="11077766" y="13919"/>
                </a:lnTo>
                <a:lnTo>
                  <a:pt x="11078896" y="13462"/>
                </a:lnTo>
                <a:lnTo>
                  <a:pt x="11080750" y="11607"/>
                </a:lnTo>
                <a:lnTo>
                  <a:pt x="11081220" y="10477"/>
                </a:lnTo>
                <a:lnTo>
                  <a:pt x="11081233" y="7848"/>
                </a:lnTo>
                <a:close/>
              </a:path>
              <a:path w="11891010" h="15875">
                <a:moveTo>
                  <a:pt x="11109808" y="7924"/>
                </a:moveTo>
                <a:lnTo>
                  <a:pt x="11109338" y="6794"/>
                </a:lnTo>
                <a:lnTo>
                  <a:pt x="11107484" y="4927"/>
                </a:lnTo>
                <a:lnTo>
                  <a:pt x="11106366" y="4457"/>
                </a:lnTo>
                <a:lnTo>
                  <a:pt x="11094212" y="4432"/>
                </a:lnTo>
                <a:lnTo>
                  <a:pt x="11093082" y="4902"/>
                </a:lnTo>
                <a:lnTo>
                  <a:pt x="11091228" y="6756"/>
                </a:lnTo>
                <a:lnTo>
                  <a:pt x="11090758" y="7874"/>
                </a:lnTo>
                <a:lnTo>
                  <a:pt x="11090745" y="10502"/>
                </a:lnTo>
                <a:lnTo>
                  <a:pt x="11091215" y="11633"/>
                </a:lnTo>
                <a:lnTo>
                  <a:pt x="11093069" y="13487"/>
                </a:lnTo>
                <a:lnTo>
                  <a:pt x="11094187" y="13957"/>
                </a:lnTo>
                <a:lnTo>
                  <a:pt x="11106341" y="13982"/>
                </a:lnTo>
                <a:lnTo>
                  <a:pt x="11107471" y="13525"/>
                </a:lnTo>
                <a:lnTo>
                  <a:pt x="11109325" y="11671"/>
                </a:lnTo>
                <a:lnTo>
                  <a:pt x="11109795" y="10553"/>
                </a:lnTo>
                <a:lnTo>
                  <a:pt x="11109808" y="7924"/>
                </a:lnTo>
                <a:close/>
              </a:path>
              <a:path w="11891010" h="15875">
                <a:moveTo>
                  <a:pt x="11128858" y="7962"/>
                </a:moveTo>
                <a:lnTo>
                  <a:pt x="11128388" y="6845"/>
                </a:lnTo>
                <a:lnTo>
                  <a:pt x="11126534" y="4978"/>
                </a:lnTo>
                <a:lnTo>
                  <a:pt x="11125416" y="4508"/>
                </a:lnTo>
                <a:lnTo>
                  <a:pt x="11122787" y="4495"/>
                </a:lnTo>
                <a:lnTo>
                  <a:pt x="11121657" y="4965"/>
                </a:lnTo>
                <a:lnTo>
                  <a:pt x="11119803" y="6819"/>
                </a:lnTo>
                <a:lnTo>
                  <a:pt x="11119333" y="7937"/>
                </a:lnTo>
                <a:lnTo>
                  <a:pt x="11119320" y="10566"/>
                </a:lnTo>
                <a:lnTo>
                  <a:pt x="11119790" y="11696"/>
                </a:lnTo>
                <a:lnTo>
                  <a:pt x="11121644" y="13563"/>
                </a:lnTo>
                <a:lnTo>
                  <a:pt x="11122762" y="14020"/>
                </a:lnTo>
                <a:lnTo>
                  <a:pt x="11125391" y="14033"/>
                </a:lnTo>
                <a:lnTo>
                  <a:pt x="11126521" y="13576"/>
                </a:lnTo>
                <a:lnTo>
                  <a:pt x="11128388" y="11709"/>
                </a:lnTo>
                <a:lnTo>
                  <a:pt x="11128845" y="10591"/>
                </a:lnTo>
                <a:lnTo>
                  <a:pt x="11128858" y="7962"/>
                </a:lnTo>
                <a:close/>
              </a:path>
              <a:path w="11891010" h="15875">
                <a:moveTo>
                  <a:pt x="11157433" y="8026"/>
                </a:moveTo>
                <a:lnTo>
                  <a:pt x="11156963" y="6908"/>
                </a:lnTo>
                <a:lnTo>
                  <a:pt x="11155109" y="5041"/>
                </a:lnTo>
                <a:lnTo>
                  <a:pt x="11153991" y="4572"/>
                </a:lnTo>
                <a:lnTo>
                  <a:pt x="11151362" y="4572"/>
                </a:lnTo>
                <a:lnTo>
                  <a:pt x="11150232" y="5029"/>
                </a:lnTo>
                <a:lnTo>
                  <a:pt x="11148378" y="6883"/>
                </a:lnTo>
                <a:lnTo>
                  <a:pt x="11147908" y="8013"/>
                </a:lnTo>
                <a:lnTo>
                  <a:pt x="11147895" y="10642"/>
                </a:lnTo>
                <a:lnTo>
                  <a:pt x="11148365" y="11760"/>
                </a:lnTo>
                <a:lnTo>
                  <a:pt x="11150219" y="13627"/>
                </a:lnTo>
                <a:lnTo>
                  <a:pt x="11151337" y="14097"/>
                </a:lnTo>
                <a:lnTo>
                  <a:pt x="11153966" y="14097"/>
                </a:lnTo>
                <a:lnTo>
                  <a:pt x="11155096" y="13639"/>
                </a:lnTo>
                <a:lnTo>
                  <a:pt x="11156963" y="11785"/>
                </a:lnTo>
                <a:lnTo>
                  <a:pt x="11157420" y="10655"/>
                </a:lnTo>
                <a:lnTo>
                  <a:pt x="11157433" y="8026"/>
                </a:lnTo>
                <a:close/>
              </a:path>
              <a:path w="11891010" h="15875">
                <a:moveTo>
                  <a:pt x="11186008" y="8102"/>
                </a:moveTo>
                <a:lnTo>
                  <a:pt x="11185538" y="6972"/>
                </a:lnTo>
                <a:lnTo>
                  <a:pt x="11183684" y="5105"/>
                </a:lnTo>
                <a:lnTo>
                  <a:pt x="11182566" y="4635"/>
                </a:lnTo>
                <a:lnTo>
                  <a:pt x="11170412" y="4610"/>
                </a:lnTo>
                <a:lnTo>
                  <a:pt x="11169282" y="5080"/>
                </a:lnTo>
                <a:lnTo>
                  <a:pt x="11167428" y="6934"/>
                </a:lnTo>
                <a:lnTo>
                  <a:pt x="11166958" y="8051"/>
                </a:lnTo>
                <a:lnTo>
                  <a:pt x="11166945" y="10680"/>
                </a:lnTo>
                <a:lnTo>
                  <a:pt x="11167415" y="11811"/>
                </a:lnTo>
                <a:lnTo>
                  <a:pt x="11169269" y="13665"/>
                </a:lnTo>
                <a:lnTo>
                  <a:pt x="11170387" y="14135"/>
                </a:lnTo>
                <a:lnTo>
                  <a:pt x="11182541" y="14160"/>
                </a:lnTo>
                <a:lnTo>
                  <a:pt x="11183671" y="13703"/>
                </a:lnTo>
                <a:lnTo>
                  <a:pt x="11185538" y="11849"/>
                </a:lnTo>
                <a:lnTo>
                  <a:pt x="11185995" y="10731"/>
                </a:lnTo>
                <a:lnTo>
                  <a:pt x="11186008" y="8102"/>
                </a:lnTo>
                <a:close/>
              </a:path>
              <a:path w="11891010" h="15875">
                <a:moveTo>
                  <a:pt x="11205058" y="8140"/>
                </a:moveTo>
                <a:lnTo>
                  <a:pt x="11204600" y="7023"/>
                </a:lnTo>
                <a:lnTo>
                  <a:pt x="11202734" y="5156"/>
                </a:lnTo>
                <a:lnTo>
                  <a:pt x="11201616" y="4686"/>
                </a:lnTo>
                <a:lnTo>
                  <a:pt x="11198987" y="4673"/>
                </a:lnTo>
                <a:lnTo>
                  <a:pt x="11197857" y="5143"/>
                </a:lnTo>
                <a:lnTo>
                  <a:pt x="11196003" y="6997"/>
                </a:lnTo>
                <a:lnTo>
                  <a:pt x="11195533" y="8115"/>
                </a:lnTo>
                <a:lnTo>
                  <a:pt x="11195520" y="10744"/>
                </a:lnTo>
                <a:lnTo>
                  <a:pt x="11195990" y="11874"/>
                </a:lnTo>
                <a:lnTo>
                  <a:pt x="11197844" y="13741"/>
                </a:lnTo>
                <a:lnTo>
                  <a:pt x="11198962" y="14198"/>
                </a:lnTo>
                <a:lnTo>
                  <a:pt x="11201591" y="14211"/>
                </a:lnTo>
                <a:lnTo>
                  <a:pt x="11202721" y="13754"/>
                </a:lnTo>
                <a:lnTo>
                  <a:pt x="11204588" y="11887"/>
                </a:lnTo>
                <a:lnTo>
                  <a:pt x="11205045" y="10769"/>
                </a:lnTo>
                <a:lnTo>
                  <a:pt x="11205058" y="8140"/>
                </a:lnTo>
                <a:close/>
              </a:path>
              <a:path w="11891010" h="15875">
                <a:moveTo>
                  <a:pt x="11233633" y="8204"/>
                </a:moveTo>
                <a:lnTo>
                  <a:pt x="11233175" y="7086"/>
                </a:lnTo>
                <a:lnTo>
                  <a:pt x="11231321" y="5219"/>
                </a:lnTo>
                <a:lnTo>
                  <a:pt x="11230191" y="4749"/>
                </a:lnTo>
                <a:lnTo>
                  <a:pt x="11227562" y="4749"/>
                </a:lnTo>
                <a:lnTo>
                  <a:pt x="11226444" y="5207"/>
                </a:lnTo>
                <a:lnTo>
                  <a:pt x="11224578" y="7061"/>
                </a:lnTo>
                <a:lnTo>
                  <a:pt x="11224108" y="8191"/>
                </a:lnTo>
                <a:lnTo>
                  <a:pt x="11224095" y="10820"/>
                </a:lnTo>
                <a:lnTo>
                  <a:pt x="11224565" y="11938"/>
                </a:lnTo>
                <a:lnTo>
                  <a:pt x="11226419" y="13804"/>
                </a:lnTo>
                <a:lnTo>
                  <a:pt x="11227537" y="14274"/>
                </a:lnTo>
                <a:lnTo>
                  <a:pt x="11230166" y="14274"/>
                </a:lnTo>
                <a:lnTo>
                  <a:pt x="11231296" y="13817"/>
                </a:lnTo>
                <a:lnTo>
                  <a:pt x="11233163" y="11963"/>
                </a:lnTo>
                <a:lnTo>
                  <a:pt x="11233633" y="10833"/>
                </a:lnTo>
                <a:lnTo>
                  <a:pt x="11233633" y="8204"/>
                </a:lnTo>
                <a:close/>
              </a:path>
              <a:path w="11891010" h="15875">
                <a:moveTo>
                  <a:pt x="11262208" y="8280"/>
                </a:moveTo>
                <a:lnTo>
                  <a:pt x="11261750" y="7150"/>
                </a:lnTo>
                <a:lnTo>
                  <a:pt x="11259896" y="5283"/>
                </a:lnTo>
                <a:lnTo>
                  <a:pt x="11258766" y="4813"/>
                </a:lnTo>
                <a:lnTo>
                  <a:pt x="11246612" y="4787"/>
                </a:lnTo>
                <a:lnTo>
                  <a:pt x="11245494" y="5257"/>
                </a:lnTo>
                <a:lnTo>
                  <a:pt x="11243628" y="7112"/>
                </a:lnTo>
                <a:lnTo>
                  <a:pt x="11243158" y="8229"/>
                </a:lnTo>
                <a:lnTo>
                  <a:pt x="11243158" y="10858"/>
                </a:lnTo>
                <a:lnTo>
                  <a:pt x="11243615" y="11988"/>
                </a:lnTo>
                <a:lnTo>
                  <a:pt x="11245469" y="13843"/>
                </a:lnTo>
                <a:lnTo>
                  <a:pt x="11246587" y="14312"/>
                </a:lnTo>
                <a:lnTo>
                  <a:pt x="11258741" y="14338"/>
                </a:lnTo>
                <a:lnTo>
                  <a:pt x="11259871" y="13881"/>
                </a:lnTo>
                <a:lnTo>
                  <a:pt x="11261738" y="12026"/>
                </a:lnTo>
                <a:lnTo>
                  <a:pt x="11262208" y="10909"/>
                </a:lnTo>
                <a:lnTo>
                  <a:pt x="11262208" y="8280"/>
                </a:lnTo>
                <a:close/>
              </a:path>
              <a:path w="11891010" h="15875">
                <a:moveTo>
                  <a:pt x="11281258" y="8318"/>
                </a:moveTo>
                <a:lnTo>
                  <a:pt x="11280800" y="7200"/>
                </a:lnTo>
                <a:lnTo>
                  <a:pt x="11278946" y="5334"/>
                </a:lnTo>
                <a:lnTo>
                  <a:pt x="11277816" y="4864"/>
                </a:lnTo>
                <a:lnTo>
                  <a:pt x="11275187" y="4851"/>
                </a:lnTo>
                <a:lnTo>
                  <a:pt x="11274069" y="5321"/>
                </a:lnTo>
                <a:lnTo>
                  <a:pt x="11272203" y="7175"/>
                </a:lnTo>
                <a:lnTo>
                  <a:pt x="11271733" y="8293"/>
                </a:lnTo>
                <a:lnTo>
                  <a:pt x="11271733" y="10922"/>
                </a:lnTo>
                <a:lnTo>
                  <a:pt x="11272190" y="12052"/>
                </a:lnTo>
                <a:lnTo>
                  <a:pt x="11274044" y="13919"/>
                </a:lnTo>
                <a:lnTo>
                  <a:pt x="11275162" y="14376"/>
                </a:lnTo>
                <a:lnTo>
                  <a:pt x="11277803" y="14389"/>
                </a:lnTo>
                <a:lnTo>
                  <a:pt x="11278921" y="13931"/>
                </a:lnTo>
                <a:lnTo>
                  <a:pt x="11280788" y="12065"/>
                </a:lnTo>
                <a:lnTo>
                  <a:pt x="11281258" y="10947"/>
                </a:lnTo>
                <a:lnTo>
                  <a:pt x="11281258" y="8318"/>
                </a:lnTo>
                <a:close/>
              </a:path>
              <a:path w="11891010" h="15875">
                <a:moveTo>
                  <a:pt x="11309833" y="8382"/>
                </a:moveTo>
                <a:lnTo>
                  <a:pt x="11309375" y="7264"/>
                </a:lnTo>
                <a:lnTo>
                  <a:pt x="11307521" y="5397"/>
                </a:lnTo>
                <a:lnTo>
                  <a:pt x="11306391" y="4927"/>
                </a:lnTo>
                <a:lnTo>
                  <a:pt x="11303762" y="4927"/>
                </a:lnTo>
                <a:lnTo>
                  <a:pt x="11302644" y="5384"/>
                </a:lnTo>
                <a:lnTo>
                  <a:pt x="11300778" y="7239"/>
                </a:lnTo>
                <a:lnTo>
                  <a:pt x="11300308" y="8356"/>
                </a:lnTo>
                <a:lnTo>
                  <a:pt x="11300308" y="10998"/>
                </a:lnTo>
                <a:lnTo>
                  <a:pt x="11300765" y="12115"/>
                </a:lnTo>
                <a:lnTo>
                  <a:pt x="11302619" y="13982"/>
                </a:lnTo>
                <a:lnTo>
                  <a:pt x="11303737" y="14452"/>
                </a:lnTo>
                <a:lnTo>
                  <a:pt x="11306378" y="14452"/>
                </a:lnTo>
                <a:lnTo>
                  <a:pt x="11307496" y="13995"/>
                </a:lnTo>
                <a:lnTo>
                  <a:pt x="11309363" y="12141"/>
                </a:lnTo>
                <a:lnTo>
                  <a:pt x="11309833" y="11010"/>
                </a:lnTo>
                <a:lnTo>
                  <a:pt x="11309833" y="8382"/>
                </a:lnTo>
                <a:close/>
              </a:path>
              <a:path w="11891010" h="15875">
                <a:moveTo>
                  <a:pt x="11338408" y="8445"/>
                </a:moveTo>
                <a:lnTo>
                  <a:pt x="11337950" y="7327"/>
                </a:lnTo>
                <a:lnTo>
                  <a:pt x="11336096" y="5461"/>
                </a:lnTo>
                <a:lnTo>
                  <a:pt x="11334966" y="4991"/>
                </a:lnTo>
                <a:lnTo>
                  <a:pt x="11322812" y="4965"/>
                </a:lnTo>
                <a:lnTo>
                  <a:pt x="11321694" y="5435"/>
                </a:lnTo>
                <a:lnTo>
                  <a:pt x="11319828" y="7289"/>
                </a:lnTo>
                <a:lnTo>
                  <a:pt x="11319358" y="8407"/>
                </a:lnTo>
                <a:lnTo>
                  <a:pt x="11319358" y="11036"/>
                </a:lnTo>
                <a:lnTo>
                  <a:pt x="11319815" y="12166"/>
                </a:lnTo>
                <a:lnTo>
                  <a:pt x="11321669" y="14020"/>
                </a:lnTo>
                <a:lnTo>
                  <a:pt x="11322787" y="14490"/>
                </a:lnTo>
                <a:lnTo>
                  <a:pt x="11334953" y="14516"/>
                </a:lnTo>
                <a:lnTo>
                  <a:pt x="11336071" y="14058"/>
                </a:lnTo>
                <a:lnTo>
                  <a:pt x="11337938" y="12204"/>
                </a:lnTo>
                <a:lnTo>
                  <a:pt x="11338408" y="11087"/>
                </a:lnTo>
                <a:lnTo>
                  <a:pt x="11338408" y="8445"/>
                </a:lnTo>
                <a:close/>
              </a:path>
              <a:path w="11891010" h="15875">
                <a:moveTo>
                  <a:pt x="11357458" y="8496"/>
                </a:moveTo>
                <a:lnTo>
                  <a:pt x="11357000" y="7366"/>
                </a:lnTo>
                <a:lnTo>
                  <a:pt x="11355146" y="5511"/>
                </a:lnTo>
                <a:lnTo>
                  <a:pt x="11354016" y="5041"/>
                </a:lnTo>
                <a:lnTo>
                  <a:pt x="11351387" y="5029"/>
                </a:lnTo>
                <a:lnTo>
                  <a:pt x="11350269" y="5499"/>
                </a:lnTo>
                <a:lnTo>
                  <a:pt x="11348403" y="7353"/>
                </a:lnTo>
                <a:lnTo>
                  <a:pt x="11347933" y="8470"/>
                </a:lnTo>
                <a:lnTo>
                  <a:pt x="11347933" y="11099"/>
                </a:lnTo>
                <a:lnTo>
                  <a:pt x="11348390" y="12230"/>
                </a:lnTo>
                <a:lnTo>
                  <a:pt x="11350244" y="14097"/>
                </a:lnTo>
                <a:lnTo>
                  <a:pt x="11351362" y="14554"/>
                </a:lnTo>
                <a:lnTo>
                  <a:pt x="11354003" y="14566"/>
                </a:lnTo>
                <a:lnTo>
                  <a:pt x="11355121" y="14097"/>
                </a:lnTo>
                <a:lnTo>
                  <a:pt x="11356988" y="12242"/>
                </a:lnTo>
                <a:lnTo>
                  <a:pt x="11357458" y="11125"/>
                </a:lnTo>
                <a:lnTo>
                  <a:pt x="11357458" y="8496"/>
                </a:lnTo>
                <a:close/>
              </a:path>
              <a:path w="11891010" h="15875">
                <a:moveTo>
                  <a:pt x="11386033" y="8559"/>
                </a:moveTo>
                <a:lnTo>
                  <a:pt x="11385575" y="7442"/>
                </a:lnTo>
                <a:lnTo>
                  <a:pt x="11383721" y="5575"/>
                </a:lnTo>
                <a:lnTo>
                  <a:pt x="11382591" y="5105"/>
                </a:lnTo>
                <a:lnTo>
                  <a:pt x="11379962" y="5105"/>
                </a:lnTo>
                <a:lnTo>
                  <a:pt x="11378844" y="5562"/>
                </a:lnTo>
                <a:lnTo>
                  <a:pt x="11376978" y="7416"/>
                </a:lnTo>
                <a:lnTo>
                  <a:pt x="11376508" y="8534"/>
                </a:lnTo>
                <a:lnTo>
                  <a:pt x="11376508" y="11176"/>
                </a:lnTo>
                <a:lnTo>
                  <a:pt x="11376965" y="12293"/>
                </a:lnTo>
                <a:lnTo>
                  <a:pt x="11378819" y="14160"/>
                </a:lnTo>
                <a:lnTo>
                  <a:pt x="11379949" y="14630"/>
                </a:lnTo>
                <a:lnTo>
                  <a:pt x="11382578" y="14630"/>
                </a:lnTo>
                <a:lnTo>
                  <a:pt x="11383696" y="14173"/>
                </a:lnTo>
                <a:lnTo>
                  <a:pt x="11385563" y="12319"/>
                </a:lnTo>
                <a:lnTo>
                  <a:pt x="11386033" y="11188"/>
                </a:lnTo>
                <a:lnTo>
                  <a:pt x="11386033" y="8559"/>
                </a:lnTo>
                <a:close/>
              </a:path>
              <a:path w="11891010" h="15875">
                <a:moveTo>
                  <a:pt x="11414608" y="8623"/>
                </a:moveTo>
                <a:lnTo>
                  <a:pt x="11414150" y="7505"/>
                </a:lnTo>
                <a:lnTo>
                  <a:pt x="11412296" y="5638"/>
                </a:lnTo>
                <a:lnTo>
                  <a:pt x="11411166" y="5168"/>
                </a:lnTo>
                <a:lnTo>
                  <a:pt x="11399012" y="5143"/>
                </a:lnTo>
                <a:lnTo>
                  <a:pt x="11397894" y="5613"/>
                </a:lnTo>
                <a:lnTo>
                  <a:pt x="11396028" y="7467"/>
                </a:lnTo>
                <a:lnTo>
                  <a:pt x="11395558" y="8585"/>
                </a:lnTo>
                <a:lnTo>
                  <a:pt x="11395558" y="11214"/>
                </a:lnTo>
                <a:lnTo>
                  <a:pt x="11396015" y="12344"/>
                </a:lnTo>
                <a:lnTo>
                  <a:pt x="11397869" y="14198"/>
                </a:lnTo>
                <a:lnTo>
                  <a:pt x="11398999" y="14668"/>
                </a:lnTo>
                <a:lnTo>
                  <a:pt x="11411153" y="14693"/>
                </a:lnTo>
                <a:lnTo>
                  <a:pt x="11412271" y="14236"/>
                </a:lnTo>
                <a:lnTo>
                  <a:pt x="11414138" y="12382"/>
                </a:lnTo>
                <a:lnTo>
                  <a:pt x="11414608" y="11264"/>
                </a:lnTo>
                <a:lnTo>
                  <a:pt x="11414608" y="8623"/>
                </a:lnTo>
                <a:close/>
              </a:path>
              <a:path w="11891010" h="15875">
                <a:moveTo>
                  <a:pt x="11433658" y="8674"/>
                </a:moveTo>
                <a:lnTo>
                  <a:pt x="11433200" y="7543"/>
                </a:lnTo>
                <a:lnTo>
                  <a:pt x="11431346" y="5689"/>
                </a:lnTo>
                <a:lnTo>
                  <a:pt x="11430229" y="5219"/>
                </a:lnTo>
                <a:lnTo>
                  <a:pt x="11427587" y="5207"/>
                </a:lnTo>
                <a:lnTo>
                  <a:pt x="11426469" y="5676"/>
                </a:lnTo>
                <a:lnTo>
                  <a:pt x="11424603" y="7531"/>
                </a:lnTo>
                <a:lnTo>
                  <a:pt x="11424133" y="8648"/>
                </a:lnTo>
                <a:lnTo>
                  <a:pt x="11424133" y="11277"/>
                </a:lnTo>
                <a:lnTo>
                  <a:pt x="11424590" y="12407"/>
                </a:lnTo>
                <a:lnTo>
                  <a:pt x="11426444" y="14274"/>
                </a:lnTo>
                <a:lnTo>
                  <a:pt x="11427574" y="14732"/>
                </a:lnTo>
                <a:lnTo>
                  <a:pt x="11430203" y="14744"/>
                </a:lnTo>
                <a:lnTo>
                  <a:pt x="11431321" y="14274"/>
                </a:lnTo>
                <a:lnTo>
                  <a:pt x="11433188" y="12420"/>
                </a:lnTo>
                <a:lnTo>
                  <a:pt x="11433658" y="11303"/>
                </a:lnTo>
                <a:lnTo>
                  <a:pt x="11433658" y="8674"/>
                </a:lnTo>
                <a:close/>
              </a:path>
              <a:path w="11891010" h="15875">
                <a:moveTo>
                  <a:pt x="11462233" y="8737"/>
                </a:moveTo>
                <a:lnTo>
                  <a:pt x="11461775" y="7620"/>
                </a:lnTo>
                <a:lnTo>
                  <a:pt x="11459921" y="5753"/>
                </a:lnTo>
                <a:lnTo>
                  <a:pt x="11458804" y="5283"/>
                </a:lnTo>
                <a:lnTo>
                  <a:pt x="11456162" y="5283"/>
                </a:lnTo>
                <a:lnTo>
                  <a:pt x="11455044" y="5740"/>
                </a:lnTo>
                <a:lnTo>
                  <a:pt x="11453178" y="7594"/>
                </a:lnTo>
                <a:lnTo>
                  <a:pt x="11452708" y="8712"/>
                </a:lnTo>
                <a:lnTo>
                  <a:pt x="11452708" y="11353"/>
                </a:lnTo>
                <a:lnTo>
                  <a:pt x="11453165" y="12471"/>
                </a:lnTo>
                <a:lnTo>
                  <a:pt x="11455019" y="14338"/>
                </a:lnTo>
                <a:lnTo>
                  <a:pt x="11456149" y="14808"/>
                </a:lnTo>
                <a:lnTo>
                  <a:pt x="11458778" y="14808"/>
                </a:lnTo>
                <a:lnTo>
                  <a:pt x="11459896" y="14351"/>
                </a:lnTo>
                <a:lnTo>
                  <a:pt x="11461763" y="12496"/>
                </a:lnTo>
                <a:lnTo>
                  <a:pt x="11462233" y="11366"/>
                </a:lnTo>
                <a:lnTo>
                  <a:pt x="11462233" y="8737"/>
                </a:lnTo>
                <a:close/>
              </a:path>
              <a:path w="11891010" h="15875">
                <a:moveTo>
                  <a:pt x="11490808" y="8801"/>
                </a:moveTo>
                <a:lnTo>
                  <a:pt x="11490350" y="7683"/>
                </a:lnTo>
                <a:lnTo>
                  <a:pt x="11488496" y="5816"/>
                </a:lnTo>
                <a:lnTo>
                  <a:pt x="11487379" y="5346"/>
                </a:lnTo>
                <a:lnTo>
                  <a:pt x="11475225" y="5321"/>
                </a:lnTo>
                <a:lnTo>
                  <a:pt x="11474094" y="5791"/>
                </a:lnTo>
                <a:lnTo>
                  <a:pt x="11472228" y="7645"/>
                </a:lnTo>
                <a:lnTo>
                  <a:pt x="11471758" y="8763"/>
                </a:lnTo>
                <a:lnTo>
                  <a:pt x="11471758" y="11391"/>
                </a:lnTo>
                <a:lnTo>
                  <a:pt x="11472215" y="12522"/>
                </a:lnTo>
                <a:lnTo>
                  <a:pt x="11474069" y="14376"/>
                </a:lnTo>
                <a:lnTo>
                  <a:pt x="11475199" y="14846"/>
                </a:lnTo>
                <a:lnTo>
                  <a:pt x="11487353" y="14871"/>
                </a:lnTo>
                <a:lnTo>
                  <a:pt x="11488471" y="14414"/>
                </a:lnTo>
                <a:lnTo>
                  <a:pt x="11490338" y="12560"/>
                </a:lnTo>
                <a:lnTo>
                  <a:pt x="11490808" y="11442"/>
                </a:lnTo>
                <a:lnTo>
                  <a:pt x="11490808" y="8801"/>
                </a:lnTo>
                <a:close/>
              </a:path>
              <a:path w="11891010" h="15875">
                <a:moveTo>
                  <a:pt x="11509858" y="8851"/>
                </a:moveTo>
                <a:lnTo>
                  <a:pt x="11509400" y="7721"/>
                </a:lnTo>
                <a:lnTo>
                  <a:pt x="11507546" y="5867"/>
                </a:lnTo>
                <a:lnTo>
                  <a:pt x="11506429" y="5397"/>
                </a:lnTo>
                <a:lnTo>
                  <a:pt x="11503800" y="5384"/>
                </a:lnTo>
                <a:lnTo>
                  <a:pt x="11502669" y="5854"/>
                </a:lnTo>
                <a:lnTo>
                  <a:pt x="11500803" y="7708"/>
                </a:lnTo>
                <a:lnTo>
                  <a:pt x="11500333" y="8826"/>
                </a:lnTo>
                <a:lnTo>
                  <a:pt x="11500333" y="11455"/>
                </a:lnTo>
                <a:lnTo>
                  <a:pt x="11500790" y="12585"/>
                </a:lnTo>
                <a:lnTo>
                  <a:pt x="11502644" y="14452"/>
                </a:lnTo>
                <a:lnTo>
                  <a:pt x="11503774" y="14909"/>
                </a:lnTo>
                <a:lnTo>
                  <a:pt x="11506403" y="14922"/>
                </a:lnTo>
                <a:lnTo>
                  <a:pt x="11507521" y="14452"/>
                </a:lnTo>
                <a:lnTo>
                  <a:pt x="11509388" y="12598"/>
                </a:lnTo>
                <a:lnTo>
                  <a:pt x="11509858" y="11480"/>
                </a:lnTo>
                <a:lnTo>
                  <a:pt x="11509858" y="8851"/>
                </a:lnTo>
                <a:close/>
              </a:path>
              <a:path w="11891010" h="15875">
                <a:moveTo>
                  <a:pt x="11538445" y="8915"/>
                </a:moveTo>
                <a:lnTo>
                  <a:pt x="11537975" y="7797"/>
                </a:lnTo>
                <a:lnTo>
                  <a:pt x="11536121" y="5930"/>
                </a:lnTo>
                <a:lnTo>
                  <a:pt x="11535004" y="5461"/>
                </a:lnTo>
                <a:lnTo>
                  <a:pt x="11532375" y="5461"/>
                </a:lnTo>
                <a:lnTo>
                  <a:pt x="11531244" y="5918"/>
                </a:lnTo>
                <a:lnTo>
                  <a:pt x="11529378" y="7772"/>
                </a:lnTo>
                <a:lnTo>
                  <a:pt x="11528908" y="8890"/>
                </a:lnTo>
                <a:lnTo>
                  <a:pt x="11528908" y="11531"/>
                </a:lnTo>
                <a:lnTo>
                  <a:pt x="11529365" y="12649"/>
                </a:lnTo>
                <a:lnTo>
                  <a:pt x="11531232" y="14516"/>
                </a:lnTo>
                <a:lnTo>
                  <a:pt x="11532349" y="14986"/>
                </a:lnTo>
                <a:lnTo>
                  <a:pt x="11534978" y="14986"/>
                </a:lnTo>
                <a:lnTo>
                  <a:pt x="11536096" y="14528"/>
                </a:lnTo>
                <a:lnTo>
                  <a:pt x="11537963" y="12674"/>
                </a:lnTo>
                <a:lnTo>
                  <a:pt x="11538433" y="11544"/>
                </a:lnTo>
                <a:lnTo>
                  <a:pt x="11538445" y="8915"/>
                </a:lnTo>
                <a:close/>
              </a:path>
              <a:path w="11891010" h="15875">
                <a:moveTo>
                  <a:pt x="11567020" y="8978"/>
                </a:moveTo>
                <a:lnTo>
                  <a:pt x="11566550" y="7861"/>
                </a:lnTo>
                <a:lnTo>
                  <a:pt x="11564696" y="5994"/>
                </a:lnTo>
                <a:lnTo>
                  <a:pt x="11563579" y="5524"/>
                </a:lnTo>
                <a:lnTo>
                  <a:pt x="11551425" y="5499"/>
                </a:lnTo>
                <a:lnTo>
                  <a:pt x="11550294" y="5956"/>
                </a:lnTo>
                <a:lnTo>
                  <a:pt x="11548428" y="7823"/>
                </a:lnTo>
                <a:lnTo>
                  <a:pt x="11547970" y="8940"/>
                </a:lnTo>
                <a:lnTo>
                  <a:pt x="11547958" y="11569"/>
                </a:lnTo>
                <a:lnTo>
                  <a:pt x="11548415" y="12687"/>
                </a:lnTo>
                <a:lnTo>
                  <a:pt x="11550282" y="14554"/>
                </a:lnTo>
                <a:lnTo>
                  <a:pt x="11551399" y="15024"/>
                </a:lnTo>
                <a:lnTo>
                  <a:pt x="11563553" y="15049"/>
                </a:lnTo>
                <a:lnTo>
                  <a:pt x="11564671" y="14592"/>
                </a:lnTo>
                <a:lnTo>
                  <a:pt x="11566538" y="12738"/>
                </a:lnTo>
                <a:lnTo>
                  <a:pt x="11567008" y="11607"/>
                </a:lnTo>
                <a:lnTo>
                  <a:pt x="11567020" y="8978"/>
                </a:lnTo>
                <a:close/>
              </a:path>
              <a:path w="11891010" h="15875">
                <a:moveTo>
                  <a:pt x="11586070" y="9029"/>
                </a:moveTo>
                <a:lnTo>
                  <a:pt x="11585600" y="7899"/>
                </a:lnTo>
                <a:lnTo>
                  <a:pt x="11583746" y="6045"/>
                </a:lnTo>
                <a:lnTo>
                  <a:pt x="11582629" y="5575"/>
                </a:lnTo>
                <a:lnTo>
                  <a:pt x="11580000" y="5562"/>
                </a:lnTo>
                <a:lnTo>
                  <a:pt x="11578869" y="6032"/>
                </a:lnTo>
                <a:lnTo>
                  <a:pt x="11577003" y="7886"/>
                </a:lnTo>
                <a:lnTo>
                  <a:pt x="11576545" y="9004"/>
                </a:lnTo>
                <a:lnTo>
                  <a:pt x="11576533" y="11633"/>
                </a:lnTo>
                <a:lnTo>
                  <a:pt x="11576990" y="12763"/>
                </a:lnTo>
                <a:lnTo>
                  <a:pt x="11578857" y="14630"/>
                </a:lnTo>
                <a:lnTo>
                  <a:pt x="11579974" y="15087"/>
                </a:lnTo>
                <a:lnTo>
                  <a:pt x="11582603" y="15100"/>
                </a:lnTo>
                <a:lnTo>
                  <a:pt x="11583734" y="14630"/>
                </a:lnTo>
                <a:lnTo>
                  <a:pt x="11585588" y="12776"/>
                </a:lnTo>
                <a:lnTo>
                  <a:pt x="11586058" y="11658"/>
                </a:lnTo>
                <a:lnTo>
                  <a:pt x="11586070" y="9029"/>
                </a:lnTo>
                <a:close/>
              </a:path>
              <a:path w="11891010" h="15875">
                <a:moveTo>
                  <a:pt x="11614645" y="9093"/>
                </a:moveTo>
                <a:lnTo>
                  <a:pt x="11614175" y="7975"/>
                </a:lnTo>
                <a:lnTo>
                  <a:pt x="11612321" y="6108"/>
                </a:lnTo>
                <a:lnTo>
                  <a:pt x="11611204" y="5638"/>
                </a:lnTo>
                <a:lnTo>
                  <a:pt x="11608575" y="5638"/>
                </a:lnTo>
                <a:lnTo>
                  <a:pt x="11607444" y="6096"/>
                </a:lnTo>
                <a:lnTo>
                  <a:pt x="11605578" y="7950"/>
                </a:lnTo>
                <a:lnTo>
                  <a:pt x="11605120" y="9067"/>
                </a:lnTo>
                <a:lnTo>
                  <a:pt x="11605108" y="11696"/>
                </a:lnTo>
                <a:lnTo>
                  <a:pt x="11605578" y="12827"/>
                </a:lnTo>
                <a:lnTo>
                  <a:pt x="11607432" y="14693"/>
                </a:lnTo>
                <a:lnTo>
                  <a:pt x="11608549" y="15163"/>
                </a:lnTo>
                <a:lnTo>
                  <a:pt x="11611178" y="15163"/>
                </a:lnTo>
                <a:lnTo>
                  <a:pt x="11612309" y="14706"/>
                </a:lnTo>
                <a:lnTo>
                  <a:pt x="11614163" y="12852"/>
                </a:lnTo>
                <a:lnTo>
                  <a:pt x="11614633" y="11722"/>
                </a:lnTo>
                <a:lnTo>
                  <a:pt x="11614645" y="9093"/>
                </a:lnTo>
                <a:close/>
              </a:path>
              <a:path w="11891010" h="15875">
                <a:moveTo>
                  <a:pt x="11643220" y="9156"/>
                </a:moveTo>
                <a:lnTo>
                  <a:pt x="11642750" y="8039"/>
                </a:lnTo>
                <a:lnTo>
                  <a:pt x="11640896" y="6172"/>
                </a:lnTo>
                <a:lnTo>
                  <a:pt x="11639779" y="5702"/>
                </a:lnTo>
                <a:lnTo>
                  <a:pt x="11627625" y="5676"/>
                </a:lnTo>
                <a:lnTo>
                  <a:pt x="11626494" y="6134"/>
                </a:lnTo>
                <a:lnTo>
                  <a:pt x="11624640" y="8001"/>
                </a:lnTo>
                <a:lnTo>
                  <a:pt x="11624170" y="9118"/>
                </a:lnTo>
                <a:lnTo>
                  <a:pt x="11624158" y="11747"/>
                </a:lnTo>
                <a:lnTo>
                  <a:pt x="11624628" y="12865"/>
                </a:lnTo>
                <a:lnTo>
                  <a:pt x="11626482" y="14732"/>
                </a:lnTo>
                <a:lnTo>
                  <a:pt x="11627599" y="15201"/>
                </a:lnTo>
                <a:lnTo>
                  <a:pt x="11639753" y="15227"/>
                </a:lnTo>
                <a:lnTo>
                  <a:pt x="11640884" y="14770"/>
                </a:lnTo>
                <a:lnTo>
                  <a:pt x="11642738" y="12915"/>
                </a:lnTo>
                <a:lnTo>
                  <a:pt x="11643208" y="11785"/>
                </a:lnTo>
                <a:lnTo>
                  <a:pt x="11643220" y="9156"/>
                </a:lnTo>
                <a:close/>
              </a:path>
              <a:path w="11891010" h="15875">
                <a:moveTo>
                  <a:pt x="11662270" y="9207"/>
                </a:moveTo>
                <a:lnTo>
                  <a:pt x="11661800" y="8077"/>
                </a:lnTo>
                <a:lnTo>
                  <a:pt x="11659946" y="6223"/>
                </a:lnTo>
                <a:lnTo>
                  <a:pt x="11658829" y="5753"/>
                </a:lnTo>
                <a:lnTo>
                  <a:pt x="11656200" y="5740"/>
                </a:lnTo>
                <a:lnTo>
                  <a:pt x="11655069" y="6210"/>
                </a:lnTo>
                <a:lnTo>
                  <a:pt x="11653215" y="8064"/>
                </a:lnTo>
                <a:lnTo>
                  <a:pt x="11652745" y="9182"/>
                </a:lnTo>
                <a:lnTo>
                  <a:pt x="11652733" y="11811"/>
                </a:lnTo>
                <a:lnTo>
                  <a:pt x="11653203" y="12941"/>
                </a:lnTo>
                <a:lnTo>
                  <a:pt x="11655057" y="14795"/>
                </a:lnTo>
                <a:lnTo>
                  <a:pt x="11656174" y="15265"/>
                </a:lnTo>
                <a:lnTo>
                  <a:pt x="11658803" y="15278"/>
                </a:lnTo>
                <a:lnTo>
                  <a:pt x="11659934" y="14808"/>
                </a:lnTo>
                <a:lnTo>
                  <a:pt x="11661788" y="12954"/>
                </a:lnTo>
                <a:lnTo>
                  <a:pt x="11662258" y="11836"/>
                </a:lnTo>
                <a:lnTo>
                  <a:pt x="11662270" y="9207"/>
                </a:lnTo>
                <a:close/>
              </a:path>
              <a:path w="11891010" h="15875">
                <a:moveTo>
                  <a:pt x="11690845" y="9271"/>
                </a:moveTo>
                <a:lnTo>
                  <a:pt x="11690375" y="8153"/>
                </a:lnTo>
                <a:lnTo>
                  <a:pt x="11688521" y="6286"/>
                </a:lnTo>
                <a:lnTo>
                  <a:pt x="11687404" y="5816"/>
                </a:lnTo>
                <a:lnTo>
                  <a:pt x="11684775" y="5816"/>
                </a:lnTo>
                <a:lnTo>
                  <a:pt x="11683644" y="6273"/>
                </a:lnTo>
                <a:lnTo>
                  <a:pt x="11681790" y="8128"/>
                </a:lnTo>
                <a:lnTo>
                  <a:pt x="11681320" y="9245"/>
                </a:lnTo>
                <a:lnTo>
                  <a:pt x="11681308" y="11874"/>
                </a:lnTo>
                <a:lnTo>
                  <a:pt x="11681778" y="13004"/>
                </a:lnTo>
                <a:lnTo>
                  <a:pt x="11683632" y="14871"/>
                </a:lnTo>
                <a:lnTo>
                  <a:pt x="11684749" y="15341"/>
                </a:lnTo>
                <a:lnTo>
                  <a:pt x="11687378" y="15341"/>
                </a:lnTo>
                <a:lnTo>
                  <a:pt x="11688509" y="14884"/>
                </a:lnTo>
                <a:lnTo>
                  <a:pt x="11690375" y="13030"/>
                </a:lnTo>
                <a:lnTo>
                  <a:pt x="11690833" y="11899"/>
                </a:lnTo>
                <a:lnTo>
                  <a:pt x="11690845" y="9271"/>
                </a:lnTo>
                <a:close/>
              </a:path>
              <a:path w="11891010" h="15875">
                <a:moveTo>
                  <a:pt x="11719420" y="9334"/>
                </a:moveTo>
                <a:lnTo>
                  <a:pt x="11718950" y="8216"/>
                </a:lnTo>
                <a:lnTo>
                  <a:pt x="11717096" y="6350"/>
                </a:lnTo>
                <a:lnTo>
                  <a:pt x="11715979" y="5880"/>
                </a:lnTo>
                <a:lnTo>
                  <a:pt x="11703825" y="5854"/>
                </a:lnTo>
                <a:lnTo>
                  <a:pt x="11702694" y="6311"/>
                </a:lnTo>
                <a:lnTo>
                  <a:pt x="11700840" y="8178"/>
                </a:lnTo>
                <a:lnTo>
                  <a:pt x="11700370" y="9296"/>
                </a:lnTo>
                <a:lnTo>
                  <a:pt x="11700358" y="11925"/>
                </a:lnTo>
                <a:lnTo>
                  <a:pt x="11700828" y="13042"/>
                </a:lnTo>
                <a:lnTo>
                  <a:pt x="11702682" y="14909"/>
                </a:lnTo>
                <a:lnTo>
                  <a:pt x="11703799" y="15379"/>
                </a:lnTo>
                <a:lnTo>
                  <a:pt x="11715953" y="15405"/>
                </a:lnTo>
                <a:lnTo>
                  <a:pt x="11717084" y="14947"/>
                </a:lnTo>
                <a:lnTo>
                  <a:pt x="11718950" y="13093"/>
                </a:lnTo>
                <a:lnTo>
                  <a:pt x="11719408" y="11963"/>
                </a:lnTo>
                <a:lnTo>
                  <a:pt x="11719420" y="9334"/>
                </a:lnTo>
                <a:close/>
              </a:path>
              <a:path w="11891010" h="15875">
                <a:moveTo>
                  <a:pt x="11738470" y="9385"/>
                </a:moveTo>
                <a:lnTo>
                  <a:pt x="11738013" y="8255"/>
                </a:lnTo>
                <a:lnTo>
                  <a:pt x="11736146" y="6400"/>
                </a:lnTo>
                <a:lnTo>
                  <a:pt x="11735029" y="5930"/>
                </a:lnTo>
                <a:lnTo>
                  <a:pt x="11732400" y="5918"/>
                </a:lnTo>
                <a:lnTo>
                  <a:pt x="11731269" y="6388"/>
                </a:lnTo>
                <a:lnTo>
                  <a:pt x="11729415" y="8242"/>
                </a:lnTo>
                <a:lnTo>
                  <a:pt x="11728945" y="9359"/>
                </a:lnTo>
                <a:lnTo>
                  <a:pt x="11728933" y="11988"/>
                </a:lnTo>
                <a:lnTo>
                  <a:pt x="11729403" y="13119"/>
                </a:lnTo>
                <a:lnTo>
                  <a:pt x="11731257" y="14973"/>
                </a:lnTo>
                <a:lnTo>
                  <a:pt x="11732374" y="15443"/>
                </a:lnTo>
                <a:lnTo>
                  <a:pt x="11735003" y="15455"/>
                </a:lnTo>
                <a:lnTo>
                  <a:pt x="11736134" y="14986"/>
                </a:lnTo>
                <a:lnTo>
                  <a:pt x="11738000" y="13131"/>
                </a:lnTo>
                <a:lnTo>
                  <a:pt x="11738458" y="12014"/>
                </a:lnTo>
                <a:lnTo>
                  <a:pt x="11738470" y="9385"/>
                </a:lnTo>
                <a:close/>
              </a:path>
              <a:path w="11891010" h="15875">
                <a:moveTo>
                  <a:pt x="11767045" y="9448"/>
                </a:moveTo>
                <a:lnTo>
                  <a:pt x="11766588" y="8331"/>
                </a:lnTo>
                <a:lnTo>
                  <a:pt x="11764721" y="6464"/>
                </a:lnTo>
                <a:lnTo>
                  <a:pt x="11763604" y="5994"/>
                </a:lnTo>
                <a:lnTo>
                  <a:pt x="11760975" y="5994"/>
                </a:lnTo>
                <a:lnTo>
                  <a:pt x="11759844" y="6451"/>
                </a:lnTo>
                <a:lnTo>
                  <a:pt x="11757990" y="8305"/>
                </a:lnTo>
                <a:lnTo>
                  <a:pt x="11757520" y="9423"/>
                </a:lnTo>
                <a:lnTo>
                  <a:pt x="11757508" y="12052"/>
                </a:lnTo>
                <a:lnTo>
                  <a:pt x="11757978" y="13182"/>
                </a:lnTo>
                <a:lnTo>
                  <a:pt x="11759832" y="15049"/>
                </a:lnTo>
                <a:lnTo>
                  <a:pt x="11760949" y="15519"/>
                </a:lnTo>
                <a:lnTo>
                  <a:pt x="11763578" y="15519"/>
                </a:lnTo>
                <a:lnTo>
                  <a:pt x="11764709" y="15062"/>
                </a:lnTo>
                <a:lnTo>
                  <a:pt x="11766575" y="13195"/>
                </a:lnTo>
                <a:lnTo>
                  <a:pt x="11767045" y="12077"/>
                </a:lnTo>
                <a:lnTo>
                  <a:pt x="11767045" y="9448"/>
                </a:lnTo>
                <a:close/>
              </a:path>
              <a:path w="11891010" h="15875">
                <a:moveTo>
                  <a:pt x="11795620" y="9512"/>
                </a:moveTo>
                <a:lnTo>
                  <a:pt x="11795163" y="8394"/>
                </a:lnTo>
                <a:lnTo>
                  <a:pt x="11793296" y="6527"/>
                </a:lnTo>
                <a:lnTo>
                  <a:pt x="11792179" y="6057"/>
                </a:lnTo>
                <a:lnTo>
                  <a:pt x="11780025" y="6032"/>
                </a:lnTo>
                <a:lnTo>
                  <a:pt x="11778907" y="6489"/>
                </a:lnTo>
                <a:lnTo>
                  <a:pt x="11777040" y="8356"/>
                </a:lnTo>
                <a:lnTo>
                  <a:pt x="11776570" y="9474"/>
                </a:lnTo>
                <a:lnTo>
                  <a:pt x="11776558" y="12103"/>
                </a:lnTo>
                <a:lnTo>
                  <a:pt x="11777028" y="13220"/>
                </a:lnTo>
                <a:lnTo>
                  <a:pt x="11778882" y="15087"/>
                </a:lnTo>
                <a:lnTo>
                  <a:pt x="11779999" y="15557"/>
                </a:lnTo>
                <a:lnTo>
                  <a:pt x="11792153" y="15582"/>
                </a:lnTo>
                <a:lnTo>
                  <a:pt x="11793284" y="15125"/>
                </a:lnTo>
                <a:lnTo>
                  <a:pt x="11795150" y="13271"/>
                </a:lnTo>
                <a:lnTo>
                  <a:pt x="11795608" y="12141"/>
                </a:lnTo>
                <a:lnTo>
                  <a:pt x="11795620" y="9512"/>
                </a:lnTo>
                <a:close/>
              </a:path>
              <a:path w="11891010" h="15875">
                <a:moveTo>
                  <a:pt x="11814670" y="9563"/>
                </a:moveTo>
                <a:lnTo>
                  <a:pt x="11814213" y="8432"/>
                </a:lnTo>
                <a:lnTo>
                  <a:pt x="11812359" y="6578"/>
                </a:lnTo>
                <a:lnTo>
                  <a:pt x="11811229" y="6108"/>
                </a:lnTo>
                <a:lnTo>
                  <a:pt x="11808600" y="6096"/>
                </a:lnTo>
                <a:lnTo>
                  <a:pt x="11807482" y="6565"/>
                </a:lnTo>
                <a:lnTo>
                  <a:pt x="11805615" y="8420"/>
                </a:lnTo>
                <a:lnTo>
                  <a:pt x="11805145" y="9537"/>
                </a:lnTo>
                <a:lnTo>
                  <a:pt x="11805133" y="12166"/>
                </a:lnTo>
                <a:lnTo>
                  <a:pt x="11805603" y="13296"/>
                </a:lnTo>
                <a:lnTo>
                  <a:pt x="11807457" y="15151"/>
                </a:lnTo>
                <a:lnTo>
                  <a:pt x="11808574" y="15621"/>
                </a:lnTo>
                <a:lnTo>
                  <a:pt x="11811203" y="15633"/>
                </a:lnTo>
                <a:lnTo>
                  <a:pt x="11812334" y="15163"/>
                </a:lnTo>
                <a:lnTo>
                  <a:pt x="11814200" y="13309"/>
                </a:lnTo>
                <a:lnTo>
                  <a:pt x="11814670" y="12192"/>
                </a:lnTo>
                <a:lnTo>
                  <a:pt x="11814670" y="9563"/>
                </a:lnTo>
                <a:close/>
              </a:path>
              <a:path w="11891010" h="15875">
                <a:moveTo>
                  <a:pt x="11843245" y="9626"/>
                </a:moveTo>
                <a:lnTo>
                  <a:pt x="11842788" y="8509"/>
                </a:lnTo>
                <a:lnTo>
                  <a:pt x="11840934" y="6642"/>
                </a:lnTo>
                <a:lnTo>
                  <a:pt x="11839804" y="6172"/>
                </a:lnTo>
                <a:lnTo>
                  <a:pt x="11837175" y="6159"/>
                </a:lnTo>
                <a:lnTo>
                  <a:pt x="11836057" y="6629"/>
                </a:lnTo>
                <a:lnTo>
                  <a:pt x="11834190" y="8483"/>
                </a:lnTo>
                <a:lnTo>
                  <a:pt x="11833720" y="9601"/>
                </a:lnTo>
                <a:lnTo>
                  <a:pt x="11833720" y="12230"/>
                </a:lnTo>
                <a:lnTo>
                  <a:pt x="11834178" y="13360"/>
                </a:lnTo>
                <a:lnTo>
                  <a:pt x="11836032" y="15227"/>
                </a:lnTo>
                <a:lnTo>
                  <a:pt x="11837149" y="15684"/>
                </a:lnTo>
                <a:lnTo>
                  <a:pt x="11839791" y="15697"/>
                </a:lnTo>
                <a:lnTo>
                  <a:pt x="11840909" y="15240"/>
                </a:lnTo>
                <a:lnTo>
                  <a:pt x="11842775" y="13373"/>
                </a:lnTo>
                <a:lnTo>
                  <a:pt x="11843245" y="12255"/>
                </a:lnTo>
                <a:lnTo>
                  <a:pt x="11843245" y="9626"/>
                </a:lnTo>
                <a:close/>
              </a:path>
              <a:path w="11891010" h="15875">
                <a:moveTo>
                  <a:pt x="11871820" y="9690"/>
                </a:moveTo>
                <a:lnTo>
                  <a:pt x="11871363" y="8572"/>
                </a:lnTo>
                <a:lnTo>
                  <a:pt x="11869509" y="6705"/>
                </a:lnTo>
                <a:lnTo>
                  <a:pt x="11868379" y="6235"/>
                </a:lnTo>
                <a:lnTo>
                  <a:pt x="11856225" y="6210"/>
                </a:lnTo>
                <a:lnTo>
                  <a:pt x="11855107" y="6667"/>
                </a:lnTo>
                <a:lnTo>
                  <a:pt x="11853240" y="8521"/>
                </a:lnTo>
                <a:lnTo>
                  <a:pt x="11852770" y="9652"/>
                </a:lnTo>
                <a:lnTo>
                  <a:pt x="11852770" y="12280"/>
                </a:lnTo>
                <a:lnTo>
                  <a:pt x="11853228" y="13398"/>
                </a:lnTo>
                <a:lnTo>
                  <a:pt x="11855082" y="15265"/>
                </a:lnTo>
                <a:lnTo>
                  <a:pt x="11856199" y="15735"/>
                </a:lnTo>
                <a:lnTo>
                  <a:pt x="11868366" y="15760"/>
                </a:lnTo>
                <a:lnTo>
                  <a:pt x="11869484" y="15303"/>
                </a:lnTo>
                <a:lnTo>
                  <a:pt x="11871350" y="13449"/>
                </a:lnTo>
                <a:lnTo>
                  <a:pt x="11871820" y="12319"/>
                </a:lnTo>
                <a:lnTo>
                  <a:pt x="11871820" y="9690"/>
                </a:lnTo>
                <a:close/>
              </a:path>
              <a:path w="11891010" h="15875">
                <a:moveTo>
                  <a:pt x="11890870" y="9740"/>
                </a:moveTo>
                <a:lnTo>
                  <a:pt x="11890413" y="8610"/>
                </a:lnTo>
                <a:lnTo>
                  <a:pt x="11888559" y="6756"/>
                </a:lnTo>
                <a:lnTo>
                  <a:pt x="11887429" y="6286"/>
                </a:lnTo>
                <a:lnTo>
                  <a:pt x="11884800" y="6273"/>
                </a:lnTo>
                <a:lnTo>
                  <a:pt x="11883682" y="6743"/>
                </a:lnTo>
                <a:lnTo>
                  <a:pt x="11881815" y="8597"/>
                </a:lnTo>
                <a:lnTo>
                  <a:pt x="11881345" y="9715"/>
                </a:lnTo>
                <a:lnTo>
                  <a:pt x="11881345" y="12344"/>
                </a:lnTo>
                <a:lnTo>
                  <a:pt x="11881803" y="13474"/>
                </a:lnTo>
                <a:lnTo>
                  <a:pt x="11883657" y="15328"/>
                </a:lnTo>
                <a:lnTo>
                  <a:pt x="11884774" y="15798"/>
                </a:lnTo>
                <a:lnTo>
                  <a:pt x="11887416" y="15811"/>
                </a:lnTo>
                <a:lnTo>
                  <a:pt x="11888534" y="15341"/>
                </a:lnTo>
                <a:lnTo>
                  <a:pt x="11890400" y="13487"/>
                </a:lnTo>
                <a:lnTo>
                  <a:pt x="11890870" y="12369"/>
                </a:lnTo>
                <a:lnTo>
                  <a:pt x="11890870" y="97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1271677" y="7230435"/>
            <a:ext cx="19564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 MT"/>
                <a:cs typeface="Arial MT"/>
              </a:rPr>
              <a:t>College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Name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271693" y="7887352"/>
            <a:ext cx="342646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Arial MT"/>
                <a:cs typeface="Arial MT"/>
              </a:rPr>
              <a:t>Info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Institute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of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Engineering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669499" y="2423332"/>
            <a:ext cx="10586720" cy="1409065"/>
            <a:chOff x="3669499" y="2423332"/>
            <a:chExt cx="10586720" cy="1409065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69499" y="2498298"/>
              <a:ext cx="2295524" cy="133349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22376" y="2423332"/>
              <a:ext cx="1333499" cy="133349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55333" y="2573262"/>
              <a:ext cx="3171824" cy="10286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1785" y="2393156"/>
            <a:ext cx="13430249" cy="58673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63700" y="149421"/>
            <a:ext cx="665670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36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dirty="0" sz="36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36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80172" y="922863"/>
            <a:ext cx="33274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1">
                <a:latin typeface="Arial"/>
                <a:cs typeface="Arial"/>
              </a:rPr>
              <a:t>A</a:t>
            </a:r>
            <a:r>
              <a:rPr dirty="0" sz="3600" b="1">
                <a:latin typeface="Arial"/>
                <a:cs typeface="Arial"/>
              </a:rPr>
              <a:t>bou</a:t>
            </a:r>
            <a:r>
              <a:rPr dirty="0" sz="3600" b="1">
                <a:latin typeface="Arial"/>
                <a:cs typeface="Arial"/>
              </a:rPr>
              <a:t>t-</a:t>
            </a:r>
            <a:r>
              <a:rPr dirty="0" sz="3600" spc="-5" b="1">
                <a:latin typeface="Arial"/>
                <a:cs typeface="Arial"/>
              </a:rPr>
              <a:t>Us</a:t>
            </a:r>
            <a:r>
              <a:rPr dirty="0" sz="3600" b="1">
                <a:latin typeface="Arial"/>
                <a:cs typeface="Arial"/>
              </a:rPr>
              <a:t>-P</a:t>
            </a:r>
            <a:r>
              <a:rPr dirty="0" sz="3600" spc="-5" b="1">
                <a:latin typeface="Arial"/>
                <a:cs typeface="Arial"/>
              </a:rPr>
              <a:t>a</a:t>
            </a:r>
            <a:r>
              <a:rPr dirty="0" sz="3600" b="1">
                <a:latin typeface="Arial"/>
                <a:cs typeface="Arial"/>
              </a:rPr>
              <a:t>g</a:t>
            </a:r>
            <a:r>
              <a:rPr dirty="0" sz="3600" spc="-5" b="1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7398" y="3121818"/>
            <a:ext cx="13430249" cy="58388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63700" y="149421"/>
            <a:ext cx="665670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36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dirty="0" sz="36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36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70375" y="933450"/>
            <a:ext cx="29470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latin typeface="Arial"/>
                <a:cs typeface="Arial"/>
              </a:rPr>
              <a:t>Sign</a:t>
            </a:r>
            <a:r>
              <a:rPr dirty="0" sz="3600" spc="-90" b="1">
                <a:latin typeface="Arial"/>
                <a:cs typeface="Arial"/>
              </a:rPr>
              <a:t> </a:t>
            </a:r>
            <a:r>
              <a:rPr dirty="0" sz="3600" b="1">
                <a:latin typeface="Arial"/>
                <a:cs typeface="Arial"/>
              </a:rPr>
              <a:t>up-Page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8848" y="2001142"/>
            <a:ext cx="13420724" cy="58292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63700" y="149421"/>
            <a:ext cx="665670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36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dirty="0" sz="36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36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86473" y="918632"/>
            <a:ext cx="25152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latin typeface="Arial"/>
                <a:cs typeface="Arial"/>
              </a:rPr>
              <a:t>Log</a:t>
            </a:r>
            <a:r>
              <a:rPr dirty="0" sz="3600" b="1">
                <a:latin typeface="Arial"/>
                <a:cs typeface="Arial"/>
              </a:rPr>
              <a:t>i</a:t>
            </a:r>
            <a:r>
              <a:rPr dirty="0" sz="3600" b="1">
                <a:latin typeface="Arial"/>
                <a:cs typeface="Arial"/>
              </a:rPr>
              <a:t>n</a:t>
            </a:r>
            <a:r>
              <a:rPr dirty="0" sz="3600" b="1">
                <a:latin typeface="Arial"/>
                <a:cs typeface="Arial"/>
              </a:rPr>
              <a:t>-P</a:t>
            </a:r>
            <a:r>
              <a:rPr dirty="0" sz="3600" spc="-5" b="1">
                <a:latin typeface="Arial"/>
                <a:cs typeface="Arial"/>
              </a:rPr>
              <a:t>a</a:t>
            </a:r>
            <a:r>
              <a:rPr dirty="0" sz="3600" b="1">
                <a:latin typeface="Arial"/>
                <a:cs typeface="Arial"/>
              </a:rPr>
              <a:t>g</a:t>
            </a:r>
            <a:r>
              <a:rPr dirty="0" sz="3600" spc="-5" b="1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0335" y="3421856"/>
            <a:ext cx="13430249" cy="59531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63700" y="149421"/>
            <a:ext cx="665670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36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dirty="0" sz="36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36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14761" y="1144468"/>
            <a:ext cx="365887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1">
                <a:latin typeface="Arial"/>
                <a:cs typeface="Arial"/>
              </a:rPr>
              <a:t>Dashboard-Page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00" y="149421"/>
            <a:ext cx="66567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Next</a:t>
            </a:r>
            <a:r>
              <a:rPr dirty="0" spc="5"/>
              <a:t> </a:t>
            </a:r>
            <a:r>
              <a:rPr dirty="0" spc="-5"/>
              <a:t>Gen</a:t>
            </a:r>
            <a:r>
              <a:rPr dirty="0" spc="10"/>
              <a:t> </a:t>
            </a:r>
            <a:r>
              <a:rPr dirty="0" spc="-5"/>
              <a:t>Employability</a:t>
            </a:r>
            <a:r>
              <a:rPr dirty="0" spc="10"/>
              <a:t> </a:t>
            </a:r>
            <a:r>
              <a:rPr dirty="0" spc="-5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5713" y="1231009"/>
            <a:ext cx="16861790" cy="7552055"/>
          </a:xfrm>
          <a:prstGeom prst="rect">
            <a:avLst/>
          </a:prstGeom>
        </p:spPr>
        <p:txBody>
          <a:bodyPr wrap="square" lIns="0" tIns="135255" rIns="0" bIns="0" rtlCol="0" vert="horz">
            <a:spAutoFit/>
          </a:bodyPr>
          <a:lstStyle/>
          <a:p>
            <a:pPr marL="154305">
              <a:lnSpc>
                <a:spcPct val="100000"/>
              </a:lnSpc>
              <a:spcBef>
                <a:spcPts val="1065"/>
              </a:spcBef>
            </a:pPr>
            <a:r>
              <a:rPr dirty="0" sz="3200" spc="-5" b="1">
                <a:solidFill>
                  <a:srgbClr val="203162"/>
                </a:solidFill>
                <a:latin typeface="Arial"/>
                <a:cs typeface="Arial"/>
              </a:rPr>
              <a:t>Future</a:t>
            </a:r>
            <a:r>
              <a:rPr dirty="0" sz="3200" spc="-40" b="1">
                <a:solidFill>
                  <a:srgbClr val="203162"/>
                </a:solidFill>
                <a:latin typeface="Arial"/>
                <a:cs typeface="Arial"/>
              </a:rPr>
              <a:t> </a:t>
            </a:r>
            <a:r>
              <a:rPr dirty="0" sz="3200" spc="-5" b="1">
                <a:solidFill>
                  <a:srgbClr val="203162"/>
                </a:solidFill>
                <a:latin typeface="Arial"/>
                <a:cs typeface="Arial"/>
              </a:rPr>
              <a:t>Enhancements</a:t>
            </a:r>
            <a:r>
              <a:rPr dirty="0" sz="3200" spc="-5" b="1">
                <a:solidFill>
                  <a:srgbClr val="374050"/>
                </a:solidFill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collaborative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note-taking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landscape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constantly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evolving,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and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Spark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committed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to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staying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at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endParaRPr sz="2800">
              <a:latin typeface="Arial MT"/>
              <a:cs typeface="Arial MT"/>
            </a:endParaRPr>
          </a:p>
          <a:p>
            <a:pPr marL="12700" marR="358775">
              <a:lnSpc>
                <a:spcPts val="5030"/>
              </a:lnSpc>
              <a:spcBef>
                <a:spcPts val="440"/>
              </a:spcBef>
            </a:pPr>
            <a:r>
              <a:rPr dirty="0" sz="2800" spc="-5">
                <a:latin typeface="Arial MT"/>
                <a:cs typeface="Arial MT"/>
              </a:rPr>
              <a:t>forefront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of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this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exciting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journey.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As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we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delve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into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future,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world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intertwined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with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Artificial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Intelligence </a:t>
            </a:r>
            <a:r>
              <a:rPr dirty="0" sz="2800" spc="-76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(AI)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beckons,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promising</a:t>
            </a:r>
            <a:r>
              <a:rPr dirty="0" sz="2800">
                <a:latin typeface="Arial MT"/>
                <a:cs typeface="Arial MT"/>
              </a:rPr>
              <a:t> to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transform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way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interact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with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information.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This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essay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explores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transformative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potential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of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AI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Spark,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outlining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features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poised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to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ignite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new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era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of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intelligent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note- </a:t>
            </a:r>
            <a:r>
              <a:rPr dirty="0" sz="2800" spc="-76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taking and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collaboration.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dirty="0" sz="2800" spc="-5">
                <a:latin typeface="Arial MT"/>
                <a:cs typeface="Arial MT"/>
              </a:rPr>
              <a:t>Firstly,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envision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leveraging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Natural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Language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Processing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(NLP)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algorithms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to </a:t>
            </a:r>
            <a:r>
              <a:rPr dirty="0" sz="2800" spc="-5">
                <a:latin typeface="Arial MT"/>
                <a:cs typeface="Arial MT"/>
              </a:rPr>
              <a:t>unlock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secrets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of</a:t>
            </a:r>
            <a:endParaRPr sz="2800">
              <a:latin typeface="Arial MT"/>
              <a:cs typeface="Arial MT"/>
            </a:endParaRPr>
          </a:p>
          <a:p>
            <a:pPr marL="12700" marR="5080">
              <a:lnSpc>
                <a:spcPts val="5030"/>
              </a:lnSpc>
              <a:spcBef>
                <a:spcPts val="240"/>
              </a:spcBef>
            </a:pPr>
            <a:r>
              <a:rPr dirty="0" sz="2800" spc="-5">
                <a:latin typeface="Arial MT"/>
                <a:cs typeface="Arial MT"/>
              </a:rPr>
              <a:t>comprehensive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notes.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Through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AI-powered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summarization,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Spark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will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become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adept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at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extracting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essence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from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lengthy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documents.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Imagine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encountering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dense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research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paper;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Spark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will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condense</a:t>
            </a:r>
            <a:r>
              <a:rPr dirty="0" sz="2800">
                <a:latin typeface="Arial MT"/>
                <a:cs typeface="Arial MT"/>
              </a:rPr>
              <a:t> it 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into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concise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summary,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highlighting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key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points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and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allowing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users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to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grasp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complex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information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with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ease. </a:t>
            </a:r>
            <a:r>
              <a:rPr dirty="0" sz="2800" spc="-76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This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intelligent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assistant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will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empower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them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to </a:t>
            </a:r>
            <a:r>
              <a:rPr dirty="0" sz="2800" spc="-5">
                <a:latin typeface="Arial MT"/>
                <a:cs typeface="Arial MT"/>
              </a:rPr>
              <a:t>focus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on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what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truly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matters,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saving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valuable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time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and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ensuring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critical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details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never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slip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through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cracks.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00" y="149421"/>
            <a:ext cx="66567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Next</a:t>
            </a:r>
            <a:r>
              <a:rPr dirty="0" spc="5"/>
              <a:t> </a:t>
            </a:r>
            <a:r>
              <a:rPr dirty="0" spc="-5"/>
              <a:t>Gen</a:t>
            </a:r>
            <a:r>
              <a:rPr dirty="0" spc="10"/>
              <a:t> </a:t>
            </a:r>
            <a:r>
              <a:rPr dirty="0" spc="-5"/>
              <a:t>Employability</a:t>
            </a:r>
            <a:r>
              <a:rPr dirty="0" spc="10"/>
              <a:t> </a:t>
            </a:r>
            <a:r>
              <a:rPr dirty="0" spc="-5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6028" y="9441508"/>
            <a:ext cx="97155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Arial MT"/>
                <a:cs typeface="Arial MT"/>
              </a:rPr>
              <a:t>Source</a:t>
            </a:r>
            <a:r>
              <a:rPr dirty="0" sz="2000" spc="-8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: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1178" y="2549613"/>
            <a:ext cx="85725" cy="857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40788" y="1370023"/>
            <a:ext cx="16847185" cy="4578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1">
                <a:solidFill>
                  <a:srgbClr val="203162"/>
                </a:solidFill>
                <a:latin typeface="Arial"/>
                <a:cs typeface="Arial"/>
              </a:rPr>
              <a:t>Conclusion</a:t>
            </a:r>
            <a:endParaRPr sz="3200">
              <a:latin typeface="Arial"/>
              <a:cs typeface="Arial"/>
            </a:endParaRPr>
          </a:p>
          <a:p>
            <a:pPr marL="687705" marR="5080">
              <a:lnSpc>
                <a:spcPct val="149600"/>
              </a:lnSpc>
              <a:spcBef>
                <a:spcPts val="1855"/>
              </a:spcBef>
            </a:pPr>
            <a:r>
              <a:rPr dirty="0" sz="2800" spc="-5">
                <a:latin typeface="Arial MT"/>
                <a:cs typeface="Arial MT"/>
              </a:rPr>
              <a:t>However,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see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this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as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just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beginning.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are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committed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to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continuous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innovation,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and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future </a:t>
            </a:r>
            <a:r>
              <a:rPr dirty="0" sz="2800" spc="-76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holds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promise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of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even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more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transformative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features.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By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harnessing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power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of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Artificial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Intelligence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and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other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cutting-edge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technologies,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envision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future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where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Spark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becomes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intelligent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assistant,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offering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functionalities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like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AI-powered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summarization,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sentiment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analysis,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and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voice-to-text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integration.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These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advancements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will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further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streamline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workflows,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enhance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communication,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and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unlock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new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era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of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collaborative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productivity.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700" y="149421"/>
            <a:ext cx="665670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36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dirty="0" sz="36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36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96355" y="4621384"/>
            <a:ext cx="416306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10" b="1">
                <a:solidFill>
                  <a:srgbClr val="213366"/>
                </a:solidFill>
                <a:latin typeface="Arial"/>
                <a:cs typeface="Arial"/>
              </a:rPr>
              <a:t>Thank</a:t>
            </a:r>
            <a:r>
              <a:rPr dirty="0" sz="6000" spc="-100" b="1">
                <a:solidFill>
                  <a:srgbClr val="213366"/>
                </a:solidFill>
                <a:latin typeface="Arial"/>
                <a:cs typeface="Arial"/>
              </a:rPr>
              <a:t> </a:t>
            </a:r>
            <a:r>
              <a:rPr dirty="0" sz="6000" spc="-10" b="1">
                <a:solidFill>
                  <a:srgbClr val="213366"/>
                </a:solidFill>
                <a:latin typeface="Arial"/>
                <a:cs typeface="Arial"/>
              </a:rPr>
              <a:t>You!</a:t>
            </a:r>
            <a:endParaRPr sz="6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400" y="287394"/>
            <a:ext cx="6631305" cy="457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335"/>
              </a:lnSpc>
            </a:pPr>
            <a:r>
              <a:rPr dirty="0" sz="3600" spc="-5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36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dirty="0" sz="36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36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36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68542" y="1834751"/>
            <a:ext cx="852043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 b="1">
                <a:solidFill>
                  <a:srgbClr val="203164"/>
                </a:solidFill>
                <a:latin typeface="Arial"/>
                <a:cs typeface="Arial"/>
              </a:rPr>
              <a:t>CAPSTONE</a:t>
            </a:r>
            <a:r>
              <a:rPr dirty="0" sz="4000" spc="-40" b="1">
                <a:solidFill>
                  <a:srgbClr val="203164"/>
                </a:solidFill>
                <a:latin typeface="Arial"/>
                <a:cs typeface="Arial"/>
              </a:rPr>
              <a:t> </a:t>
            </a:r>
            <a:r>
              <a:rPr dirty="0" sz="4000" spc="-5" b="1">
                <a:solidFill>
                  <a:srgbClr val="203164"/>
                </a:solidFill>
                <a:latin typeface="Arial"/>
                <a:cs typeface="Arial"/>
              </a:rPr>
              <a:t>PROJECT</a:t>
            </a:r>
            <a:r>
              <a:rPr dirty="0" sz="4000" spc="-40" b="1">
                <a:solidFill>
                  <a:srgbClr val="203164"/>
                </a:solidFill>
                <a:latin typeface="Arial"/>
                <a:cs typeface="Arial"/>
              </a:rPr>
              <a:t> </a:t>
            </a:r>
            <a:r>
              <a:rPr dirty="0" sz="4000" spc="-5" b="1">
                <a:solidFill>
                  <a:srgbClr val="203164"/>
                </a:solidFill>
                <a:latin typeface="Arial"/>
                <a:cs typeface="Arial"/>
              </a:rPr>
              <a:t>SHOWCASE</a:t>
            </a:r>
            <a:endParaRPr sz="4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87207" y="6050292"/>
            <a:ext cx="14504669" cy="1112520"/>
          </a:xfrm>
          <a:custGeom>
            <a:avLst/>
            <a:gdLst/>
            <a:ahLst/>
            <a:cxnLst/>
            <a:rect l="l" t="t" r="r" b="b"/>
            <a:pathLst>
              <a:path w="14504669" h="1112520">
                <a:moveTo>
                  <a:pt x="14504467" y="189445"/>
                </a:moveTo>
                <a:lnTo>
                  <a:pt x="14484464" y="112877"/>
                </a:lnTo>
                <a:lnTo>
                  <a:pt x="14459509" y="75336"/>
                </a:lnTo>
                <a:lnTo>
                  <a:pt x="14426857" y="44107"/>
                </a:lnTo>
                <a:lnTo>
                  <a:pt x="14387817" y="20370"/>
                </a:lnTo>
                <a:lnTo>
                  <a:pt x="14343723" y="5283"/>
                </a:lnTo>
                <a:lnTo>
                  <a:pt x="14295882" y="0"/>
                </a:lnTo>
                <a:lnTo>
                  <a:pt x="210121" y="0"/>
                </a:lnTo>
                <a:lnTo>
                  <a:pt x="162293" y="5283"/>
                </a:lnTo>
                <a:lnTo>
                  <a:pt x="118198" y="20370"/>
                </a:lnTo>
                <a:lnTo>
                  <a:pt x="79159" y="44107"/>
                </a:lnTo>
                <a:lnTo>
                  <a:pt x="46507" y="75336"/>
                </a:lnTo>
                <a:lnTo>
                  <a:pt x="21551" y="112877"/>
                </a:lnTo>
                <a:lnTo>
                  <a:pt x="5613" y="155587"/>
                </a:lnTo>
                <a:lnTo>
                  <a:pt x="12" y="202209"/>
                </a:lnTo>
                <a:lnTo>
                  <a:pt x="0" y="909726"/>
                </a:lnTo>
                <a:lnTo>
                  <a:pt x="5613" y="956437"/>
                </a:lnTo>
                <a:lnTo>
                  <a:pt x="21551" y="999159"/>
                </a:lnTo>
                <a:lnTo>
                  <a:pt x="46507" y="1036701"/>
                </a:lnTo>
                <a:lnTo>
                  <a:pt x="79159" y="1067917"/>
                </a:lnTo>
                <a:lnTo>
                  <a:pt x="118198" y="1091653"/>
                </a:lnTo>
                <a:lnTo>
                  <a:pt x="162293" y="1106754"/>
                </a:lnTo>
                <a:lnTo>
                  <a:pt x="210121" y="1112037"/>
                </a:lnTo>
                <a:lnTo>
                  <a:pt x="14295882" y="1112037"/>
                </a:lnTo>
                <a:lnTo>
                  <a:pt x="14343723" y="1106754"/>
                </a:lnTo>
                <a:lnTo>
                  <a:pt x="14387817" y="1091653"/>
                </a:lnTo>
                <a:lnTo>
                  <a:pt x="14426857" y="1067917"/>
                </a:lnTo>
                <a:lnTo>
                  <a:pt x="14433906" y="1061173"/>
                </a:lnTo>
                <a:lnTo>
                  <a:pt x="14459509" y="1036701"/>
                </a:lnTo>
                <a:lnTo>
                  <a:pt x="14484464" y="999159"/>
                </a:lnTo>
                <a:lnTo>
                  <a:pt x="14500403" y="956437"/>
                </a:lnTo>
                <a:lnTo>
                  <a:pt x="14504467" y="922578"/>
                </a:lnTo>
                <a:lnTo>
                  <a:pt x="14504467" y="189445"/>
                </a:lnTo>
                <a:close/>
              </a:path>
            </a:pathLst>
          </a:custGeom>
          <a:solidFill>
            <a:srgbClr val="DEDD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460958" y="5323356"/>
            <a:ext cx="11042650" cy="147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23215">
              <a:lnSpc>
                <a:spcPct val="100000"/>
              </a:lnSpc>
              <a:spcBef>
                <a:spcPts val="100"/>
              </a:spcBef>
            </a:pPr>
            <a:r>
              <a:rPr dirty="0" sz="3200" spc="-5" b="1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320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5" b="1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3200" spc="-5" b="1">
                <a:latin typeface="Arial"/>
                <a:cs typeface="Arial"/>
              </a:rPr>
              <a:t>Notes</a:t>
            </a:r>
            <a:r>
              <a:rPr dirty="0" sz="3200" spc="-10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Sharing</a:t>
            </a:r>
            <a:r>
              <a:rPr dirty="0" sz="3200" spc="-10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Web</a:t>
            </a:r>
            <a:r>
              <a:rPr dirty="0" sz="3200" spc="-10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Application</a:t>
            </a:r>
            <a:r>
              <a:rPr dirty="0" sz="3200" spc="-10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using</a:t>
            </a:r>
            <a:r>
              <a:rPr dirty="0" sz="3200" spc="-10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Django</a:t>
            </a:r>
            <a:r>
              <a:rPr dirty="0" sz="3200" spc="-10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Framework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45577" y="7974157"/>
            <a:ext cx="12597130" cy="101790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586230" marR="5080" indent="-1574165">
              <a:lnSpc>
                <a:spcPts val="3979"/>
              </a:lnSpc>
              <a:spcBef>
                <a:spcPts val="55"/>
              </a:spcBef>
            </a:pP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Abstract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| </a:t>
            </a: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Problem Statement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| </a:t>
            </a: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Project Overview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| </a:t>
            </a: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Proposed Solution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| </a:t>
            </a:r>
            <a:r>
              <a:rPr dirty="0" sz="3200" spc="-8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Technology Used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 Modelling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 Results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 |</a:t>
            </a: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 Conclusion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00" y="149421"/>
            <a:ext cx="66567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Next</a:t>
            </a:r>
            <a:r>
              <a:rPr dirty="0" spc="5"/>
              <a:t> </a:t>
            </a:r>
            <a:r>
              <a:rPr dirty="0" spc="-5"/>
              <a:t>Gen</a:t>
            </a:r>
            <a:r>
              <a:rPr dirty="0" spc="10"/>
              <a:t> </a:t>
            </a:r>
            <a:r>
              <a:rPr dirty="0" spc="-5"/>
              <a:t>Employability</a:t>
            </a:r>
            <a:r>
              <a:rPr dirty="0" spc="10"/>
              <a:t> </a:t>
            </a:r>
            <a:r>
              <a:rPr dirty="0" spc="-5"/>
              <a:t>Program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6028" y="9511086"/>
            <a:ext cx="971550" cy="279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50"/>
              </a:lnSpc>
            </a:pPr>
            <a:r>
              <a:rPr dirty="0" sz="2000" spc="-5">
                <a:latin typeface="Arial MT"/>
                <a:cs typeface="Arial MT"/>
              </a:rPr>
              <a:t>Source</a:t>
            </a:r>
            <a:r>
              <a:rPr dirty="0" sz="2000" spc="-8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: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24" y="940941"/>
            <a:ext cx="17044035" cy="5461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1">
                <a:solidFill>
                  <a:srgbClr val="203162"/>
                </a:solidFill>
                <a:latin typeface="Arial"/>
                <a:cs typeface="Arial"/>
              </a:rPr>
              <a:t>Abstract</a:t>
            </a:r>
            <a:endParaRPr sz="3200">
              <a:latin typeface="Arial"/>
              <a:cs typeface="Arial"/>
            </a:endParaRPr>
          </a:p>
          <a:p>
            <a:pPr marL="584200" marR="347980">
              <a:lnSpc>
                <a:spcPct val="150500"/>
              </a:lnSpc>
              <a:spcBef>
                <a:spcPts val="2100"/>
              </a:spcBef>
            </a:pPr>
            <a:r>
              <a:rPr dirty="0" sz="2550" spc="5">
                <a:latin typeface="Arial MT"/>
                <a:cs typeface="Arial MT"/>
              </a:rPr>
              <a:t>Spark</a:t>
            </a:r>
            <a:r>
              <a:rPr dirty="0" sz="2550" spc="10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your</a:t>
            </a:r>
            <a:r>
              <a:rPr dirty="0" sz="2550" spc="15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productivity</a:t>
            </a:r>
            <a:r>
              <a:rPr dirty="0" sz="2550" spc="15">
                <a:latin typeface="Arial MT"/>
                <a:cs typeface="Arial MT"/>
              </a:rPr>
              <a:t> </a:t>
            </a:r>
            <a:r>
              <a:rPr dirty="0" sz="2550" spc="5">
                <a:latin typeface="Arial MT"/>
                <a:cs typeface="Arial MT"/>
              </a:rPr>
              <a:t>with</a:t>
            </a:r>
            <a:r>
              <a:rPr dirty="0" sz="2550" spc="15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Spark,</a:t>
            </a:r>
            <a:r>
              <a:rPr dirty="0" sz="2550" spc="15">
                <a:latin typeface="Arial MT"/>
                <a:cs typeface="Arial MT"/>
              </a:rPr>
              <a:t> </a:t>
            </a:r>
            <a:r>
              <a:rPr dirty="0" sz="2550" spc="5">
                <a:latin typeface="Arial MT"/>
                <a:cs typeface="Arial MT"/>
              </a:rPr>
              <a:t>a</a:t>
            </a:r>
            <a:r>
              <a:rPr dirty="0" sz="2550" spc="15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dynamic</a:t>
            </a:r>
            <a:r>
              <a:rPr dirty="0" sz="2550" spc="15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notes</a:t>
            </a:r>
            <a:r>
              <a:rPr dirty="0" sz="2550" spc="15">
                <a:latin typeface="Arial MT"/>
                <a:cs typeface="Arial MT"/>
              </a:rPr>
              <a:t> </a:t>
            </a:r>
            <a:r>
              <a:rPr dirty="0" sz="2550" spc="5">
                <a:latin typeface="Arial MT"/>
                <a:cs typeface="Arial MT"/>
              </a:rPr>
              <a:t>app</a:t>
            </a:r>
            <a:r>
              <a:rPr dirty="0" sz="2550" spc="15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built</a:t>
            </a:r>
            <a:r>
              <a:rPr dirty="0" sz="2550" spc="15">
                <a:latin typeface="Arial MT"/>
                <a:cs typeface="Arial MT"/>
              </a:rPr>
              <a:t> </a:t>
            </a:r>
            <a:r>
              <a:rPr dirty="0" sz="2550" spc="5">
                <a:latin typeface="Arial MT"/>
                <a:cs typeface="Arial MT"/>
              </a:rPr>
              <a:t>with</a:t>
            </a:r>
            <a:r>
              <a:rPr dirty="0" sz="2550" spc="15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seamless</a:t>
            </a:r>
            <a:r>
              <a:rPr dirty="0" sz="2550" spc="15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collaboration</a:t>
            </a:r>
            <a:r>
              <a:rPr dirty="0" sz="2550" spc="15">
                <a:latin typeface="Arial MT"/>
                <a:cs typeface="Arial MT"/>
              </a:rPr>
              <a:t> </a:t>
            </a:r>
            <a:r>
              <a:rPr dirty="0" sz="2550" spc="5">
                <a:latin typeface="Arial MT"/>
                <a:cs typeface="Arial MT"/>
              </a:rPr>
              <a:t>in</a:t>
            </a:r>
            <a:r>
              <a:rPr dirty="0" sz="2550" spc="15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mind.</a:t>
            </a:r>
            <a:r>
              <a:rPr dirty="0" sz="2550" spc="15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Leverage</a:t>
            </a:r>
            <a:r>
              <a:rPr dirty="0" sz="2550" spc="15">
                <a:latin typeface="Arial MT"/>
                <a:cs typeface="Arial MT"/>
              </a:rPr>
              <a:t> </a:t>
            </a:r>
            <a:r>
              <a:rPr dirty="0" sz="2550" spc="5">
                <a:latin typeface="Arial MT"/>
                <a:cs typeface="Arial MT"/>
              </a:rPr>
              <a:t>the </a:t>
            </a:r>
            <a:r>
              <a:rPr dirty="0" sz="2550" spc="-695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power</a:t>
            </a:r>
            <a:r>
              <a:rPr dirty="0" sz="2550" spc="10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of</a:t>
            </a:r>
            <a:r>
              <a:rPr dirty="0" sz="2550" spc="10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Django</a:t>
            </a:r>
            <a:r>
              <a:rPr dirty="0" sz="2550" spc="10">
                <a:latin typeface="Arial MT"/>
                <a:cs typeface="Arial MT"/>
              </a:rPr>
              <a:t> </a:t>
            </a:r>
            <a:r>
              <a:rPr dirty="0" sz="2550" spc="5">
                <a:latin typeface="Arial MT"/>
                <a:cs typeface="Arial MT"/>
              </a:rPr>
              <a:t>to</a:t>
            </a:r>
            <a:r>
              <a:rPr dirty="0" sz="2550" spc="10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create,</a:t>
            </a:r>
            <a:r>
              <a:rPr dirty="0" sz="2550" spc="15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organize,</a:t>
            </a:r>
            <a:r>
              <a:rPr dirty="0" sz="2550" spc="10">
                <a:latin typeface="Arial MT"/>
                <a:cs typeface="Arial MT"/>
              </a:rPr>
              <a:t> </a:t>
            </a:r>
            <a:r>
              <a:rPr dirty="0" sz="2550" spc="5">
                <a:latin typeface="Arial MT"/>
                <a:cs typeface="Arial MT"/>
              </a:rPr>
              <a:t>and</a:t>
            </a:r>
            <a:r>
              <a:rPr dirty="0" sz="2550" spc="10">
                <a:latin typeface="Arial MT"/>
                <a:cs typeface="Arial MT"/>
              </a:rPr>
              <a:t> </a:t>
            </a:r>
            <a:r>
              <a:rPr dirty="0" sz="2550" spc="5">
                <a:latin typeface="Arial MT"/>
                <a:cs typeface="Arial MT"/>
              </a:rPr>
              <a:t>share</a:t>
            </a:r>
            <a:r>
              <a:rPr dirty="0" sz="2550" spc="10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notes</a:t>
            </a:r>
            <a:r>
              <a:rPr dirty="0" sz="2550" spc="15">
                <a:latin typeface="Arial MT"/>
                <a:cs typeface="Arial MT"/>
              </a:rPr>
              <a:t> </a:t>
            </a:r>
            <a:r>
              <a:rPr dirty="0" sz="2550" spc="5">
                <a:latin typeface="Arial MT"/>
                <a:cs typeface="Arial MT"/>
              </a:rPr>
              <a:t>in</a:t>
            </a:r>
            <a:r>
              <a:rPr dirty="0" sz="2550" spc="10">
                <a:latin typeface="Arial MT"/>
                <a:cs typeface="Arial MT"/>
              </a:rPr>
              <a:t> </a:t>
            </a:r>
            <a:r>
              <a:rPr dirty="0" sz="2550" spc="5">
                <a:latin typeface="Arial MT"/>
                <a:cs typeface="Arial MT"/>
              </a:rPr>
              <a:t>a</a:t>
            </a:r>
            <a:r>
              <a:rPr dirty="0" sz="2550" spc="10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secure</a:t>
            </a:r>
            <a:r>
              <a:rPr dirty="0" sz="2550" spc="10">
                <a:latin typeface="Arial MT"/>
                <a:cs typeface="Arial MT"/>
              </a:rPr>
              <a:t> </a:t>
            </a:r>
            <a:r>
              <a:rPr dirty="0" sz="2550" spc="5">
                <a:latin typeface="Arial MT"/>
                <a:cs typeface="Arial MT"/>
              </a:rPr>
              <a:t>and</a:t>
            </a:r>
            <a:r>
              <a:rPr dirty="0" sz="2550" spc="15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intuitive</a:t>
            </a:r>
            <a:r>
              <a:rPr dirty="0" sz="2550" spc="10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environment.</a:t>
            </a:r>
            <a:r>
              <a:rPr dirty="0" sz="2550" spc="10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Register</a:t>
            </a:r>
            <a:r>
              <a:rPr dirty="0" sz="2550" spc="10">
                <a:latin typeface="Arial MT"/>
                <a:cs typeface="Arial MT"/>
              </a:rPr>
              <a:t> </a:t>
            </a:r>
            <a:r>
              <a:rPr dirty="0" sz="2550" spc="5">
                <a:latin typeface="Arial MT"/>
                <a:cs typeface="Arial MT"/>
              </a:rPr>
              <a:t>and</a:t>
            </a:r>
            <a:r>
              <a:rPr dirty="0" sz="2550" spc="10">
                <a:latin typeface="Arial MT"/>
                <a:cs typeface="Arial MT"/>
              </a:rPr>
              <a:t> </a:t>
            </a:r>
            <a:r>
              <a:rPr dirty="0" sz="2550" spc="5">
                <a:latin typeface="Arial MT"/>
                <a:cs typeface="Arial MT"/>
              </a:rPr>
              <a:t>log</a:t>
            </a:r>
            <a:r>
              <a:rPr dirty="0" sz="2550" spc="15">
                <a:latin typeface="Arial MT"/>
                <a:cs typeface="Arial MT"/>
              </a:rPr>
              <a:t> </a:t>
            </a:r>
            <a:r>
              <a:rPr dirty="0" sz="2550" spc="5">
                <a:latin typeface="Arial MT"/>
                <a:cs typeface="Arial MT"/>
              </a:rPr>
              <a:t>in </a:t>
            </a:r>
            <a:r>
              <a:rPr dirty="0" sz="2550" spc="10">
                <a:latin typeface="Arial MT"/>
                <a:cs typeface="Arial MT"/>
              </a:rPr>
              <a:t> </a:t>
            </a:r>
            <a:r>
              <a:rPr dirty="0" sz="2550" spc="5">
                <a:latin typeface="Arial MT"/>
                <a:cs typeface="Arial MT"/>
              </a:rPr>
              <a:t>with</a:t>
            </a:r>
            <a:r>
              <a:rPr dirty="0" sz="2550">
                <a:latin typeface="Arial MT"/>
                <a:cs typeface="Arial MT"/>
              </a:rPr>
              <a:t> confidence, knowing</a:t>
            </a:r>
            <a:r>
              <a:rPr dirty="0" sz="2550" spc="5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your </a:t>
            </a:r>
            <a:r>
              <a:rPr dirty="0" sz="2550" spc="5">
                <a:latin typeface="Arial MT"/>
                <a:cs typeface="Arial MT"/>
              </a:rPr>
              <a:t>data is</a:t>
            </a:r>
            <a:r>
              <a:rPr dirty="0" sz="2550">
                <a:latin typeface="Arial MT"/>
                <a:cs typeface="Arial MT"/>
              </a:rPr>
              <a:t> protected</a:t>
            </a:r>
            <a:r>
              <a:rPr dirty="0" sz="2550" spc="5">
                <a:latin typeface="Arial MT"/>
                <a:cs typeface="Arial MT"/>
              </a:rPr>
              <a:t> by</a:t>
            </a:r>
            <a:r>
              <a:rPr dirty="0" sz="2550">
                <a:latin typeface="Arial MT"/>
                <a:cs typeface="Arial MT"/>
              </a:rPr>
              <a:t> robust user</a:t>
            </a:r>
            <a:r>
              <a:rPr dirty="0" sz="2550" spc="5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authentication.</a:t>
            </a:r>
            <a:endParaRPr sz="25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500">
              <a:latin typeface="Arial MT"/>
              <a:cs typeface="Arial MT"/>
            </a:endParaRPr>
          </a:p>
          <a:p>
            <a:pPr marL="584200" marR="5080">
              <a:lnSpc>
                <a:spcPct val="150500"/>
              </a:lnSpc>
              <a:spcBef>
                <a:spcPts val="1735"/>
              </a:spcBef>
            </a:pPr>
            <a:r>
              <a:rPr dirty="0" sz="2550" spc="5">
                <a:latin typeface="Arial MT"/>
                <a:cs typeface="Arial MT"/>
              </a:rPr>
              <a:t>Spark</a:t>
            </a:r>
            <a:r>
              <a:rPr dirty="0" sz="2550" spc="10">
                <a:latin typeface="Arial MT"/>
                <a:cs typeface="Arial MT"/>
              </a:rPr>
              <a:t> </a:t>
            </a:r>
            <a:r>
              <a:rPr dirty="0" sz="2550" spc="5">
                <a:latin typeface="Arial MT"/>
                <a:cs typeface="Arial MT"/>
              </a:rPr>
              <a:t>empowers</a:t>
            </a:r>
            <a:r>
              <a:rPr dirty="0" sz="2550" spc="10">
                <a:latin typeface="Arial MT"/>
                <a:cs typeface="Arial MT"/>
              </a:rPr>
              <a:t> </a:t>
            </a:r>
            <a:r>
              <a:rPr dirty="0" sz="2550" spc="5">
                <a:latin typeface="Arial MT"/>
                <a:cs typeface="Arial MT"/>
              </a:rPr>
              <a:t>you</a:t>
            </a:r>
            <a:r>
              <a:rPr dirty="0" sz="2550" spc="10">
                <a:latin typeface="Arial MT"/>
                <a:cs typeface="Arial MT"/>
              </a:rPr>
              <a:t> </a:t>
            </a:r>
            <a:r>
              <a:rPr dirty="0" sz="2550" spc="5">
                <a:latin typeface="Arial MT"/>
                <a:cs typeface="Arial MT"/>
              </a:rPr>
              <a:t>to</a:t>
            </a:r>
            <a:r>
              <a:rPr dirty="0" sz="2550" spc="10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organize</a:t>
            </a:r>
            <a:r>
              <a:rPr dirty="0" sz="2550" spc="10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your</a:t>
            </a:r>
            <a:r>
              <a:rPr dirty="0" sz="2550" spc="10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thoughts</a:t>
            </a:r>
            <a:r>
              <a:rPr dirty="0" sz="2550" spc="10">
                <a:latin typeface="Arial MT"/>
                <a:cs typeface="Arial MT"/>
              </a:rPr>
              <a:t> </a:t>
            </a:r>
            <a:r>
              <a:rPr dirty="0" sz="2550" spc="5">
                <a:latin typeface="Arial MT"/>
                <a:cs typeface="Arial MT"/>
              </a:rPr>
              <a:t>with</a:t>
            </a:r>
            <a:r>
              <a:rPr dirty="0" sz="2550" spc="10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ease.</a:t>
            </a:r>
            <a:r>
              <a:rPr dirty="0" sz="2550" spc="10">
                <a:latin typeface="Arial MT"/>
                <a:cs typeface="Arial MT"/>
              </a:rPr>
              <a:t> </a:t>
            </a:r>
            <a:r>
              <a:rPr dirty="0" sz="2550" spc="5">
                <a:latin typeface="Arial MT"/>
                <a:cs typeface="Arial MT"/>
              </a:rPr>
              <a:t>Create</a:t>
            </a:r>
            <a:r>
              <a:rPr dirty="0" sz="2550" spc="10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notes</a:t>
            </a:r>
            <a:r>
              <a:rPr dirty="0" sz="2550" spc="10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effortlessly,</a:t>
            </a:r>
            <a:r>
              <a:rPr dirty="0" sz="2550" spc="10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categorize</a:t>
            </a:r>
            <a:r>
              <a:rPr dirty="0" sz="2550" spc="10">
                <a:latin typeface="Arial MT"/>
                <a:cs typeface="Arial MT"/>
              </a:rPr>
              <a:t> </a:t>
            </a:r>
            <a:r>
              <a:rPr dirty="0" sz="2550" spc="5">
                <a:latin typeface="Arial MT"/>
                <a:cs typeface="Arial MT"/>
              </a:rPr>
              <a:t>them</a:t>
            </a:r>
            <a:r>
              <a:rPr dirty="0" sz="2550" spc="10">
                <a:latin typeface="Arial MT"/>
                <a:cs typeface="Arial MT"/>
              </a:rPr>
              <a:t> </a:t>
            </a:r>
            <a:r>
              <a:rPr dirty="0" sz="2550" spc="5">
                <a:latin typeface="Arial MT"/>
                <a:cs typeface="Arial MT"/>
              </a:rPr>
              <a:t>into</a:t>
            </a:r>
            <a:r>
              <a:rPr dirty="0" sz="2550" spc="10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folders </a:t>
            </a:r>
            <a:r>
              <a:rPr dirty="0" sz="2550" spc="5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for</a:t>
            </a:r>
            <a:r>
              <a:rPr dirty="0" sz="2550" spc="15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clarity,</a:t>
            </a:r>
            <a:r>
              <a:rPr dirty="0" sz="2550" spc="15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or</a:t>
            </a:r>
            <a:r>
              <a:rPr dirty="0" sz="2550" spc="15">
                <a:latin typeface="Arial MT"/>
                <a:cs typeface="Arial MT"/>
              </a:rPr>
              <a:t> </a:t>
            </a:r>
            <a:r>
              <a:rPr dirty="0" sz="2550" spc="5">
                <a:latin typeface="Arial MT"/>
                <a:cs typeface="Arial MT"/>
              </a:rPr>
              <a:t>tag</a:t>
            </a:r>
            <a:r>
              <a:rPr dirty="0" sz="2550" spc="15">
                <a:latin typeface="Arial MT"/>
                <a:cs typeface="Arial MT"/>
              </a:rPr>
              <a:t> </a:t>
            </a:r>
            <a:r>
              <a:rPr dirty="0" sz="2550" spc="5">
                <a:latin typeface="Arial MT"/>
                <a:cs typeface="Arial MT"/>
              </a:rPr>
              <a:t>them</a:t>
            </a:r>
            <a:r>
              <a:rPr dirty="0" sz="2550" spc="15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for</a:t>
            </a:r>
            <a:r>
              <a:rPr dirty="0" sz="2550" spc="15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lightning-fast</a:t>
            </a:r>
            <a:r>
              <a:rPr dirty="0" sz="2550" spc="15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retrieval.</a:t>
            </a:r>
            <a:r>
              <a:rPr dirty="0" sz="2550" spc="15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Unleash</a:t>
            </a:r>
            <a:r>
              <a:rPr dirty="0" sz="2550" spc="20">
                <a:latin typeface="Arial MT"/>
                <a:cs typeface="Arial MT"/>
              </a:rPr>
              <a:t> </a:t>
            </a:r>
            <a:r>
              <a:rPr dirty="0" sz="2550" spc="5">
                <a:latin typeface="Arial MT"/>
                <a:cs typeface="Arial MT"/>
              </a:rPr>
              <a:t>the</a:t>
            </a:r>
            <a:r>
              <a:rPr dirty="0" sz="2550" spc="15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power</a:t>
            </a:r>
            <a:r>
              <a:rPr dirty="0" sz="2550" spc="15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of</a:t>
            </a:r>
            <a:r>
              <a:rPr dirty="0" sz="2550" spc="15">
                <a:latin typeface="Arial MT"/>
                <a:cs typeface="Arial MT"/>
              </a:rPr>
              <a:t> </a:t>
            </a:r>
            <a:r>
              <a:rPr dirty="0" sz="2550" spc="5">
                <a:latin typeface="Arial MT"/>
                <a:cs typeface="Arial MT"/>
              </a:rPr>
              <a:t>real-time</a:t>
            </a:r>
            <a:r>
              <a:rPr dirty="0" sz="2550" spc="15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collaboration:</a:t>
            </a:r>
            <a:r>
              <a:rPr dirty="0" sz="2550" spc="15">
                <a:latin typeface="Arial MT"/>
                <a:cs typeface="Arial MT"/>
              </a:rPr>
              <a:t> </a:t>
            </a:r>
            <a:r>
              <a:rPr dirty="0" sz="2550" spc="5">
                <a:latin typeface="Arial MT"/>
                <a:cs typeface="Arial MT"/>
              </a:rPr>
              <a:t>work</a:t>
            </a:r>
            <a:r>
              <a:rPr dirty="0" sz="2550" spc="15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alongside</a:t>
            </a:r>
            <a:r>
              <a:rPr dirty="0" sz="2550" spc="15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your </a:t>
            </a:r>
            <a:r>
              <a:rPr dirty="0" sz="2550" spc="-690">
                <a:latin typeface="Arial MT"/>
                <a:cs typeface="Arial MT"/>
              </a:rPr>
              <a:t> </a:t>
            </a:r>
            <a:r>
              <a:rPr dirty="0" sz="2550" spc="5">
                <a:latin typeface="Arial MT"/>
                <a:cs typeface="Arial MT"/>
              </a:rPr>
              <a:t>team on the</a:t>
            </a:r>
            <a:r>
              <a:rPr dirty="0" sz="2550" spc="10">
                <a:latin typeface="Arial MT"/>
                <a:cs typeface="Arial MT"/>
              </a:rPr>
              <a:t> </a:t>
            </a:r>
            <a:r>
              <a:rPr dirty="0" sz="2550" spc="5">
                <a:latin typeface="Arial MT"/>
                <a:cs typeface="Arial MT"/>
              </a:rPr>
              <a:t>same </a:t>
            </a:r>
            <a:r>
              <a:rPr dirty="0" sz="2550">
                <a:latin typeface="Arial MT"/>
                <a:cs typeface="Arial MT"/>
              </a:rPr>
              <a:t>note,</a:t>
            </a:r>
            <a:r>
              <a:rPr dirty="0" sz="2550" spc="5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witnessing</a:t>
            </a:r>
            <a:r>
              <a:rPr dirty="0" sz="2550" spc="10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changes</a:t>
            </a:r>
            <a:r>
              <a:rPr dirty="0" sz="2550" spc="5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sync</a:t>
            </a:r>
            <a:r>
              <a:rPr dirty="0" sz="2550" spc="10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instantly.</a:t>
            </a:r>
            <a:r>
              <a:rPr dirty="0" sz="2550" spc="5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Never</a:t>
            </a:r>
            <a:r>
              <a:rPr dirty="0" sz="2550" spc="5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lose</a:t>
            </a:r>
            <a:r>
              <a:rPr dirty="0" sz="2550" spc="10">
                <a:latin typeface="Arial MT"/>
                <a:cs typeface="Arial MT"/>
              </a:rPr>
              <a:t> </a:t>
            </a:r>
            <a:r>
              <a:rPr dirty="0" sz="2550" spc="5">
                <a:latin typeface="Arial MT"/>
                <a:cs typeface="Arial MT"/>
              </a:rPr>
              <a:t>a </a:t>
            </a:r>
            <a:r>
              <a:rPr dirty="0" sz="2550">
                <a:latin typeface="Arial MT"/>
                <a:cs typeface="Arial MT"/>
              </a:rPr>
              <a:t>thought</a:t>
            </a:r>
            <a:r>
              <a:rPr dirty="0" sz="2550" spc="10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again</a:t>
            </a:r>
            <a:r>
              <a:rPr dirty="0" sz="2550" spc="5">
                <a:latin typeface="Arial MT"/>
                <a:cs typeface="Arial MT"/>
              </a:rPr>
              <a:t> – </a:t>
            </a:r>
            <a:r>
              <a:rPr dirty="0" sz="2550">
                <a:latin typeface="Arial MT"/>
                <a:cs typeface="Arial MT"/>
              </a:rPr>
              <a:t>version</a:t>
            </a:r>
            <a:r>
              <a:rPr dirty="0" sz="2550" spc="10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control </a:t>
            </a:r>
            <a:r>
              <a:rPr dirty="0" sz="2550" spc="5">
                <a:latin typeface="Arial MT"/>
                <a:cs typeface="Arial MT"/>
              </a:rPr>
              <a:t> </a:t>
            </a:r>
            <a:r>
              <a:rPr dirty="0" sz="2550">
                <a:latin typeface="Arial MT"/>
                <a:cs typeface="Arial MT"/>
              </a:rPr>
              <a:t>meticulously tracks revisions, ensuring </a:t>
            </a:r>
            <a:r>
              <a:rPr dirty="0" sz="2550" spc="5">
                <a:latin typeface="Arial MT"/>
                <a:cs typeface="Arial MT"/>
              </a:rPr>
              <a:t>data</a:t>
            </a:r>
            <a:r>
              <a:rPr dirty="0" sz="2550">
                <a:latin typeface="Arial MT"/>
                <a:cs typeface="Arial MT"/>
              </a:rPr>
              <a:t> integrity.</a:t>
            </a:r>
            <a:endParaRPr sz="25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00" y="149421"/>
            <a:ext cx="66567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Next</a:t>
            </a:r>
            <a:r>
              <a:rPr dirty="0" spc="5"/>
              <a:t> </a:t>
            </a:r>
            <a:r>
              <a:rPr dirty="0" spc="-5"/>
              <a:t>Gen</a:t>
            </a:r>
            <a:r>
              <a:rPr dirty="0" spc="10"/>
              <a:t> </a:t>
            </a:r>
            <a:r>
              <a:rPr dirty="0" spc="-5"/>
              <a:t>Employability</a:t>
            </a:r>
            <a:r>
              <a:rPr dirty="0" spc="10"/>
              <a:t> </a:t>
            </a:r>
            <a:r>
              <a:rPr dirty="0" spc="-5"/>
              <a:t>Program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6028" y="9511086"/>
            <a:ext cx="971550" cy="279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50"/>
              </a:lnSpc>
            </a:pPr>
            <a:r>
              <a:rPr dirty="0" sz="2000" spc="-5">
                <a:latin typeface="Arial MT"/>
                <a:cs typeface="Arial MT"/>
              </a:rPr>
              <a:t>Source</a:t>
            </a:r>
            <a:r>
              <a:rPr dirty="0" sz="2000" spc="-8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: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0788" y="1187086"/>
            <a:ext cx="15357475" cy="7664450"/>
          </a:xfrm>
          <a:prstGeom prst="rect">
            <a:avLst/>
          </a:prstGeom>
        </p:spPr>
        <p:txBody>
          <a:bodyPr wrap="square" lIns="0" tIns="1955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dirty="0" sz="3200" spc="-5" b="1">
                <a:solidFill>
                  <a:srgbClr val="203162"/>
                </a:solidFill>
                <a:latin typeface="Arial"/>
                <a:cs typeface="Arial"/>
              </a:rPr>
              <a:t>Problem</a:t>
            </a:r>
            <a:r>
              <a:rPr dirty="0" sz="3200" spc="-45" b="1">
                <a:solidFill>
                  <a:srgbClr val="203162"/>
                </a:solidFill>
                <a:latin typeface="Arial"/>
                <a:cs typeface="Arial"/>
              </a:rPr>
              <a:t> </a:t>
            </a:r>
            <a:r>
              <a:rPr dirty="0" sz="3200" spc="-5" b="1">
                <a:solidFill>
                  <a:srgbClr val="203162"/>
                </a:solidFill>
                <a:latin typeface="Arial"/>
                <a:cs typeface="Arial"/>
              </a:rPr>
              <a:t>Statement</a:t>
            </a:r>
            <a:endParaRPr sz="3200">
              <a:latin typeface="Arial"/>
              <a:cs typeface="Arial"/>
            </a:endParaRPr>
          </a:p>
          <a:p>
            <a:pPr marL="27940" marR="123189">
              <a:lnSpc>
                <a:spcPts val="5030"/>
              </a:lnSpc>
              <a:spcBef>
                <a:spcPts val="35"/>
              </a:spcBef>
            </a:pP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Firstly,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existing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note-taking</a:t>
            </a:r>
            <a:r>
              <a:rPr dirty="0" sz="28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apps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often</a:t>
            </a:r>
            <a:r>
              <a:rPr dirty="0" sz="28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prioritize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individual</a:t>
            </a:r>
            <a:r>
              <a:rPr dirty="0" sz="28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use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over</a:t>
            </a:r>
            <a:r>
              <a:rPr dirty="0" sz="28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collaborative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functionality. 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While they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excel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at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capturing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personal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ideas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thoughts,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they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lack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necessary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tools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for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real- </a:t>
            </a:r>
            <a:r>
              <a:rPr dirty="0" sz="2800" spc="-76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time co-creation.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Imagine 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a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team brainstorming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session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where notes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are scattered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across 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individual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devices,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hindering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flow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of</a:t>
            </a:r>
            <a:r>
              <a:rPr dirty="0" sz="28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ideas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hindering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ability</a:t>
            </a:r>
            <a:r>
              <a:rPr dirty="0" sz="28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to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build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upon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each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other's 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thoughts. This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siloed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approach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stifles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knowledge sharing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hinders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collective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productivity.</a:t>
            </a:r>
            <a:endParaRPr sz="2800">
              <a:latin typeface="Arial MT"/>
              <a:cs typeface="Arial MT"/>
            </a:endParaRPr>
          </a:p>
          <a:p>
            <a:pPr marL="27940">
              <a:lnSpc>
                <a:spcPct val="100000"/>
              </a:lnSpc>
              <a:spcBef>
                <a:spcPts val="1200"/>
              </a:spcBef>
            </a:pP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Secondly,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traditional</a:t>
            </a:r>
            <a:r>
              <a:rPr dirty="0" sz="28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note-taking</a:t>
            </a:r>
            <a:r>
              <a:rPr dirty="0" sz="28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apps</a:t>
            </a:r>
            <a:r>
              <a:rPr dirty="0" sz="28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frequently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suffer</a:t>
            </a:r>
            <a:r>
              <a:rPr dirty="0" sz="28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from</a:t>
            </a:r>
            <a:r>
              <a:rPr dirty="0" sz="28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inadequate</a:t>
            </a:r>
            <a:r>
              <a:rPr dirty="0" sz="28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organization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structures.</a:t>
            </a:r>
            <a:endParaRPr sz="2800">
              <a:latin typeface="Arial MT"/>
              <a:cs typeface="Arial MT"/>
            </a:endParaRPr>
          </a:p>
          <a:p>
            <a:pPr marL="27940" marR="5080">
              <a:lnSpc>
                <a:spcPts val="5030"/>
              </a:lnSpc>
              <a:spcBef>
                <a:spcPts val="240"/>
              </a:spcBef>
            </a:pP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Limited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categorization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options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or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clunky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tagging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systems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can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quickly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lead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to a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digital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graveyard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of </a:t>
            </a:r>
            <a:r>
              <a:rPr dirty="0" sz="2800" spc="-76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unorganized notes.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Finding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that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crucial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piece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of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information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becomes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a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time-consuming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treasure 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hunt,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frustrating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users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delaying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progress.</a:t>
            </a:r>
            <a:r>
              <a:rPr dirty="0" sz="28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A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truly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effective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note-taking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solution</a:t>
            </a:r>
            <a:r>
              <a:rPr dirty="0" sz="28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should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offer 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intuitive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organization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tools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that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allow</a:t>
            </a:r>
            <a:r>
              <a:rPr dirty="0" sz="28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for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easy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categorization,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filtering,</a:t>
            </a:r>
            <a:r>
              <a:rPr dirty="0" sz="2800" spc="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retrieval,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ensuring 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critical</a:t>
            </a:r>
            <a:r>
              <a:rPr dirty="0" sz="2800" spc="-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information </a:t>
            </a:r>
            <a:r>
              <a:rPr dirty="0" sz="2800">
                <a:solidFill>
                  <a:srgbClr val="0D0D0D"/>
                </a:solidFill>
                <a:latin typeface="Arial MT"/>
                <a:cs typeface="Arial MT"/>
              </a:rPr>
              <a:t>is</a:t>
            </a:r>
            <a:r>
              <a:rPr dirty="0" sz="2800" spc="-5">
                <a:solidFill>
                  <a:srgbClr val="0D0D0D"/>
                </a:solidFill>
                <a:latin typeface="Arial MT"/>
                <a:cs typeface="Arial MT"/>
              </a:rPr>
              <a:t> readily accessible.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00" y="149421"/>
            <a:ext cx="66567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Next</a:t>
            </a:r>
            <a:r>
              <a:rPr dirty="0" spc="5"/>
              <a:t> </a:t>
            </a:r>
            <a:r>
              <a:rPr dirty="0" spc="-5"/>
              <a:t>Gen</a:t>
            </a:r>
            <a:r>
              <a:rPr dirty="0" spc="10"/>
              <a:t> </a:t>
            </a:r>
            <a:r>
              <a:rPr dirty="0" spc="-5"/>
              <a:t>Employability</a:t>
            </a:r>
            <a:r>
              <a:rPr dirty="0" spc="10"/>
              <a:t> </a:t>
            </a:r>
            <a:r>
              <a:rPr dirty="0" spc="-5"/>
              <a:t>Program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6028" y="9511086"/>
            <a:ext cx="971550" cy="279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50"/>
              </a:lnSpc>
            </a:pPr>
            <a:r>
              <a:rPr dirty="0" sz="2000" spc="-5">
                <a:latin typeface="Arial MT"/>
                <a:cs typeface="Arial MT"/>
              </a:rPr>
              <a:t>Source</a:t>
            </a:r>
            <a:r>
              <a:rPr dirty="0" sz="2000" spc="-8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: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0788" y="1241511"/>
            <a:ext cx="14130655" cy="7562850"/>
          </a:xfrm>
          <a:prstGeom prst="rect">
            <a:avLst/>
          </a:prstGeom>
        </p:spPr>
        <p:txBody>
          <a:bodyPr wrap="square" lIns="0" tIns="140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dirty="0" sz="3200" spc="-5" b="1">
                <a:solidFill>
                  <a:srgbClr val="203162"/>
                </a:solidFill>
                <a:latin typeface="Arial"/>
                <a:cs typeface="Arial"/>
              </a:rPr>
              <a:t>Project</a:t>
            </a:r>
            <a:r>
              <a:rPr dirty="0" sz="3200" spc="-45" b="1">
                <a:solidFill>
                  <a:srgbClr val="203162"/>
                </a:solidFill>
                <a:latin typeface="Arial"/>
                <a:cs typeface="Arial"/>
              </a:rPr>
              <a:t> </a:t>
            </a:r>
            <a:r>
              <a:rPr dirty="0" sz="3200" spc="-5" b="1">
                <a:solidFill>
                  <a:srgbClr val="203162"/>
                </a:solidFill>
                <a:latin typeface="Arial"/>
                <a:cs typeface="Arial"/>
              </a:rPr>
              <a:t>Overview</a:t>
            </a:r>
            <a:endParaRPr sz="3200">
              <a:latin typeface="Arial"/>
              <a:cs typeface="Arial"/>
            </a:endParaRPr>
          </a:p>
          <a:p>
            <a:pPr marL="27940">
              <a:lnSpc>
                <a:spcPct val="100000"/>
              </a:lnSpc>
              <a:spcBef>
                <a:spcPts val="885"/>
              </a:spcBef>
            </a:pP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modern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workplace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thrives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on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exchange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of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ideas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and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collaborative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efforts.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Yet,</a:t>
            </a:r>
            <a:endParaRPr sz="2800">
              <a:latin typeface="Arial MT"/>
              <a:cs typeface="Arial MT"/>
            </a:endParaRPr>
          </a:p>
          <a:p>
            <a:pPr marL="27940" marR="63500">
              <a:lnSpc>
                <a:spcPts val="5030"/>
              </a:lnSpc>
              <a:spcBef>
                <a:spcPts val="440"/>
              </a:spcBef>
            </a:pPr>
            <a:r>
              <a:rPr dirty="0" sz="2800" spc="-5">
                <a:latin typeface="Arial MT"/>
                <a:cs typeface="Arial MT"/>
              </a:rPr>
              <a:t>many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note-taking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applications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remain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stuck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siloed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past,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hindering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very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processes </a:t>
            </a:r>
            <a:r>
              <a:rPr dirty="0" sz="2800" spc="-76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they're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intended</a:t>
            </a:r>
            <a:r>
              <a:rPr dirty="0" sz="2800">
                <a:latin typeface="Arial MT"/>
                <a:cs typeface="Arial MT"/>
              </a:rPr>
              <a:t> to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support.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Spark,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collaborative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notes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app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built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with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Django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framework,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emerges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as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solution,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aiming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to </a:t>
            </a:r>
            <a:r>
              <a:rPr dirty="0" sz="2800" spc="-5">
                <a:latin typeface="Arial MT"/>
                <a:cs typeface="Arial MT"/>
              </a:rPr>
              <a:t>ignite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new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era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of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streamlined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communication and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knowledge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sharing.</a:t>
            </a:r>
            <a:endParaRPr sz="2800">
              <a:latin typeface="Arial MT"/>
              <a:cs typeface="Arial MT"/>
            </a:endParaRPr>
          </a:p>
          <a:p>
            <a:pPr marL="27940">
              <a:lnSpc>
                <a:spcPct val="100000"/>
              </a:lnSpc>
              <a:spcBef>
                <a:spcPts val="1205"/>
              </a:spcBef>
            </a:pPr>
            <a:r>
              <a:rPr dirty="0" sz="2800" spc="-5">
                <a:latin typeface="Arial MT"/>
                <a:cs typeface="Arial MT"/>
              </a:rPr>
              <a:t>Current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note-taking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solutions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often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prioritize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individual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use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over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collaborative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functionality.</a:t>
            </a:r>
            <a:endParaRPr sz="2800">
              <a:latin typeface="Arial MT"/>
              <a:cs typeface="Arial MT"/>
            </a:endParaRPr>
          </a:p>
          <a:p>
            <a:pPr marL="27940" marR="439420">
              <a:lnSpc>
                <a:spcPts val="5030"/>
              </a:lnSpc>
              <a:spcBef>
                <a:spcPts val="240"/>
              </a:spcBef>
            </a:pPr>
            <a:r>
              <a:rPr dirty="0" sz="2800" spc="-5">
                <a:latin typeface="Arial MT"/>
                <a:cs typeface="Arial MT"/>
              </a:rPr>
              <a:t>Imagine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brainstorming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session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where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ideas</a:t>
            </a:r>
            <a:r>
              <a:rPr dirty="0" sz="2800">
                <a:latin typeface="Arial MT"/>
                <a:cs typeface="Arial MT"/>
              </a:rPr>
              <a:t> flit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across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room,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only</a:t>
            </a:r>
            <a:r>
              <a:rPr dirty="0" sz="2800">
                <a:latin typeface="Arial MT"/>
                <a:cs typeface="Arial MT"/>
              </a:rPr>
              <a:t> to </a:t>
            </a:r>
            <a:r>
              <a:rPr dirty="0" sz="2800" spc="-5">
                <a:latin typeface="Arial MT"/>
                <a:cs typeface="Arial MT"/>
              </a:rPr>
              <a:t>be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captured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on </a:t>
            </a:r>
            <a:r>
              <a:rPr dirty="0" sz="2800" spc="-76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isolated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devices.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Spark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bridges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this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gap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by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enabling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real-time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co-editing.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Teams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can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work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seamlessly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on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same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note,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witnessing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changes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sync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instantly.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This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fosters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dynamic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environment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where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ideas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build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upon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each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other,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fostering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innovation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and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collective progress.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00" y="149421"/>
            <a:ext cx="66567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Next</a:t>
            </a:r>
            <a:r>
              <a:rPr dirty="0" spc="5"/>
              <a:t> </a:t>
            </a:r>
            <a:r>
              <a:rPr dirty="0" spc="-5"/>
              <a:t>Gen</a:t>
            </a:r>
            <a:r>
              <a:rPr dirty="0" spc="10"/>
              <a:t> </a:t>
            </a:r>
            <a:r>
              <a:rPr dirty="0" spc="-5"/>
              <a:t>Employability</a:t>
            </a:r>
            <a:r>
              <a:rPr dirty="0" spc="10"/>
              <a:t> </a:t>
            </a:r>
            <a:r>
              <a:rPr dirty="0" spc="-5"/>
              <a:t>Program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2146" y="3156532"/>
            <a:ext cx="85725" cy="857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2146" y="3794707"/>
            <a:ext cx="85725" cy="857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2146" y="4432882"/>
            <a:ext cx="85725" cy="857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2146" y="5071057"/>
            <a:ext cx="85725" cy="857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2146" y="5709232"/>
            <a:ext cx="85725" cy="857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2146" y="6347407"/>
            <a:ext cx="85725" cy="857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40788" y="1370023"/>
            <a:ext cx="10638155" cy="5185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1">
                <a:solidFill>
                  <a:srgbClr val="203162"/>
                </a:solidFill>
                <a:latin typeface="Arial"/>
                <a:cs typeface="Arial"/>
              </a:rPr>
              <a:t>Proposed</a:t>
            </a:r>
            <a:r>
              <a:rPr dirty="0" sz="3200" spc="-40" b="1">
                <a:solidFill>
                  <a:srgbClr val="203162"/>
                </a:solidFill>
                <a:latin typeface="Arial"/>
                <a:cs typeface="Arial"/>
              </a:rPr>
              <a:t> </a:t>
            </a:r>
            <a:r>
              <a:rPr dirty="0" sz="3200" spc="-5" b="1">
                <a:solidFill>
                  <a:srgbClr val="203162"/>
                </a:solidFill>
                <a:latin typeface="Arial"/>
                <a:cs typeface="Arial"/>
              </a:rPr>
              <a:t>Solution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000">
              <a:latin typeface="Arial"/>
              <a:cs typeface="Arial"/>
            </a:endParaRPr>
          </a:p>
          <a:p>
            <a:pPr marL="1318895">
              <a:lnSpc>
                <a:spcPct val="100000"/>
              </a:lnSpc>
            </a:pPr>
            <a:r>
              <a:rPr dirty="0" sz="2800" spc="-5" b="1">
                <a:latin typeface="Arial"/>
                <a:cs typeface="Arial"/>
              </a:rPr>
              <a:t>Secure</a:t>
            </a:r>
            <a:r>
              <a:rPr dirty="0" sz="2800" spc="-1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Login:</a:t>
            </a:r>
            <a:r>
              <a:rPr dirty="0" sz="2800" spc="-1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The Foundation</a:t>
            </a:r>
            <a:r>
              <a:rPr dirty="0" sz="2800" spc="-1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of</a:t>
            </a:r>
            <a:r>
              <a:rPr dirty="0" sz="2800" spc="-1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Trust</a:t>
            </a:r>
            <a:endParaRPr sz="2800">
              <a:latin typeface="Arial"/>
              <a:cs typeface="Arial"/>
            </a:endParaRPr>
          </a:p>
          <a:p>
            <a:pPr marL="1318895" marR="5080" indent="98425">
              <a:lnSpc>
                <a:spcPts val="5030"/>
              </a:lnSpc>
              <a:spcBef>
                <a:spcPts val="440"/>
              </a:spcBef>
            </a:pPr>
            <a:r>
              <a:rPr dirty="0" sz="2800" spc="-5" b="1">
                <a:latin typeface="Arial"/>
                <a:cs typeface="Arial"/>
              </a:rPr>
              <a:t>Time Travel</a:t>
            </a:r>
            <a:r>
              <a:rPr dirty="0" sz="280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for Notes:</a:t>
            </a:r>
            <a:r>
              <a:rPr dirty="0" sz="280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The Power</a:t>
            </a:r>
            <a:r>
              <a:rPr dirty="0" sz="280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of Version Control </a:t>
            </a:r>
            <a:r>
              <a:rPr dirty="0" sz="280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Finding the</a:t>
            </a:r>
            <a:r>
              <a:rPr dirty="0" sz="280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Needle </a:t>
            </a:r>
            <a:r>
              <a:rPr dirty="0" sz="2800" b="1">
                <a:latin typeface="Arial"/>
                <a:cs typeface="Arial"/>
              </a:rPr>
              <a:t>in </a:t>
            </a:r>
            <a:r>
              <a:rPr dirty="0" sz="2800" spc="-5" b="1">
                <a:latin typeface="Arial"/>
                <a:cs typeface="Arial"/>
              </a:rPr>
              <a:t>the</a:t>
            </a:r>
            <a:r>
              <a:rPr dirty="0" sz="280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Haystack: Advanced</a:t>
            </a:r>
            <a:r>
              <a:rPr dirty="0" sz="280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Filtering </a:t>
            </a:r>
            <a:r>
              <a:rPr dirty="0" sz="2800" spc="-765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Building a</a:t>
            </a:r>
            <a:r>
              <a:rPr dirty="0" sz="280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Fortress:</a:t>
            </a:r>
            <a:r>
              <a:rPr dirty="0" sz="280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Unwavering Security</a:t>
            </a:r>
            <a:endParaRPr sz="2800">
              <a:latin typeface="Arial"/>
              <a:cs typeface="Arial"/>
            </a:endParaRPr>
          </a:p>
          <a:p>
            <a:pPr marL="1318895">
              <a:lnSpc>
                <a:spcPct val="100000"/>
              </a:lnSpc>
              <a:spcBef>
                <a:spcPts val="1210"/>
              </a:spcBef>
            </a:pPr>
            <a:r>
              <a:rPr dirty="0" sz="2800" spc="-5" b="1">
                <a:latin typeface="Arial"/>
                <a:cs typeface="Arial"/>
              </a:rPr>
              <a:t>Designed</a:t>
            </a:r>
            <a:r>
              <a:rPr dirty="0" sz="280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for</a:t>
            </a:r>
            <a:r>
              <a:rPr dirty="0" sz="280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Ease:</a:t>
            </a:r>
            <a:r>
              <a:rPr dirty="0" sz="280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Intuitive</a:t>
            </a:r>
            <a:r>
              <a:rPr dirty="0" sz="280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UsabilityCollaboration</a:t>
            </a:r>
            <a:endParaRPr sz="2800">
              <a:latin typeface="Arial"/>
              <a:cs typeface="Arial"/>
            </a:endParaRPr>
          </a:p>
          <a:p>
            <a:pPr marL="1318895">
              <a:lnSpc>
                <a:spcPct val="100000"/>
              </a:lnSpc>
              <a:spcBef>
                <a:spcPts val="1664"/>
              </a:spcBef>
            </a:pPr>
            <a:r>
              <a:rPr dirty="0" sz="2800" spc="-5" b="1">
                <a:latin typeface="Arial"/>
                <a:cs typeface="Arial"/>
              </a:rPr>
              <a:t>A</a:t>
            </a:r>
            <a:r>
              <a:rPr dirty="0" sz="2800" spc="-1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Symphony of Minds:</a:t>
            </a:r>
            <a:r>
              <a:rPr dirty="0" sz="2800" spc="-1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Seamless Collaboration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6028" y="9511086"/>
            <a:ext cx="971550" cy="279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50"/>
              </a:lnSpc>
            </a:pPr>
            <a:r>
              <a:rPr dirty="0" sz="2000" spc="-5">
                <a:latin typeface="Arial MT"/>
                <a:cs typeface="Arial MT"/>
              </a:rPr>
              <a:t>Source</a:t>
            </a:r>
            <a:r>
              <a:rPr dirty="0" sz="2000" spc="-8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: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00" y="149421"/>
            <a:ext cx="66567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Next</a:t>
            </a:r>
            <a:r>
              <a:rPr dirty="0" spc="5"/>
              <a:t> </a:t>
            </a:r>
            <a:r>
              <a:rPr dirty="0" spc="-5"/>
              <a:t>Gen</a:t>
            </a:r>
            <a:r>
              <a:rPr dirty="0" spc="10"/>
              <a:t> </a:t>
            </a:r>
            <a:r>
              <a:rPr dirty="0" spc="-5"/>
              <a:t>Employability</a:t>
            </a:r>
            <a:r>
              <a:rPr dirty="0" spc="10"/>
              <a:t> </a:t>
            </a:r>
            <a:r>
              <a:rPr dirty="0" spc="-5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0788" y="1370023"/>
            <a:ext cx="341249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1">
                <a:solidFill>
                  <a:srgbClr val="203162"/>
                </a:solidFill>
                <a:latin typeface="Arial"/>
                <a:cs typeface="Arial"/>
              </a:rPr>
              <a:t>Technology</a:t>
            </a:r>
            <a:r>
              <a:rPr dirty="0" sz="3200" spc="-80" b="1">
                <a:solidFill>
                  <a:srgbClr val="203162"/>
                </a:solidFill>
                <a:latin typeface="Arial"/>
                <a:cs typeface="Arial"/>
              </a:rPr>
              <a:t> </a:t>
            </a:r>
            <a:r>
              <a:rPr dirty="0" sz="3200" spc="-5" b="1">
                <a:solidFill>
                  <a:srgbClr val="203162"/>
                </a:solidFill>
                <a:latin typeface="Arial"/>
                <a:cs typeface="Arial"/>
              </a:rPr>
              <a:t>Used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2342" y="3473656"/>
            <a:ext cx="5751851" cy="511635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28759" y="3425383"/>
            <a:ext cx="8334374" cy="418147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535721" y="2676698"/>
            <a:ext cx="156718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latin typeface="Arial MT"/>
                <a:cs typeface="Arial MT"/>
              </a:rPr>
              <a:t>Front-end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6028" y="9511086"/>
            <a:ext cx="971550" cy="279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50"/>
              </a:lnSpc>
            </a:pPr>
            <a:r>
              <a:rPr dirty="0" sz="2000" spc="-5">
                <a:latin typeface="Arial MT"/>
                <a:cs typeface="Arial MT"/>
              </a:rPr>
              <a:t>Source</a:t>
            </a:r>
            <a:r>
              <a:rPr dirty="0" sz="2000" spc="-8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: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48648" y="2528720"/>
            <a:ext cx="152781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latin typeface="Arial MT"/>
                <a:cs typeface="Arial MT"/>
              </a:rPr>
              <a:t>B</a:t>
            </a:r>
            <a:r>
              <a:rPr dirty="0" sz="2800" spc="-10">
                <a:latin typeface="Arial MT"/>
                <a:cs typeface="Arial MT"/>
              </a:rPr>
              <a:t>a</a:t>
            </a:r>
            <a:r>
              <a:rPr dirty="0" sz="2800" spc="-5">
                <a:latin typeface="Arial MT"/>
                <a:cs typeface="Arial MT"/>
              </a:rPr>
              <a:t>ck</a:t>
            </a:r>
            <a:r>
              <a:rPr dirty="0" sz="2800">
                <a:latin typeface="Arial MT"/>
                <a:cs typeface="Arial MT"/>
              </a:rPr>
              <a:t>-</a:t>
            </a:r>
            <a:r>
              <a:rPr dirty="0" sz="2800" spc="-10">
                <a:latin typeface="Arial MT"/>
                <a:cs typeface="Arial MT"/>
              </a:rPr>
              <a:t>en</a:t>
            </a:r>
            <a:r>
              <a:rPr dirty="0" sz="2800" spc="-5">
                <a:latin typeface="Arial MT"/>
                <a:cs typeface="Arial MT"/>
              </a:rPr>
              <a:t>d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00" y="149421"/>
            <a:ext cx="66567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Next</a:t>
            </a:r>
            <a:r>
              <a:rPr dirty="0" spc="5"/>
              <a:t> </a:t>
            </a:r>
            <a:r>
              <a:rPr dirty="0" spc="-5"/>
              <a:t>Gen</a:t>
            </a:r>
            <a:r>
              <a:rPr dirty="0" spc="10"/>
              <a:t> </a:t>
            </a:r>
            <a:r>
              <a:rPr dirty="0" spc="-5"/>
              <a:t>Employability</a:t>
            </a:r>
            <a:r>
              <a:rPr dirty="0" spc="10"/>
              <a:t> </a:t>
            </a:r>
            <a:r>
              <a:rPr dirty="0" spc="-5"/>
              <a:t>Program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1178" y="2466419"/>
            <a:ext cx="85725" cy="857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1178" y="5657294"/>
            <a:ext cx="85725" cy="857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40788" y="1370023"/>
            <a:ext cx="17506950" cy="6409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1">
                <a:solidFill>
                  <a:srgbClr val="203162"/>
                </a:solidFill>
                <a:latin typeface="Arial"/>
                <a:cs typeface="Arial"/>
              </a:rPr>
              <a:t>Modelling</a:t>
            </a:r>
            <a:r>
              <a:rPr dirty="0" sz="3200" spc="-30" b="1">
                <a:solidFill>
                  <a:srgbClr val="203162"/>
                </a:solidFill>
                <a:latin typeface="Arial"/>
                <a:cs typeface="Arial"/>
              </a:rPr>
              <a:t> </a:t>
            </a:r>
            <a:r>
              <a:rPr dirty="0" sz="3200" spc="-5" b="1">
                <a:solidFill>
                  <a:srgbClr val="203162"/>
                </a:solidFill>
                <a:latin typeface="Arial"/>
                <a:cs typeface="Arial"/>
              </a:rPr>
              <a:t>&amp;</a:t>
            </a:r>
            <a:r>
              <a:rPr dirty="0" sz="3200" spc="-25" b="1">
                <a:solidFill>
                  <a:srgbClr val="203162"/>
                </a:solidFill>
                <a:latin typeface="Arial"/>
                <a:cs typeface="Arial"/>
              </a:rPr>
              <a:t> </a:t>
            </a:r>
            <a:r>
              <a:rPr dirty="0" sz="3200" spc="-5" b="1">
                <a:solidFill>
                  <a:srgbClr val="203162"/>
                </a:solidFill>
                <a:latin typeface="Arial"/>
                <a:cs typeface="Arial"/>
              </a:rPr>
              <a:t>Results</a:t>
            </a:r>
            <a:endParaRPr sz="3200">
              <a:latin typeface="Arial"/>
              <a:cs typeface="Arial"/>
            </a:endParaRPr>
          </a:p>
          <a:p>
            <a:pPr marL="687705" marR="132715">
              <a:lnSpc>
                <a:spcPct val="149600"/>
              </a:lnSpc>
              <a:spcBef>
                <a:spcPts val="1200"/>
              </a:spcBef>
            </a:pPr>
            <a:r>
              <a:rPr dirty="0" sz="2800" spc="-5">
                <a:latin typeface="Arial MT"/>
                <a:cs typeface="Arial MT"/>
              </a:rPr>
              <a:t>Imagine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bustling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orchestra,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each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instrument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playing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its </a:t>
            </a:r>
            <a:r>
              <a:rPr dirty="0" sz="2800" spc="-5">
                <a:latin typeface="Arial MT"/>
                <a:cs typeface="Arial MT"/>
              </a:rPr>
              <a:t>part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to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create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harmonious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symphony.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Similarly, </a:t>
            </a:r>
            <a:r>
              <a:rPr dirty="0" sz="2800" spc="-76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Spark's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data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model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functions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silent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conductor,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orchestrating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intricate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relationships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between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users,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notes,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collaboration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features,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and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access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controls.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This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essay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delves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into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core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of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Spark,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exploring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design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choices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and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their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resounding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results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creating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reliable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and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scalable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platform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for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collaborative note-sharing.</a:t>
            </a:r>
            <a:endParaRPr sz="2800">
              <a:latin typeface="Arial MT"/>
              <a:cs typeface="Arial MT"/>
            </a:endParaRPr>
          </a:p>
          <a:p>
            <a:pPr algn="just" marL="687705" marR="5080">
              <a:lnSpc>
                <a:spcPts val="5020"/>
              </a:lnSpc>
              <a:spcBef>
                <a:spcPts val="250"/>
              </a:spcBef>
            </a:pPr>
            <a:r>
              <a:rPr dirty="0" sz="2800" spc="-5">
                <a:latin typeface="Arial MT"/>
                <a:cs typeface="Arial MT"/>
              </a:rPr>
              <a:t>At the heart of the symphony lies a well-defined data model, implemented using Django's Object-Relational </a:t>
            </a:r>
            <a:r>
              <a:rPr dirty="0" sz="2800" spc="-76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Mapping (ORM) capabilities. This approach translates real-world entities like Users, Notes, Collaborations,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Permissions, and Tags into a structured language understood by the database. Each entity plays a specific </a:t>
            </a:r>
            <a:r>
              <a:rPr dirty="0" sz="2800" spc="-76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role,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contributing</a:t>
            </a:r>
            <a:r>
              <a:rPr dirty="0" sz="2800">
                <a:latin typeface="Arial MT"/>
                <a:cs typeface="Arial MT"/>
              </a:rPr>
              <a:t> to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overall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functionality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of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platform.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1178" y="8209994"/>
            <a:ext cx="85725" cy="8572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56028" y="9511086"/>
            <a:ext cx="971550" cy="279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50"/>
              </a:lnSpc>
            </a:pPr>
            <a:r>
              <a:rPr dirty="0" sz="2000" spc="-5">
                <a:latin typeface="Arial MT"/>
                <a:cs typeface="Arial MT"/>
              </a:rPr>
              <a:t>Source</a:t>
            </a:r>
            <a:r>
              <a:rPr dirty="0" sz="2000" spc="-8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: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0190" y="2025628"/>
            <a:ext cx="13458822" cy="58292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63700" y="149421"/>
            <a:ext cx="665670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36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dirty="0" sz="36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36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86451" y="999125"/>
            <a:ext cx="25152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1">
                <a:latin typeface="Arial"/>
                <a:cs typeface="Arial"/>
              </a:rPr>
              <a:t>Home-page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Bala Santhosh</dc:creator>
  <cp:keywords>DAGB2LuZbr4,BAFmdLJGVQw</cp:keywords>
  <dc:title>Student Name : Balasanthosh Student ID : au711021205003</dc:title>
  <dcterms:created xsi:type="dcterms:W3CDTF">2024-04-08T18:48:51Z</dcterms:created>
  <dcterms:modified xsi:type="dcterms:W3CDTF">2024-04-08T18:48:51Z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2024-04-08T00:00:00Z</vt:filetime>
  </property>
  <property fmtid="{D5CDD505-2E9C-101B-9397-08002B2CF9AE}" pid="3" name="Creator">
    <vt:lpwstr>Canva</vt:lpwstr>
  </property>
  <property fmtid="{D5CDD505-2E9C-101B-9397-08002B2CF9AE}" pid="4" name="LastSaved">
    <vt:filetime>2024-04-08T00:00:00Z</vt:filetime>
  </property>
</Properties>
</file>