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a836248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a836248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bb4d82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bb4d82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bb4d820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bb4d820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bb4d820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bb4d820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27515a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d27515a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d99128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9d99128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d99128a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d99128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d99128a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d99128a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d99128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9d99128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83624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83624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a836248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a836248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a836248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a836248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a836248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a836248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Let’s create a minimal React SPA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Using only modern web standards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Modals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 </a:t>
            </a:r>
            <a:r>
              <a:rPr b="1" lang="el"/>
              <a:t>modal</a:t>
            </a:r>
            <a:r>
              <a:rPr lang="el"/>
              <a:t> is like that one friend who insists on talking to you while you’re busy, popping up on top of everything else!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It disables the main window but still lets you see what </a:t>
            </a:r>
            <a:br>
              <a:rPr lang="el"/>
            </a:br>
            <a:r>
              <a:rPr lang="el"/>
              <a:t>you're ignoring.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Now we can create modals with the &lt;</a:t>
            </a:r>
            <a:r>
              <a:rPr b="1" lang="el"/>
              <a:t>dialog/&gt;</a:t>
            </a:r>
            <a:r>
              <a:rPr lang="el"/>
              <a:t> element.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200"/>
              <a:t>https://developer.mozilla.org/en-US/docs/Web/HTML/Element/dialog</a:t>
            </a:r>
            <a:endParaRPr sz="120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2171" l="2442" r="2518" t="2171"/>
          <a:stretch/>
        </p:blipFill>
        <p:spPr>
          <a:xfrm>
            <a:off x="7210025" y="1967775"/>
            <a:ext cx="1899375" cy="19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Fetch API: Bye-Bye Axios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Instead of Axios or React Query we will use the Fetch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The Fetch API is the more flexible and powerful replacement </a:t>
            </a:r>
            <a:br>
              <a:rPr lang="el"/>
            </a:br>
            <a:r>
              <a:rPr lang="el"/>
              <a:t>for the XMLHttpRequest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Perfect for catching Pokémon data,</a:t>
            </a:r>
            <a:r>
              <a:rPr lang="el"/>
              <a:t> from the PokeAPI.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200"/>
              <a:t>https://pokeapi.co</a:t>
            </a:r>
            <a:endParaRPr sz="12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3722" l="3541" r="3270" t="2749"/>
          <a:stretch/>
        </p:blipFill>
        <p:spPr>
          <a:xfrm>
            <a:off x="7189200" y="1885525"/>
            <a:ext cx="1954800" cy="1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Dark theme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Many users prefers the dark theme in their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We should always respect the user </a:t>
            </a:r>
            <a:r>
              <a:rPr lang="el"/>
              <a:t>settings</a:t>
            </a:r>
            <a:r>
              <a:rPr lang="e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With the CSS variables we can easily change their values,</a:t>
            </a:r>
            <a:br>
              <a:rPr lang="el"/>
            </a:br>
            <a:r>
              <a:rPr lang="el"/>
              <a:t>based on the user settings with the media query:</a:t>
            </a:r>
            <a:br>
              <a:rPr lang="el"/>
            </a:br>
            <a:br>
              <a:rPr lang="el"/>
            </a:br>
            <a:r>
              <a:rPr b="1" lang="el"/>
              <a:t>@media (prefers-color-scheme: dark)</a:t>
            </a:r>
            <a:br>
              <a:rPr lang="e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200"/>
              <a:t>https://developer.mozilla.org/en-US/docs/Web/CSS/@media/prefers-color-scheme</a:t>
            </a:r>
            <a:endParaRPr sz="1200"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2680" l="2775" r="2813" t="2613"/>
          <a:stretch/>
        </p:blipFill>
        <p:spPr>
          <a:xfrm>
            <a:off x="7171225" y="1870375"/>
            <a:ext cx="1972774" cy="19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Autocomplete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Want to make forms smarter? Just use the </a:t>
            </a:r>
            <a:r>
              <a:rPr b="1" lang="el"/>
              <a:t>&lt;datalist/&gt;</a:t>
            </a:r>
            <a:r>
              <a:rPr lang="el"/>
              <a:t> element for autocomplete!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While </a:t>
            </a:r>
            <a:r>
              <a:rPr b="1" lang="el"/>
              <a:t>not</a:t>
            </a:r>
            <a:r>
              <a:rPr lang="el"/>
              <a:t> part of the </a:t>
            </a:r>
            <a:r>
              <a:rPr b="1" lang="el"/>
              <a:t>baseline</a:t>
            </a:r>
            <a:r>
              <a:rPr lang="el"/>
              <a:t>, the datalist lets you </a:t>
            </a:r>
            <a:br>
              <a:rPr lang="el"/>
            </a:br>
            <a:r>
              <a:rPr lang="el"/>
              <a:t>add a set of recommended options, making choosing </a:t>
            </a:r>
            <a:br>
              <a:rPr lang="el"/>
            </a:br>
            <a:r>
              <a:rPr lang="el"/>
              <a:t>easier than ever.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Because who has time to type everything out?</a:t>
            </a:r>
            <a:br>
              <a:rPr lang="e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/>
              <a:t>https://developer.mozilla.org/en-US/docs/Web/HTML/Element/datalist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2794" l="2926" r="2671" t="2803"/>
          <a:stretch/>
        </p:blipFill>
        <p:spPr>
          <a:xfrm>
            <a:off x="7172500" y="1913625"/>
            <a:ext cx="1971499" cy="19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Thanks for joining this workshop! 🙌</a:t>
            </a:r>
            <a:br>
              <a:rPr lang="el"/>
            </a:br>
            <a:r>
              <a:rPr lang="el"/>
              <a:t>I</a:t>
            </a:r>
            <a:r>
              <a:rPr lang="el"/>
              <a:t> hope you enjoyed 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George Roubie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48000" y="2760650"/>
            <a:ext cx="4480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Senior Front-End Engineer @ efood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Creator of pantomima.app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ex-skroutzer, ex-workabler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94600" y="724200"/>
            <a:ext cx="378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3448" l="0" r="0" t="4712"/>
          <a:stretch/>
        </p:blipFill>
        <p:spPr>
          <a:xfrm>
            <a:off x="4994600" y="724200"/>
            <a:ext cx="3837001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Find out more about me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3366013" y="1332975"/>
            <a:ext cx="264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l" sz="2100"/>
              <a:t>GitHub</a:t>
            </a:r>
            <a:br>
              <a:rPr b="1" lang="el" sz="2100"/>
            </a:br>
            <a:r>
              <a:rPr b="1" lang="e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that sometimes work</a:t>
            </a:r>
            <a:br>
              <a:rPr b="1" lang="el" sz="2100"/>
            </a:br>
            <a:r>
              <a:rPr lang="el" sz="1000"/>
              <a:t>https://github.com/georgeroubie</a:t>
            </a:r>
            <a:endParaRPr sz="1000"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384075" y="1332975"/>
            <a:ext cx="264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l" sz="2100"/>
              <a:t>LinkedIn</a:t>
            </a:r>
            <a:br>
              <a:rPr b="1" lang="el" sz="1200"/>
            </a:br>
            <a:r>
              <a:rPr b="1" lang="e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orporate networking </a:t>
            </a:r>
            <a:r>
              <a:rPr lang="el" sz="1000"/>
              <a:t>https://www.linkedin.com/in/georgeroubie</a:t>
            </a:r>
            <a:endParaRPr sz="1000"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6347950" y="1332975"/>
            <a:ext cx="264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l" sz="2100"/>
              <a:t>pantomima.app</a:t>
            </a:r>
            <a:br>
              <a:rPr b="1" lang="el" sz="2100"/>
            </a:br>
            <a:r>
              <a:rPr b="1" lang="e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Proof I build stuff</a:t>
            </a:r>
            <a:br>
              <a:rPr b="1" lang="el" sz="2100"/>
            </a:br>
            <a:r>
              <a:rPr lang="el" sz="1000"/>
              <a:t>https://pantomima.app</a:t>
            </a:r>
            <a:endParaRPr sz="10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75" y="2196025"/>
            <a:ext cx="2112500" cy="21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313" y="2179325"/>
            <a:ext cx="2145900" cy="21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975" y="2196025"/>
            <a:ext cx="2145900" cy="21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Setting up the application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Vite uses a devserver with navite ESModules, and Rollup for bundling.</a:t>
            </a:r>
            <a:br>
              <a:rPr lang="el"/>
            </a:br>
            <a:br>
              <a:rPr lang="el"/>
            </a:br>
            <a:r>
              <a:rPr lang="el"/>
              <a:t>Nodejs version required: </a:t>
            </a:r>
            <a:r>
              <a:rPr lang="el"/>
              <a:t>"</a:t>
            </a:r>
            <a:r>
              <a:rPr b="1" lang="el"/>
              <a:t>^</a:t>
            </a:r>
            <a:r>
              <a:rPr b="1" lang="el"/>
              <a:t>18.18.0 || </a:t>
            </a:r>
            <a:r>
              <a:rPr b="1" lang="el"/>
              <a:t>^</a:t>
            </a:r>
            <a:r>
              <a:rPr b="1" lang="el"/>
              <a:t>20.9.0 || </a:t>
            </a:r>
            <a:r>
              <a:rPr b="1" lang="el"/>
              <a:t>&gt;=</a:t>
            </a:r>
            <a:r>
              <a:rPr b="1" lang="el"/>
              <a:t>21.1.0</a:t>
            </a:r>
            <a:r>
              <a:rPr lang="el"/>
              <a:t>".</a:t>
            </a:r>
            <a:br>
              <a:rPr lang="el"/>
            </a:br>
            <a:br>
              <a:rPr lang="el"/>
            </a:br>
            <a:r>
              <a:rPr lang="el"/>
              <a:t>Run this command: </a:t>
            </a:r>
            <a:br>
              <a:rPr lang="el"/>
            </a:br>
            <a:r>
              <a:rPr b="1" lang="el"/>
              <a:t>yarn create vite pokemon-finder --template react-ts</a:t>
            </a:r>
            <a:br>
              <a:rPr b="1" lang="el"/>
            </a:br>
            <a:br>
              <a:rPr b="1" lang="el"/>
            </a:br>
            <a:r>
              <a:rPr lang="el" sz="1200"/>
              <a:t>https://vite.dev/guide/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2675" l="2231" r="2829" t="1786"/>
          <a:stretch/>
        </p:blipFill>
        <p:spPr>
          <a:xfrm>
            <a:off x="7163000" y="1943000"/>
            <a:ext cx="1907850" cy="19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IDE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11700" y="1202375"/>
            <a:ext cx="8413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Editor config</a:t>
            </a:r>
            <a:b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Consistent coding styles for multiple developers working on the same project across various editors and IDEs.</a:t>
            </a:r>
            <a:b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Prettier</a:t>
            </a:r>
            <a:b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Code formatter</a:t>
            </a:r>
            <a:b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VSCode settings ands extensions (optional)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 format on save and recommend extensions in case someone uses VSCode.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Styling Debate Part 1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/>
              <a:t>CSS Preprocessor or Vanilla CSS?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What I love in CSS Preprocessors: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Helper functions for lighten, darken and opacity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CSS Nesting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All the above are now supported in CSS 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Styling Debate Part 2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/>
              <a:t>CSS in JS or CSS Modules?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Both are great for modular CSS but why I prefer CSS Modules: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Vanilla CSS feels like home 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Easier upgrades to something else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Zero configuration in the most popular bundlers. More time for debugging your app, not the bundler.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Accordion: No library needed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No need for an </a:t>
            </a:r>
            <a:r>
              <a:rPr lang="el"/>
              <a:t>external</a:t>
            </a:r>
            <a:r>
              <a:rPr lang="el"/>
              <a:t> library or a custom implementation.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🎉 Use the HTML </a:t>
            </a:r>
            <a:r>
              <a:rPr b="1" lang="el"/>
              <a:t>&lt;details&gt;</a:t>
            </a:r>
            <a:r>
              <a:rPr lang="el"/>
              <a:t>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The most drama-free way to create an accordion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l"/>
            </a:br>
            <a:r>
              <a:rPr lang="el" sz="1200"/>
              <a:t>https://developer.mozilla.org/en-US/docs/Web/HTML/Element/details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2153" l="0" r="0" t="2153"/>
          <a:stretch/>
        </p:blipFill>
        <p:spPr>
          <a:xfrm>
            <a:off x="7115350" y="1916003"/>
            <a:ext cx="2028649" cy="194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Client side validation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Supported client side validations out-of-the-box: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Min/Max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Min/Max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Type (e.g. email)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Pattern (Regex) - 🧙‍♂️ </a:t>
            </a:r>
            <a:r>
              <a:rPr lang="el"/>
              <a:t>For the true sorcerers among 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200"/>
              <a:t>https://developer.mozilla.org/en-US/docs/Learn/Forms/Form_validation</a:t>
            </a:r>
            <a:endParaRPr sz="1200"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3086" l="2470" r="2527" t="2538"/>
          <a:stretch/>
        </p:blipFill>
        <p:spPr>
          <a:xfrm>
            <a:off x="7172875" y="1929550"/>
            <a:ext cx="1921324" cy="19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