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 id="2147483799" r:id="rId2"/>
    <p:sldMasterId id="2147483775" r:id="rId3"/>
    <p:sldMasterId id="2147483708" r:id="rId4"/>
    <p:sldMasterId id="2147483709" r:id="rId5"/>
  </p:sldMasterIdLst>
  <p:notesMasterIdLst>
    <p:notesMasterId r:id="rId38"/>
  </p:notesMasterIdLst>
  <p:handoutMasterIdLst>
    <p:handoutMasterId r:id="rId39"/>
  </p:handoutMasterIdLst>
  <p:sldIdLst>
    <p:sldId id="919" r:id="rId6"/>
    <p:sldId id="320" r:id="rId7"/>
    <p:sldId id="1259" r:id="rId8"/>
    <p:sldId id="289" r:id="rId9"/>
    <p:sldId id="921" r:id="rId10"/>
    <p:sldId id="260" r:id="rId11"/>
    <p:sldId id="410" r:id="rId12"/>
    <p:sldId id="384" r:id="rId13"/>
    <p:sldId id="1238" r:id="rId14"/>
    <p:sldId id="261" r:id="rId15"/>
    <p:sldId id="1267" r:id="rId16"/>
    <p:sldId id="295" r:id="rId17"/>
    <p:sldId id="296" r:id="rId18"/>
    <p:sldId id="297" r:id="rId19"/>
    <p:sldId id="298" r:id="rId20"/>
    <p:sldId id="1271" r:id="rId21"/>
    <p:sldId id="299" r:id="rId22"/>
    <p:sldId id="302" r:id="rId23"/>
    <p:sldId id="1268" r:id="rId24"/>
    <p:sldId id="1260" r:id="rId25"/>
    <p:sldId id="1261" r:id="rId26"/>
    <p:sldId id="1262" r:id="rId27"/>
    <p:sldId id="1263" r:id="rId28"/>
    <p:sldId id="1264" r:id="rId29"/>
    <p:sldId id="1265" r:id="rId30"/>
    <p:sldId id="1266" r:id="rId31"/>
    <p:sldId id="548" r:id="rId32"/>
    <p:sldId id="1269" r:id="rId33"/>
    <p:sldId id="1270" r:id="rId34"/>
    <p:sldId id="381" r:id="rId35"/>
    <p:sldId id="613" r:id="rId36"/>
    <p:sldId id="306" r:id="rId37"/>
  </p:sldIdLst>
  <p:sldSz cx="12192000" cy="6858000"/>
  <p:notesSz cx="7077075" cy="90281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Luxe Purple" id="{E5520065-6588-4A68-8412-BE535389F0D2}">
          <p14:sldIdLst>
            <p14:sldId id="919"/>
            <p14:sldId id="320"/>
            <p14:sldId id="1259"/>
            <p14:sldId id="289"/>
            <p14:sldId id="921"/>
            <p14:sldId id="260"/>
            <p14:sldId id="410"/>
            <p14:sldId id="384"/>
            <p14:sldId id="1238"/>
            <p14:sldId id="261"/>
            <p14:sldId id="1267"/>
            <p14:sldId id="295"/>
            <p14:sldId id="296"/>
            <p14:sldId id="297"/>
            <p14:sldId id="298"/>
            <p14:sldId id="1271"/>
            <p14:sldId id="299"/>
            <p14:sldId id="302"/>
            <p14:sldId id="1268"/>
            <p14:sldId id="1260"/>
            <p14:sldId id="1261"/>
            <p14:sldId id="1262"/>
            <p14:sldId id="1263"/>
            <p14:sldId id="1264"/>
            <p14:sldId id="1265"/>
            <p14:sldId id="1266"/>
            <p14:sldId id="548"/>
            <p14:sldId id="1269"/>
            <p14:sldId id="1270"/>
            <p14:sldId id="381"/>
            <p14:sldId id="613"/>
            <p14:sldId id="306"/>
          </p14:sldIdLst>
        </p14:section>
      </p14:sectionLst>
    </p:ext>
    <p:ext uri="{EFAFB233-063F-42B5-8137-9DF3F51BA10A}">
      <p15:sldGuideLst xmlns:p15="http://schemas.microsoft.com/office/powerpoint/2012/main">
        <p15:guide id="1" orient="horz" pos="2251" userDrawn="1">
          <p15:clr>
            <a:srgbClr val="A4A3A4"/>
          </p15:clr>
        </p15:guide>
        <p15:guide id="3" orient="horz" pos="3158"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2" userDrawn="1">
          <p15:clr>
            <a:srgbClr val="A4A3A4"/>
          </p15:clr>
        </p15:guide>
        <p15:guide id="11" pos="1965" userDrawn="1">
          <p15:clr>
            <a:srgbClr val="A4A3A4"/>
          </p15:clr>
        </p15:guide>
        <p15:guide id="12" pos="5700" userDrawn="1">
          <p15:clr>
            <a:srgbClr val="A4A3A4"/>
          </p15:clr>
        </p15:guide>
        <p15:guide id="13" pos="4384" userDrawn="1">
          <p15:clr>
            <a:srgbClr val="A4A3A4"/>
          </p15:clr>
        </p15:guide>
        <p15:guide id="14" orient="horz" pos="3294"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44"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NGAMALEU" initials="IN" lastIdx="5" clrIdx="0">
    <p:extLst>
      <p:ext uri="{19B8F6BF-5375-455C-9EA6-DF929625EA0E}">
        <p15:presenceInfo xmlns:p15="http://schemas.microsoft.com/office/powerpoint/2012/main" userId="2411be9d550a9d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7D3E"/>
    <a:srgbClr val="EEBB59"/>
    <a:srgbClr val="C3822C"/>
    <a:srgbClr val="B7AD9E"/>
    <a:srgbClr val="442D0B"/>
    <a:srgbClr val="E8E8E8"/>
    <a:srgbClr val="2A4259"/>
    <a:srgbClr val="E9E9E9"/>
    <a:srgbClr val="17181A"/>
    <a:srgbClr val="476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3801" autoAdjust="0"/>
  </p:normalViewPr>
  <p:slideViewPr>
    <p:cSldViewPr>
      <p:cViewPr>
        <p:scale>
          <a:sx n="66" d="100"/>
          <a:sy n="66" d="100"/>
        </p:scale>
        <p:origin x="628" y="56"/>
      </p:cViewPr>
      <p:guideLst>
        <p:guide orient="horz" pos="2251"/>
        <p:guide orient="horz" pos="3158"/>
        <p:guide orient="horz" pos="981"/>
        <p:guide pos="3840"/>
        <p:guide pos="575"/>
        <p:guide pos="7105"/>
        <p:guide pos="7408"/>
        <p:guide pos="302"/>
        <p:guide pos="1965"/>
        <p:guide pos="5700"/>
        <p:guide pos="4384"/>
        <p:guide orient="horz" pos="3294"/>
        <p:guide orient="horz" pos="2160"/>
      </p:guideLst>
    </p:cSldViewPr>
  </p:slideViewPr>
  <p:notesTextViewPr>
    <p:cViewPr>
      <p:scale>
        <a:sx n="150" d="100"/>
        <a:sy n="150" d="100"/>
      </p:scale>
      <p:origin x="0" y="0"/>
    </p:cViewPr>
  </p:notesTextViewPr>
  <p:notesViewPr>
    <p:cSldViewPr>
      <p:cViewPr varScale="1">
        <p:scale>
          <a:sx n="86" d="100"/>
          <a:sy n="86" d="100"/>
        </p:scale>
        <p:origin x="2928" y="78"/>
      </p:cViewPr>
      <p:guideLst>
        <p:guide orient="horz" pos="2844"/>
        <p:guide pos="222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4T09:51:24.027" idx="5">
    <p:pos x="10" y="10"/>
    <p:text>iris</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9C5876-78CD-4841-B33A-D610027A283B}" type="doc">
      <dgm:prSet loTypeId="urn:microsoft.com/office/officeart/2005/8/layout/chevron2" loCatId="list" qsTypeId="urn:microsoft.com/office/officeart/2005/8/quickstyle/simple5" qsCatId="simple" csTypeId="urn:microsoft.com/office/officeart/2005/8/colors/colorful3" csCatId="colorful" phldr="1"/>
      <dgm:spPr/>
      <dgm:t>
        <a:bodyPr/>
        <a:lstStyle/>
        <a:p>
          <a:endParaRPr lang="fr-FR"/>
        </a:p>
      </dgm:t>
    </dgm:pt>
    <dgm:pt modelId="{1F8B3EA4-DAA8-44DA-90A7-3AB0D4FA1D63}">
      <dgm:prSet phldrT="[Text]" custT="1"/>
      <dgm:spPr/>
      <dgm:t>
        <a:bodyPr/>
        <a:lstStyle/>
        <a:p>
          <a:endParaRPr lang="fr-FR" sz="2400" b="1" dirty="0"/>
        </a:p>
      </dgm:t>
    </dgm:pt>
    <dgm:pt modelId="{D569A474-0966-435C-B30C-C3130DFBECE6}" type="parTrans" cxnId="{5E98972A-3CA5-4417-85C8-C4C9C374F928}">
      <dgm:prSet/>
      <dgm:spPr/>
      <dgm:t>
        <a:bodyPr/>
        <a:lstStyle/>
        <a:p>
          <a:endParaRPr lang="fr-FR"/>
        </a:p>
      </dgm:t>
    </dgm:pt>
    <dgm:pt modelId="{285F3EF0-85C2-4BE6-8F89-C661181E1E45}" type="sibTrans" cxnId="{5E98972A-3CA5-4417-85C8-C4C9C374F928}">
      <dgm:prSet/>
      <dgm:spPr/>
      <dgm:t>
        <a:bodyPr/>
        <a:lstStyle/>
        <a:p>
          <a:endParaRPr lang="fr-FR"/>
        </a:p>
      </dgm:t>
    </dgm:pt>
    <dgm:pt modelId="{208C2F53-651C-4B86-ADBC-A871704F555F}">
      <dgm:prSet phldrT="[Text]" custT="1"/>
      <dgm:spPr/>
      <dgm:t>
        <a:bodyPr/>
        <a:lstStyle/>
        <a:p>
          <a:r>
            <a:rPr lang="fr-FR" sz="2400" b="1" dirty="0">
              <a:latin typeface="Times New Roman" panose="02020603050405020304" pitchFamily="18" charset="0"/>
              <a:cs typeface="Times New Roman" panose="02020603050405020304" pitchFamily="18" charset="0"/>
            </a:rPr>
            <a:t>CONTEXTE</a:t>
          </a:r>
        </a:p>
      </dgm:t>
    </dgm:pt>
    <dgm:pt modelId="{78A3C9A3-828B-4714-A645-C313C2DB043A}" type="parTrans" cxnId="{D4A25B6D-FB3D-4E45-8450-49D39D13632F}">
      <dgm:prSet/>
      <dgm:spPr/>
      <dgm:t>
        <a:bodyPr/>
        <a:lstStyle/>
        <a:p>
          <a:endParaRPr lang="fr-FR"/>
        </a:p>
      </dgm:t>
    </dgm:pt>
    <dgm:pt modelId="{C670BD9E-FDCA-4BDA-9C14-99CEC7A9CB73}" type="sibTrans" cxnId="{D4A25B6D-FB3D-4E45-8450-49D39D13632F}">
      <dgm:prSet/>
      <dgm:spPr/>
      <dgm:t>
        <a:bodyPr/>
        <a:lstStyle/>
        <a:p>
          <a:endParaRPr lang="fr-FR"/>
        </a:p>
      </dgm:t>
    </dgm:pt>
    <dgm:pt modelId="{D5010171-1DF2-42D5-B115-95F5F7221A46}">
      <dgm:prSet phldrT="[Text]" custT="1"/>
      <dgm:spPr/>
      <dgm:t>
        <a:bodyPr/>
        <a:lstStyle/>
        <a:p>
          <a:r>
            <a:rPr lang="fr-FR" sz="2400" b="1" dirty="0">
              <a:latin typeface="Times New Roman" panose="02020603050405020304" pitchFamily="18" charset="0"/>
              <a:cs typeface="Times New Roman" panose="02020603050405020304" pitchFamily="18" charset="0"/>
            </a:rPr>
            <a:t>PROBLEMATIQUE</a:t>
          </a:r>
        </a:p>
      </dgm:t>
    </dgm:pt>
    <dgm:pt modelId="{8542F147-B9AE-4480-8E68-22A1061F50C8}" type="parTrans" cxnId="{82CB17B7-C88E-40C7-A5CB-95C3B356AC54}">
      <dgm:prSet/>
      <dgm:spPr/>
      <dgm:t>
        <a:bodyPr/>
        <a:lstStyle/>
        <a:p>
          <a:endParaRPr lang="fr-FR"/>
        </a:p>
      </dgm:t>
    </dgm:pt>
    <dgm:pt modelId="{5A284213-144D-4F62-AE6F-4BEEE5701A75}" type="sibTrans" cxnId="{82CB17B7-C88E-40C7-A5CB-95C3B356AC54}">
      <dgm:prSet/>
      <dgm:spPr/>
      <dgm:t>
        <a:bodyPr/>
        <a:lstStyle/>
        <a:p>
          <a:endParaRPr lang="fr-FR"/>
        </a:p>
      </dgm:t>
    </dgm:pt>
    <dgm:pt modelId="{8CCE3C82-0CDD-4636-9307-BA4745E79233}">
      <dgm:prSet phldrT="[Text]" custT="1"/>
      <dgm:spPr/>
      <dgm:t>
        <a:bodyPr/>
        <a:lstStyle/>
        <a:p>
          <a:endParaRPr lang="fr-FR" sz="2400" b="1" dirty="0"/>
        </a:p>
      </dgm:t>
    </dgm:pt>
    <dgm:pt modelId="{C06F1699-B2FF-4D00-823F-6533FD0BCC08}" type="parTrans" cxnId="{4919955F-BE6B-4236-B1EC-356E449A205F}">
      <dgm:prSet/>
      <dgm:spPr/>
      <dgm:t>
        <a:bodyPr/>
        <a:lstStyle/>
        <a:p>
          <a:endParaRPr lang="fr-FR"/>
        </a:p>
      </dgm:t>
    </dgm:pt>
    <dgm:pt modelId="{575BB19D-93C7-4D30-9ABD-9D34DEB44334}" type="sibTrans" cxnId="{4919955F-BE6B-4236-B1EC-356E449A205F}">
      <dgm:prSet/>
      <dgm:spPr/>
      <dgm:t>
        <a:bodyPr/>
        <a:lstStyle/>
        <a:p>
          <a:endParaRPr lang="fr-FR"/>
        </a:p>
      </dgm:t>
    </dgm:pt>
    <dgm:pt modelId="{E6962D49-4848-421B-B435-F80D57B6BACF}">
      <dgm:prSet phldrT="[Text]" custT="1"/>
      <dgm:spPr/>
      <dgm:t>
        <a:bodyPr/>
        <a:lstStyle/>
        <a:p>
          <a:r>
            <a:rPr lang="fr-FR" sz="2400" b="1" dirty="0">
              <a:latin typeface="Times New Roman" panose="02020603050405020304" pitchFamily="18" charset="0"/>
              <a:cs typeface="Times New Roman" panose="02020603050405020304" pitchFamily="18" charset="0"/>
            </a:rPr>
            <a:t>OBJECTIFS</a:t>
          </a:r>
        </a:p>
      </dgm:t>
    </dgm:pt>
    <dgm:pt modelId="{99D7AF19-8AF1-4C1E-85C1-9B64C90A1CC6}" type="parTrans" cxnId="{B4159CFD-FB1A-4F41-8DC5-1D55414DA431}">
      <dgm:prSet/>
      <dgm:spPr/>
      <dgm:t>
        <a:bodyPr/>
        <a:lstStyle/>
        <a:p>
          <a:endParaRPr lang="fr-FR"/>
        </a:p>
      </dgm:t>
    </dgm:pt>
    <dgm:pt modelId="{9F361F1A-ACDD-4C7E-BDD7-CE03B258F3A8}" type="sibTrans" cxnId="{B4159CFD-FB1A-4F41-8DC5-1D55414DA431}">
      <dgm:prSet/>
      <dgm:spPr/>
      <dgm:t>
        <a:bodyPr/>
        <a:lstStyle/>
        <a:p>
          <a:endParaRPr lang="fr-FR"/>
        </a:p>
      </dgm:t>
    </dgm:pt>
    <dgm:pt modelId="{5BCD2F10-B89B-486E-ACC4-55220FDAC53E}">
      <dgm:prSet custT="1"/>
      <dgm:spPr/>
      <dgm:t>
        <a:bodyPr/>
        <a:lstStyle/>
        <a:p>
          <a:endParaRPr lang="fr-FR" sz="2400" b="1"/>
        </a:p>
      </dgm:t>
    </dgm:pt>
    <dgm:pt modelId="{6C8BBEAD-B354-4D63-B7FE-6D4A494985AB}" type="parTrans" cxnId="{00941BA3-4BAB-403D-82E1-FF9C5670A649}">
      <dgm:prSet/>
      <dgm:spPr/>
      <dgm:t>
        <a:bodyPr/>
        <a:lstStyle/>
        <a:p>
          <a:endParaRPr lang="fr-FR"/>
        </a:p>
      </dgm:t>
    </dgm:pt>
    <dgm:pt modelId="{052F0C74-3F5E-4414-B2E4-0CABC367E5E8}" type="sibTrans" cxnId="{00941BA3-4BAB-403D-82E1-FF9C5670A649}">
      <dgm:prSet/>
      <dgm:spPr/>
      <dgm:t>
        <a:bodyPr/>
        <a:lstStyle/>
        <a:p>
          <a:endParaRPr lang="fr-FR"/>
        </a:p>
      </dgm:t>
    </dgm:pt>
    <dgm:pt modelId="{8D2AE65F-8354-4263-89A9-F6B40C501B49}">
      <dgm:prSet custT="1"/>
      <dgm:spPr/>
      <dgm:t>
        <a:bodyPr/>
        <a:lstStyle/>
        <a:p>
          <a:r>
            <a:rPr lang="fr-FR" sz="2400" b="1" dirty="0">
              <a:latin typeface="Times New Roman" panose="02020603050405020304" pitchFamily="18" charset="0"/>
              <a:cs typeface="Times New Roman" panose="02020603050405020304" pitchFamily="18" charset="0"/>
            </a:rPr>
            <a:t>CONTRAINTES</a:t>
          </a:r>
        </a:p>
      </dgm:t>
    </dgm:pt>
    <dgm:pt modelId="{FB948C77-CF14-41D8-86D2-2707E6F269DB}" type="parTrans" cxnId="{6F956F04-9C3C-4413-8D05-9C45B4625F91}">
      <dgm:prSet/>
      <dgm:spPr/>
      <dgm:t>
        <a:bodyPr/>
        <a:lstStyle/>
        <a:p>
          <a:endParaRPr lang="fr-FR"/>
        </a:p>
      </dgm:t>
    </dgm:pt>
    <dgm:pt modelId="{291A35BD-BDED-4DA3-B31E-A0F634900142}" type="sibTrans" cxnId="{6F956F04-9C3C-4413-8D05-9C45B4625F91}">
      <dgm:prSet/>
      <dgm:spPr/>
      <dgm:t>
        <a:bodyPr/>
        <a:lstStyle/>
        <a:p>
          <a:endParaRPr lang="fr-FR"/>
        </a:p>
      </dgm:t>
    </dgm:pt>
    <dgm:pt modelId="{B9005A6C-C90D-4516-AB2F-B67ED824E080}">
      <dgm:prSet custT="1"/>
      <dgm:spPr/>
      <dgm:t>
        <a:bodyPr/>
        <a:lstStyle/>
        <a:p>
          <a:endParaRPr lang="fr-FR" sz="2400" b="1"/>
        </a:p>
      </dgm:t>
    </dgm:pt>
    <dgm:pt modelId="{7790B038-012F-4255-AF8B-5711011C2777}" type="parTrans" cxnId="{E6BCFBE6-3F94-4FC9-913A-565219AD44AB}">
      <dgm:prSet/>
      <dgm:spPr/>
      <dgm:t>
        <a:bodyPr/>
        <a:lstStyle/>
        <a:p>
          <a:endParaRPr lang="fr-FR"/>
        </a:p>
      </dgm:t>
    </dgm:pt>
    <dgm:pt modelId="{A8B91E7E-B9F8-46A6-8A79-258E489BC23E}" type="sibTrans" cxnId="{E6BCFBE6-3F94-4FC9-913A-565219AD44AB}">
      <dgm:prSet/>
      <dgm:spPr/>
      <dgm:t>
        <a:bodyPr/>
        <a:lstStyle/>
        <a:p>
          <a:endParaRPr lang="fr-FR"/>
        </a:p>
      </dgm:t>
    </dgm:pt>
    <dgm:pt modelId="{B0DE84E8-A543-41E3-B53E-EC0103632FD8}">
      <dgm:prSet custT="1"/>
      <dgm:spPr/>
      <dgm:t>
        <a:bodyPr/>
        <a:lstStyle/>
        <a:p>
          <a:r>
            <a:rPr lang="fr-FR" sz="2400" b="1" dirty="0">
              <a:latin typeface="Times New Roman" panose="02020603050405020304" pitchFamily="18" charset="0"/>
              <a:cs typeface="Times New Roman" panose="02020603050405020304" pitchFamily="18" charset="0"/>
            </a:rPr>
            <a:t>ENJEUX</a:t>
          </a:r>
        </a:p>
      </dgm:t>
    </dgm:pt>
    <dgm:pt modelId="{E9E6F966-7FE0-4F1D-A024-B3D0AE364E72}" type="parTrans" cxnId="{59F5B1C7-26DC-47F0-A9D2-8B4B013BE9FD}">
      <dgm:prSet/>
      <dgm:spPr/>
      <dgm:t>
        <a:bodyPr/>
        <a:lstStyle/>
        <a:p>
          <a:endParaRPr lang="fr-FR"/>
        </a:p>
      </dgm:t>
    </dgm:pt>
    <dgm:pt modelId="{87EF4FB4-4551-4F95-ACE6-65402CD264D8}" type="sibTrans" cxnId="{59F5B1C7-26DC-47F0-A9D2-8B4B013BE9FD}">
      <dgm:prSet/>
      <dgm:spPr/>
      <dgm:t>
        <a:bodyPr/>
        <a:lstStyle/>
        <a:p>
          <a:endParaRPr lang="fr-FR"/>
        </a:p>
      </dgm:t>
    </dgm:pt>
    <dgm:pt modelId="{8852E8B9-E98C-4C72-9CE3-23F5D7F90D6E}">
      <dgm:prSet phldrT="[Text]" custT="1"/>
      <dgm:spPr/>
      <dgm:t>
        <a:bodyPr/>
        <a:lstStyle/>
        <a:p>
          <a:endParaRPr lang="fr-FR" sz="2400" b="1" dirty="0"/>
        </a:p>
      </dgm:t>
    </dgm:pt>
    <dgm:pt modelId="{410F9DC0-0E0E-4E18-8F01-7A01F29FAC18}" type="sibTrans" cxnId="{16848F10-4B84-423D-B064-EF7CE98DAC97}">
      <dgm:prSet/>
      <dgm:spPr/>
      <dgm:t>
        <a:bodyPr/>
        <a:lstStyle/>
        <a:p>
          <a:endParaRPr lang="fr-FR"/>
        </a:p>
      </dgm:t>
    </dgm:pt>
    <dgm:pt modelId="{AD06BDCA-F1C6-4748-9A40-9A28E015A759}" type="parTrans" cxnId="{16848F10-4B84-423D-B064-EF7CE98DAC97}">
      <dgm:prSet/>
      <dgm:spPr/>
      <dgm:t>
        <a:bodyPr/>
        <a:lstStyle/>
        <a:p>
          <a:endParaRPr lang="fr-FR"/>
        </a:p>
      </dgm:t>
    </dgm:pt>
    <dgm:pt modelId="{795B27AE-C50E-4297-83C2-03F985701CA4}" type="pres">
      <dgm:prSet presAssocID="{789C5876-78CD-4841-B33A-D610027A283B}" presName="linearFlow" presStyleCnt="0">
        <dgm:presLayoutVars>
          <dgm:dir/>
          <dgm:animLvl val="lvl"/>
          <dgm:resizeHandles val="exact"/>
        </dgm:presLayoutVars>
      </dgm:prSet>
      <dgm:spPr/>
    </dgm:pt>
    <dgm:pt modelId="{E136146E-FFBF-4008-97B6-4648D0B72A45}" type="pres">
      <dgm:prSet presAssocID="{1F8B3EA4-DAA8-44DA-90A7-3AB0D4FA1D63}" presName="composite" presStyleCnt="0"/>
      <dgm:spPr/>
    </dgm:pt>
    <dgm:pt modelId="{ECA9B669-E235-418A-A13B-462777748E2F}" type="pres">
      <dgm:prSet presAssocID="{1F8B3EA4-DAA8-44DA-90A7-3AB0D4FA1D63}" presName="parentText" presStyleLbl="alignNode1" presStyleIdx="0" presStyleCnt="5">
        <dgm:presLayoutVars>
          <dgm:chMax val="1"/>
          <dgm:bulletEnabled val="1"/>
        </dgm:presLayoutVars>
      </dgm:prSet>
      <dgm:spPr/>
    </dgm:pt>
    <dgm:pt modelId="{51FD225F-32D9-48A2-ABAD-7B8A31EE438C}" type="pres">
      <dgm:prSet presAssocID="{1F8B3EA4-DAA8-44DA-90A7-3AB0D4FA1D63}" presName="descendantText" presStyleLbl="alignAcc1" presStyleIdx="0" presStyleCnt="5">
        <dgm:presLayoutVars>
          <dgm:bulletEnabled val="1"/>
        </dgm:presLayoutVars>
      </dgm:prSet>
      <dgm:spPr/>
    </dgm:pt>
    <dgm:pt modelId="{50F18C60-C353-4E6F-9A36-BB3B3404157B}" type="pres">
      <dgm:prSet presAssocID="{285F3EF0-85C2-4BE6-8F89-C661181E1E45}" presName="sp" presStyleCnt="0"/>
      <dgm:spPr/>
    </dgm:pt>
    <dgm:pt modelId="{BC3D04AF-F79E-42E2-83A8-A2E558D2ECA2}" type="pres">
      <dgm:prSet presAssocID="{8852E8B9-E98C-4C72-9CE3-23F5D7F90D6E}" presName="composite" presStyleCnt="0"/>
      <dgm:spPr/>
    </dgm:pt>
    <dgm:pt modelId="{5AD0293F-0BBF-41A3-9AFD-9BD1201D65A0}" type="pres">
      <dgm:prSet presAssocID="{8852E8B9-E98C-4C72-9CE3-23F5D7F90D6E}" presName="parentText" presStyleLbl="alignNode1" presStyleIdx="1" presStyleCnt="5">
        <dgm:presLayoutVars>
          <dgm:chMax val="1"/>
          <dgm:bulletEnabled val="1"/>
        </dgm:presLayoutVars>
      </dgm:prSet>
      <dgm:spPr/>
    </dgm:pt>
    <dgm:pt modelId="{5F67446B-1EF0-4C1A-AA7E-04BA01E15DE6}" type="pres">
      <dgm:prSet presAssocID="{8852E8B9-E98C-4C72-9CE3-23F5D7F90D6E}" presName="descendantText" presStyleLbl="alignAcc1" presStyleIdx="1" presStyleCnt="5">
        <dgm:presLayoutVars>
          <dgm:bulletEnabled val="1"/>
        </dgm:presLayoutVars>
      </dgm:prSet>
      <dgm:spPr/>
    </dgm:pt>
    <dgm:pt modelId="{35CEC94C-FF62-449C-AD6E-3023A14A8B12}" type="pres">
      <dgm:prSet presAssocID="{410F9DC0-0E0E-4E18-8F01-7A01F29FAC18}" presName="sp" presStyleCnt="0"/>
      <dgm:spPr/>
    </dgm:pt>
    <dgm:pt modelId="{1EBB1FBF-735C-4275-B372-20E87D4C8744}" type="pres">
      <dgm:prSet presAssocID="{8CCE3C82-0CDD-4636-9307-BA4745E79233}" presName="composite" presStyleCnt="0"/>
      <dgm:spPr/>
    </dgm:pt>
    <dgm:pt modelId="{12A4E91B-D867-4780-9CF3-12AF332FF683}" type="pres">
      <dgm:prSet presAssocID="{8CCE3C82-0CDD-4636-9307-BA4745E79233}" presName="parentText" presStyleLbl="alignNode1" presStyleIdx="2" presStyleCnt="5">
        <dgm:presLayoutVars>
          <dgm:chMax val="1"/>
          <dgm:bulletEnabled val="1"/>
        </dgm:presLayoutVars>
      </dgm:prSet>
      <dgm:spPr/>
    </dgm:pt>
    <dgm:pt modelId="{7B05A7FB-22F5-4DD7-8F65-4B8AE844113F}" type="pres">
      <dgm:prSet presAssocID="{8CCE3C82-0CDD-4636-9307-BA4745E79233}" presName="descendantText" presStyleLbl="alignAcc1" presStyleIdx="2" presStyleCnt="5">
        <dgm:presLayoutVars>
          <dgm:bulletEnabled val="1"/>
        </dgm:presLayoutVars>
      </dgm:prSet>
      <dgm:spPr/>
    </dgm:pt>
    <dgm:pt modelId="{086546F3-F6E0-4DD2-9577-2F4AF17BED79}" type="pres">
      <dgm:prSet presAssocID="{575BB19D-93C7-4D30-9ABD-9D34DEB44334}" presName="sp" presStyleCnt="0"/>
      <dgm:spPr/>
    </dgm:pt>
    <dgm:pt modelId="{C592D7B2-FD7F-4FBA-AF7D-53CF7683153F}" type="pres">
      <dgm:prSet presAssocID="{5BCD2F10-B89B-486E-ACC4-55220FDAC53E}" presName="composite" presStyleCnt="0"/>
      <dgm:spPr/>
    </dgm:pt>
    <dgm:pt modelId="{E67BC23B-1928-4AD5-8D75-5C6885ABA652}" type="pres">
      <dgm:prSet presAssocID="{5BCD2F10-B89B-486E-ACC4-55220FDAC53E}" presName="parentText" presStyleLbl="alignNode1" presStyleIdx="3" presStyleCnt="5">
        <dgm:presLayoutVars>
          <dgm:chMax val="1"/>
          <dgm:bulletEnabled val="1"/>
        </dgm:presLayoutVars>
      </dgm:prSet>
      <dgm:spPr/>
    </dgm:pt>
    <dgm:pt modelId="{B3B4A99E-A94F-40D2-982E-4A5046000918}" type="pres">
      <dgm:prSet presAssocID="{5BCD2F10-B89B-486E-ACC4-55220FDAC53E}" presName="descendantText" presStyleLbl="alignAcc1" presStyleIdx="3" presStyleCnt="5">
        <dgm:presLayoutVars>
          <dgm:bulletEnabled val="1"/>
        </dgm:presLayoutVars>
      </dgm:prSet>
      <dgm:spPr/>
    </dgm:pt>
    <dgm:pt modelId="{223B9682-2A04-4D01-8B54-573A1E96442F}" type="pres">
      <dgm:prSet presAssocID="{052F0C74-3F5E-4414-B2E4-0CABC367E5E8}" presName="sp" presStyleCnt="0"/>
      <dgm:spPr/>
    </dgm:pt>
    <dgm:pt modelId="{D5909CCD-6288-403A-98B3-0A9EA3109661}" type="pres">
      <dgm:prSet presAssocID="{B9005A6C-C90D-4516-AB2F-B67ED824E080}" presName="composite" presStyleCnt="0"/>
      <dgm:spPr/>
    </dgm:pt>
    <dgm:pt modelId="{2B42B794-9A80-47DE-8C26-D1331505EAD4}" type="pres">
      <dgm:prSet presAssocID="{B9005A6C-C90D-4516-AB2F-B67ED824E080}" presName="parentText" presStyleLbl="alignNode1" presStyleIdx="4" presStyleCnt="5">
        <dgm:presLayoutVars>
          <dgm:chMax val="1"/>
          <dgm:bulletEnabled val="1"/>
        </dgm:presLayoutVars>
      </dgm:prSet>
      <dgm:spPr/>
    </dgm:pt>
    <dgm:pt modelId="{C3CE20B4-FC56-40C4-9EE9-1215D26A93E6}" type="pres">
      <dgm:prSet presAssocID="{B9005A6C-C90D-4516-AB2F-B67ED824E080}" presName="descendantText" presStyleLbl="alignAcc1" presStyleIdx="4" presStyleCnt="5">
        <dgm:presLayoutVars>
          <dgm:bulletEnabled val="1"/>
        </dgm:presLayoutVars>
      </dgm:prSet>
      <dgm:spPr/>
    </dgm:pt>
  </dgm:ptLst>
  <dgm:cxnLst>
    <dgm:cxn modelId="{181F4903-4782-48A7-997B-E4232664B83E}" type="presOf" srcId="{D5010171-1DF2-42D5-B115-95F5F7221A46}" destId="{5F67446B-1EF0-4C1A-AA7E-04BA01E15DE6}" srcOrd="0" destOrd="0" presId="urn:microsoft.com/office/officeart/2005/8/layout/chevron2"/>
    <dgm:cxn modelId="{6F956F04-9C3C-4413-8D05-9C45B4625F91}" srcId="{5BCD2F10-B89B-486E-ACC4-55220FDAC53E}" destId="{8D2AE65F-8354-4263-89A9-F6B40C501B49}" srcOrd="0" destOrd="0" parTransId="{FB948C77-CF14-41D8-86D2-2707E6F269DB}" sibTransId="{291A35BD-BDED-4DA3-B31E-A0F634900142}"/>
    <dgm:cxn modelId="{16848F10-4B84-423D-B064-EF7CE98DAC97}" srcId="{789C5876-78CD-4841-B33A-D610027A283B}" destId="{8852E8B9-E98C-4C72-9CE3-23F5D7F90D6E}" srcOrd="1" destOrd="0" parTransId="{AD06BDCA-F1C6-4748-9A40-9A28E015A759}" sibTransId="{410F9DC0-0E0E-4E18-8F01-7A01F29FAC18}"/>
    <dgm:cxn modelId="{5E98972A-3CA5-4417-85C8-C4C9C374F928}" srcId="{789C5876-78CD-4841-B33A-D610027A283B}" destId="{1F8B3EA4-DAA8-44DA-90A7-3AB0D4FA1D63}" srcOrd="0" destOrd="0" parTransId="{D569A474-0966-435C-B30C-C3130DFBECE6}" sibTransId="{285F3EF0-85C2-4BE6-8F89-C661181E1E45}"/>
    <dgm:cxn modelId="{05BDC42C-2E6B-4440-B71C-F6E03CF518A2}" type="presOf" srcId="{B0DE84E8-A543-41E3-B53E-EC0103632FD8}" destId="{C3CE20B4-FC56-40C4-9EE9-1215D26A93E6}" srcOrd="0" destOrd="0" presId="urn:microsoft.com/office/officeart/2005/8/layout/chevron2"/>
    <dgm:cxn modelId="{FAC97031-F739-43C4-9E40-92E70B6E8DA4}" type="presOf" srcId="{B9005A6C-C90D-4516-AB2F-B67ED824E080}" destId="{2B42B794-9A80-47DE-8C26-D1331505EAD4}" srcOrd="0" destOrd="0" presId="urn:microsoft.com/office/officeart/2005/8/layout/chevron2"/>
    <dgm:cxn modelId="{4919955F-BE6B-4236-B1EC-356E449A205F}" srcId="{789C5876-78CD-4841-B33A-D610027A283B}" destId="{8CCE3C82-0CDD-4636-9307-BA4745E79233}" srcOrd="2" destOrd="0" parTransId="{C06F1699-B2FF-4D00-823F-6533FD0BCC08}" sibTransId="{575BB19D-93C7-4D30-9ABD-9D34DEB44334}"/>
    <dgm:cxn modelId="{923A4E60-1F48-4DD0-8CA4-EC9BF2883856}" type="presOf" srcId="{8852E8B9-E98C-4C72-9CE3-23F5D7F90D6E}" destId="{5AD0293F-0BBF-41A3-9AFD-9BD1201D65A0}" srcOrd="0" destOrd="0" presId="urn:microsoft.com/office/officeart/2005/8/layout/chevron2"/>
    <dgm:cxn modelId="{D740F04A-C4B2-4F4D-981C-8EB812C3694B}" type="presOf" srcId="{208C2F53-651C-4B86-ADBC-A871704F555F}" destId="{51FD225F-32D9-48A2-ABAD-7B8A31EE438C}" srcOrd="0" destOrd="0" presId="urn:microsoft.com/office/officeart/2005/8/layout/chevron2"/>
    <dgm:cxn modelId="{99E8816C-36B2-4AA9-B2F7-47C9F3DEC4FB}" type="presOf" srcId="{8D2AE65F-8354-4263-89A9-F6B40C501B49}" destId="{B3B4A99E-A94F-40D2-982E-4A5046000918}" srcOrd="0" destOrd="0" presId="urn:microsoft.com/office/officeart/2005/8/layout/chevron2"/>
    <dgm:cxn modelId="{D4A25B6D-FB3D-4E45-8450-49D39D13632F}" srcId="{1F8B3EA4-DAA8-44DA-90A7-3AB0D4FA1D63}" destId="{208C2F53-651C-4B86-ADBC-A871704F555F}" srcOrd="0" destOrd="0" parTransId="{78A3C9A3-828B-4714-A645-C313C2DB043A}" sibTransId="{C670BD9E-FDCA-4BDA-9C14-99CEC7A9CB73}"/>
    <dgm:cxn modelId="{CF555379-1E7A-4062-8D73-6B2382D6E81F}" type="presOf" srcId="{E6962D49-4848-421B-B435-F80D57B6BACF}" destId="{7B05A7FB-22F5-4DD7-8F65-4B8AE844113F}" srcOrd="0" destOrd="0" presId="urn:microsoft.com/office/officeart/2005/8/layout/chevron2"/>
    <dgm:cxn modelId="{13D72796-6B6A-4564-BDB9-FA2FF20E26A4}" type="presOf" srcId="{1F8B3EA4-DAA8-44DA-90A7-3AB0D4FA1D63}" destId="{ECA9B669-E235-418A-A13B-462777748E2F}" srcOrd="0" destOrd="0" presId="urn:microsoft.com/office/officeart/2005/8/layout/chevron2"/>
    <dgm:cxn modelId="{00941BA3-4BAB-403D-82E1-FF9C5670A649}" srcId="{789C5876-78CD-4841-B33A-D610027A283B}" destId="{5BCD2F10-B89B-486E-ACC4-55220FDAC53E}" srcOrd="3" destOrd="0" parTransId="{6C8BBEAD-B354-4D63-B7FE-6D4A494985AB}" sibTransId="{052F0C74-3F5E-4414-B2E4-0CABC367E5E8}"/>
    <dgm:cxn modelId="{EE2CAEAE-83D0-40AB-8113-155B334D4A96}" type="presOf" srcId="{5BCD2F10-B89B-486E-ACC4-55220FDAC53E}" destId="{E67BC23B-1928-4AD5-8D75-5C6885ABA652}" srcOrd="0" destOrd="0" presId="urn:microsoft.com/office/officeart/2005/8/layout/chevron2"/>
    <dgm:cxn modelId="{82CB17B7-C88E-40C7-A5CB-95C3B356AC54}" srcId="{8852E8B9-E98C-4C72-9CE3-23F5D7F90D6E}" destId="{D5010171-1DF2-42D5-B115-95F5F7221A46}" srcOrd="0" destOrd="0" parTransId="{8542F147-B9AE-4480-8E68-22A1061F50C8}" sibTransId="{5A284213-144D-4F62-AE6F-4BEEE5701A75}"/>
    <dgm:cxn modelId="{59F5B1C7-26DC-47F0-A9D2-8B4B013BE9FD}" srcId="{B9005A6C-C90D-4516-AB2F-B67ED824E080}" destId="{B0DE84E8-A543-41E3-B53E-EC0103632FD8}" srcOrd="0" destOrd="0" parTransId="{E9E6F966-7FE0-4F1D-A024-B3D0AE364E72}" sibTransId="{87EF4FB4-4551-4F95-ACE6-65402CD264D8}"/>
    <dgm:cxn modelId="{5A8431D2-6548-483F-8946-A5F1763B8408}" type="presOf" srcId="{8CCE3C82-0CDD-4636-9307-BA4745E79233}" destId="{12A4E91B-D867-4780-9CF3-12AF332FF683}" srcOrd="0" destOrd="0" presId="urn:microsoft.com/office/officeart/2005/8/layout/chevron2"/>
    <dgm:cxn modelId="{49BFF4D3-0B75-4E7B-837C-3E0F55DB4720}" type="presOf" srcId="{789C5876-78CD-4841-B33A-D610027A283B}" destId="{795B27AE-C50E-4297-83C2-03F985701CA4}" srcOrd="0" destOrd="0" presId="urn:microsoft.com/office/officeart/2005/8/layout/chevron2"/>
    <dgm:cxn modelId="{E6BCFBE6-3F94-4FC9-913A-565219AD44AB}" srcId="{789C5876-78CD-4841-B33A-D610027A283B}" destId="{B9005A6C-C90D-4516-AB2F-B67ED824E080}" srcOrd="4" destOrd="0" parTransId="{7790B038-012F-4255-AF8B-5711011C2777}" sibTransId="{A8B91E7E-B9F8-46A6-8A79-258E489BC23E}"/>
    <dgm:cxn modelId="{B4159CFD-FB1A-4F41-8DC5-1D55414DA431}" srcId="{8CCE3C82-0CDD-4636-9307-BA4745E79233}" destId="{E6962D49-4848-421B-B435-F80D57B6BACF}" srcOrd="0" destOrd="0" parTransId="{99D7AF19-8AF1-4C1E-85C1-9B64C90A1CC6}" sibTransId="{9F361F1A-ACDD-4C7E-BDD7-CE03B258F3A8}"/>
    <dgm:cxn modelId="{EF8C3191-B907-4DAF-8D1A-9904D5472D25}" type="presParOf" srcId="{795B27AE-C50E-4297-83C2-03F985701CA4}" destId="{E136146E-FFBF-4008-97B6-4648D0B72A45}" srcOrd="0" destOrd="0" presId="urn:microsoft.com/office/officeart/2005/8/layout/chevron2"/>
    <dgm:cxn modelId="{31158EAA-588E-4F0E-B4B9-C21F14F5D822}" type="presParOf" srcId="{E136146E-FFBF-4008-97B6-4648D0B72A45}" destId="{ECA9B669-E235-418A-A13B-462777748E2F}" srcOrd="0" destOrd="0" presId="urn:microsoft.com/office/officeart/2005/8/layout/chevron2"/>
    <dgm:cxn modelId="{CA6ED9AE-EE1B-427E-BBE6-3FB2A72D7F67}" type="presParOf" srcId="{E136146E-FFBF-4008-97B6-4648D0B72A45}" destId="{51FD225F-32D9-48A2-ABAD-7B8A31EE438C}" srcOrd="1" destOrd="0" presId="urn:microsoft.com/office/officeart/2005/8/layout/chevron2"/>
    <dgm:cxn modelId="{4814F431-E08E-4F4A-B9ED-591C8D1AAD77}" type="presParOf" srcId="{795B27AE-C50E-4297-83C2-03F985701CA4}" destId="{50F18C60-C353-4E6F-9A36-BB3B3404157B}" srcOrd="1" destOrd="0" presId="urn:microsoft.com/office/officeart/2005/8/layout/chevron2"/>
    <dgm:cxn modelId="{3AB98382-5106-4859-A60C-851F1A8B920D}" type="presParOf" srcId="{795B27AE-C50E-4297-83C2-03F985701CA4}" destId="{BC3D04AF-F79E-42E2-83A8-A2E558D2ECA2}" srcOrd="2" destOrd="0" presId="urn:microsoft.com/office/officeart/2005/8/layout/chevron2"/>
    <dgm:cxn modelId="{58AE418B-A8B0-4C3D-A206-1FFD6ABF1F6C}" type="presParOf" srcId="{BC3D04AF-F79E-42E2-83A8-A2E558D2ECA2}" destId="{5AD0293F-0BBF-41A3-9AFD-9BD1201D65A0}" srcOrd="0" destOrd="0" presId="urn:microsoft.com/office/officeart/2005/8/layout/chevron2"/>
    <dgm:cxn modelId="{A2923A3A-5ECA-41FB-9150-00EC966D314F}" type="presParOf" srcId="{BC3D04AF-F79E-42E2-83A8-A2E558D2ECA2}" destId="{5F67446B-1EF0-4C1A-AA7E-04BA01E15DE6}" srcOrd="1" destOrd="0" presId="urn:microsoft.com/office/officeart/2005/8/layout/chevron2"/>
    <dgm:cxn modelId="{417669F0-739F-4378-BC54-6EFE52181678}" type="presParOf" srcId="{795B27AE-C50E-4297-83C2-03F985701CA4}" destId="{35CEC94C-FF62-449C-AD6E-3023A14A8B12}" srcOrd="3" destOrd="0" presId="urn:microsoft.com/office/officeart/2005/8/layout/chevron2"/>
    <dgm:cxn modelId="{4AD6CB95-1C0B-4B40-B837-F38BBD6EAE4C}" type="presParOf" srcId="{795B27AE-C50E-4297-83C2-03F985701CA4}" destId="{1EBB1FBF-735C-4275-B372-20E87D4C8744}" srcOrd="4" destOrd="0" presId="urn:microsoft.com/office/officeart/2005/8/layout/chevron2"/>
    <dgm:cxn modelId="{22E084E7-5232-4AAF-8F8F-E34964571C5A}" type="presParOf" srcId="{1EBB1FBF-735C-4275-B372-20E87D4C8744}" destId="{12A4E91B-D867-4780-9CF3-12AF332FF683}" srcOrd="0" destOrd="0" presId="urn:microsoft.com/office/officeart/2005/8/layout/chevron2"/>
    <dgm:cxn modelId="{BDFF4030-39E9-4433-9C69-E9F90F36FB19}" type="presParOf" srcId="{1EBB1FBF-735C-4275-B372-20E87D4C8744}" destId="{7B05A7FB-22F5-4DD7-8F65-4B8AE844113F}" srcOrd="1" destOrd="0" presId="urn:microsoft.com/office/officeart/2005/8/layout/chevron2"/>
    <dgm:cxn modelId="{8A0274C8-8159-4C25-A656-2426ABFCCB1C}" type="presParOf" srcId="{795B27AE-C50E-4297-83C2-03F985701CA4}" destId="{086546F3-F6E0-4DD2-9577-2F4AF17BED79}" srcOrd="5" destOrd="0" presId="urn:microsoft.com/office/officeart/2005/8/layout/chevron2"/>
    <dgm:cxn modelId="{CE3FDA02-AB91-48C6-AC57-3739478A0111}" type="presParOf" srcId="{795B27AE-C50E-4297-83C2-03F985701CA4}" destId="{C592D7B2-FD7F-4FBA-AF7D-53CF7683153F}" srcOrd="6" destOrd="0" presId="urn:microsoft.com/office/officeart/2005/8/layout/chevron2"/>
    <dgm:cxn modelId="{C92E6720-D439-4335-96F5-FFE3242C2B01}" type="presParOf" srcId="{C592D7B2-FD7F-4FBA-AF7D-53CF7683153F}" destId="{E67BC23B-1928-4AD5-8D75-5C6885ABA652}" srcOrd="0" destOrd="0" presId="urn:microsoft.com/office/officeart/2005/8/layout/chevron2"/>
    <dgm:cxn modelId="{0C747156-6308-47AC-BC06-5C64879F1438}" type="presParOf" srcId="{C592D7B2-FD7F-4FBA-AF7D-53CF7683153F}" destId="{B3B4A99E-A94F-40D2-982E-4A5046000918}" srcOrd="1" destOrd="0" presId="urn:microsoft.com/office/officeart/2005/8/layout/chevron2"/>
    <dgm:cxn modelId="{144CA2DA-6FE6-4908-B9D4-3BE312E5F751}" type="presParOf" srcId="{795B27AE-C50E-4297-83C2-03F985701CA4}" destId="{223B9682-2A04-4D01-8B54-573A1E96442F}" srcOrd="7" destOrd="0" presId="urn:microsoft.com/office/officeart/2005/8/layout/chevron2"/>
    <dgm:cxn modelId="{0A6C95C5-E5A6-4B04-AE49-B810F0573909}" type="presParOf" srcId="{795B27AE-C50E-4297-83C2-03F985701CA4}" destId="{D5909CCD-6288-403A-98B3-0A9EA3109661}" srcOrd="8" destOrd="0" presId="urn:microsoft.com/office/officeart/2005/8/layout/chevron2"/>
    <dgm:cxn modelId="{9E6AA16E-F3D4-4631-BAD6-D471E2566539}" type="presParOf" srcId="{D5909CCD-6288-403A-98B3-0A9EA3109661}" destId="{2B42B794-9A80-47DE-8C26-D1331505EAD4}" srcOrd="0" destOrd="0" presId="urn:microsoft.com/office/officeart/2005/8/layout/chevron2"/>
    <dgm:cxn modelId="{01384B1E-D4A5-4361-93DA-7EA4BDDA8C50}" type="presParOf" srcId="{D5909CCD-6288-403A-98B3-0A9EA3109661}" destId="{C3CE20B4-FC56-40C4-9EE9-1215D26A93E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9B669-E235-418A-A13B-462777748E2F}">
      <dsp:nvSpPr>
        <dsp:cNvPr id="0" name=""/>
        <dsp:cNvSpPr/>
      </dsp:nvSpPr>
      <dsp:spPr>
        <a:xfrm rot="5400000">
          <a:off x="-131412" y="132078"/>
          <a:ext cx="876086" cy="61326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fr-FR" sz="2400" b="1" kern="1200" dirty="0"/>
        </a:p>
      </dsp:txBody>
      <dsp:txXfrm rot="-5400000">
        <a:off x="1" y="307295"/>
        <a:ext cx="613260" cy="262826"/>
      </dsp:txXfrm>
    </dsp:sp>
    <dsp:sp modelId="{51FD225F-32D9-48A2-ABAD-7B8A31EE438C}">
      <dsp:nvSpPr>
        <dsp:cNvPr id="0" name=""/>
        <dsp:cNvSpPr/>
      </dsp:nvSpPr>
      <dsp:spPr>
        <a:xfrm rot="5400000">
          <a:off x="5279702" y="-4665775"/>
          <a:ext cx="569456" cy="9902339"/>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b="1" kern="1200" dirty="0">
              <a:latin typeface="Times New Roman" panose="02020603050405020304" pitchFamily="18" charset="0"/>
              <a:cs typeface="Times New Roman" panose="02020603050405020304" pitchFamily="18" charset="0"/>
            </a:rPr>
            <a:t>CONTEXTE</a:t>
          </a:r>
        </a:p>
      </dsp:txBody>
      <dsp:txXfrm rot="-5400000">
        <a:off x="613261" y="28465"/>
        <a:ext cx="9874540" cy="513858"/>
      </dsp:txXfrm>
    </dsp:sp>
    <dsp:sp modelId="{5AD0293F-0BBF-41A3-9AFD-9BD1201D65A0}">
      <dsp:nvSpPr>
        <dsp:cNvPr id="0" name=""/>
        <dsp:cNvSpPr/>
      </dsp:nvSpPr>
      <dsp:spPr>
        <a:xfrm rot="5400000">
          <a:off x="-131412" y="887846"/>
          <a:ext cx="876086" cy="613260"/>
        </a:xfrm>
        <a:prstGeom prst="chevron">
          <a:avLst/>
        </a:prstGeom>
        <a:gradFill rotWithShape="0">
          <a:gsLst>
            <a:gs pos="0">
              <a:schemeClr val="accent3">
                <a:hueOff val="677650"/>
                <a:satOff val="25000"/>
                <a:lumOff val="-3676"/>
                <a:alphaOff val="0"/>
                <a:satMod val="103000"/>
                <a:lumMod val="102000"/>
                <a:tint val="94000"/>
              </a:schemeClr>
            </a:gs>
            <a:gs pos="50000">
              <a:schemeClr val="accent3">
                <a:hueOff val="677650"/>
                <a:satOff val="25000"/>
                <a:lumOff val="-3676"/>
                <a:alphaOff val="0"/>
                <a:satMod val="110000"/>
                <a:lumMod val="100000"/>
                <a:shade val="100000"/>
              </a:schemeClr>
            </a:gs>
            <a:gs pos="100000">
              <a:schemeClr val="accent3">
                <a:hueOff val="677650"/>
                <a:satOff val="25000"/>
                <a:lumOff val="-3676"/>
                <a:alphaOff val="0"/>
                <a:lumMod val="99000"/>
                <a:satMod val="120000"/>
                <a:shade val="78000"/>
              </a:schemeClr>
            </a:gs>
          </a:gsLst>
          <a:lin ang="5400000" scaled="0"/>
        </a:gradFill>
        <a:ln w="6350" cap="flat" cmpd="sng" algn="ctr">
          <a:solidFill>
            <a:schemeClr val="accent3">
              <a:hueOff val="677650"/>
              <a:satOff val="25000"/>
              <a:lumOff val="-367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fr-FR" sz="2400" b="1" kern="1200" dirty="0"/>
        </a:p>
      </dsp:txBody>
      <dsp:txXfrm rot="-5400000">
        <a:off x="1" y="1063063"/>
        <a:ext cx="613260" cy="262826"/>
      </dsp:txXfrm>
    </dsp:sp>
    <dsp:sp modelId="{5F67446B-1EF0-4C1A-AA7E-04BA01E15DE6}">
      <dsp:nvSpPr>
        <dsp:cNvPr id="0" name=""/>
        <dsp:cNvSpPr/>
      </dsp:nvSpPr>
      <dsp:spPr>
        <a:xfrm rot="5400000">
          <a:off x="5279702" y="-3910008"/>
          <a:ext cx="569456" cy="9902339"/>
        </a:xfrm>
        <a:prstGeom prst="round2SameRect">
          <a:avLst/>
        </a:prstGeom>
        <a:solidFill>
          <a:schemeClr val="lt1">
            <a:alpha val="90000"/>
            <a:hueOff val="0"/>
            <a:satOff val="0"/>
            <a:lumOff val="0"/>
            <a:alphaOff val="0"/>
          </a:schemeClr>
        </a:solidFill>
        <a:ln w="6350" cap="flat" cmpd="sng" algn="ctr">
          <a:solidFill>
            <a:schemeClr val="accent3">
              <a:hueOff val="677650"/>
              <a:satOff val="25000"/>
              <a:lumOff val="-367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b="1" kern="1200" dirty="0">
              <a:latin typeface="Times New Roman" panose="02020603050405020304" pitchFamily="18" charset="0"/>
              <a:cs typeface="Times New Roman" panose="02020603050405020304" pitchFamily="18" charset="0"/>
            </a:rPr>
            <a:t>PROBLEMATIQUE</a:t>
          </a:r>
        </a:p>
      </dsp:txBody>
      <dsp:txXfrm rot="-5400000">
        <a:off x="613261" y="784232"/>
        <a:ext cx="9874540" cy="513858"/>
      </dsp:txXfrm>
    </dsp:sp>
    <dsp:sp modelId="{12A4E91B-D867-4780-9CF3-12AF332FF683}">
      <dsp:nvSpPr>
        <dsp:cNvPr id="0" name=""/>
        <dsp:cNvSpPr/>
      </dsp:nvSpPr>
      <dsp:spPr>
        <a:xfrm rot="5400000">
          <a:off x="-131412" y="1643613"/>
          <a:ext cx="876086" cy="613260"/>
        </a:xfrm>
        <a:prstGeom prst="chevron">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w="6350" cap="flat" cmpd="sng" algn="ctr">
          <a:solidFill>
            <a:schemeClr val="accent3">
              <a:hueOff val="1355300"/>
              <a:satOff val="50000"/>
              <a:lumOff val="-73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fr-FR" sz="2400" b="1" kern="1200" dirty="0"/>
        </a:p>
      </dsp:txBody>
      <dsp:txXfrm rot="-5400000">
        <a:off x="1" y="1818830"/>
        <a:ext cx="613260" cy="262826"/>
      </dsp:txXfrm>
    </dsp:sp>
    <dsp:sp modelId="{7B05A7FB-22F5-4DD7-8F65-4B8AE844113F}">
      <dsp:nvSpPr>
        <dsp:cNvPr id="0" name=""/>
        <dsp:cNvSpPr/>
      </dsp:nvSpPr>
      <dsp:spPr>
        <a:xfrm rot="5400000">
          <a:off x="5279702" y="-3154240"/>
          <a:ext cx="569456" cy="9902339"/>
        </a:xfrm>
        <a:prstGeom prst="round2SameRect">
          <a:avLst/>
        </a:prstGeom>
        <a:solidFill>
          <a:schemeClr val="lt1">
            <a:alpha val="90000"/>
            <a:hueOff val="0"/>
            <a:satOff val="0"/>
            <a:lumOff val="0"/>
            <a:alphaOff val="0"/>
          </a:schemeClr>
        </a:solidFill>
        <a:ln w="6350" cap="flat" cmpd="sng" algn="ctr">
          <a:solidFill>
            <a:schemeClr val="accent3">
              <a:hueOff val="1355300"/>
              <a:satOff val="50000"/>
              <a:lumOff val="-735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b="1" kern="1200" dirty="0">
              <a:latin typeface="Times New Roman" panose="02020603050405020304" pitchFamily="18" charset="0"/>
              <a:cs typeface="Times New Roman" panose="02020603050405020304" pitchFamily="18" charset="0"/>
            </a:rPr>
            <a:t>OBJECTIFS</a:t>
          </a:r>
        </a:p>
      </dsp:txBody>
      <dsp:txXfrm rot="-5400000">
        <a:off x="613261" y="1540000"/>
        <a:ext cx="9874540" cy="513858"/>
      </dsp:txXfrm>
    </dsp:sp>
    <dsp:sp modelId="{E67BC23B-1928-4AD5-8D75-5C6885ABA652}">
      <dsp:nvSpPr>
        <dsp:cNvPr id="0" name=""/>
        <dsp:cNvSpPr/>
      </dsp:nvSpPr>
      <dsp:spPr>
        <a:xfrm rot="5400000">
          <a:off x="-131412" y="2399381"/>
          <a:ext cx="876086" cy="613260"/>
        </a:xfrm>
        <a:prstGeom prst="chevron">
          <a:avLst/>
        </a:prstGeom>
        <a:gradFill rotWithShape="0">
          <a:gsLst>
            <a:gs pos="0">
              <a:schemeClr val="accent3">
                <a:hueOff val="2032949"/>
                <a:satOff val="75000"/>
                <a:lumOff val="-11029"/>
                <a:alphaOff val="0"/>
                <a:satMod val="103000"/>
                <a:lumMod val="102000"/>
                <a:tint val="94000"/>
              </a:schemeClr>
            </a:gs>
            <a:gs pos="50000">
              <a:schemeClr val="accent3">
                <a:hueOff val="2032949"/>
                <a:satOff val="75000"/>
                <a:lumOff val="-11029"/>
                <a:alphaOff val="0"/>
                <a:satMod val="110000"/>
                <a:lumMod val="100000"/>
                <a:shade val="100000"/>
              </a:schemeClr>
            </a:gs>
            <a:gs pos="100000">
              <a:schemeClr val="accent3">
                <a:hueOff val="2032949"/>
                <a:satOff val="75000"/>
                <a:lumOff val="-11029"/>
                <a:alphaOff val="0"/>
                <a:lumMod val="99000"/>
                <a:satMod val="120000"/>
                <a:shade val="78000"/>
              </a:schemeClr>
            </a:gs>
          </a:gsLst>
          <a:lin ang="5400000" scaled="0"/>
        </a:gradFill>
        <a:ln w="6350" cap="flat" cmpd="sng" algn="ctr">
          <a:solidFill>
            <a:schemeClr val="accent3">
              <a:hueOff val="2032949"/>
              <a:satOff val="75000"/>
              <a:lumOff val="-1102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fr-FR" sz="2400" b="1" kern="1200"/>
        </a:p>
      </dsp:txBody>
      <dsp:txXfrm rot="-5400000">
        <a:off x="1" y="2574598"/>
        <a:ext cx="613260" cy="262826"/>
      </dsp:txXfrm>
    </dsp:sp>
    <dsp:sp modelId="{B3B4A99E-A94F-40D2-982E-4A5046000918}">
      <dsp:nvSpPr>
        <dsp:cNvPr id="0" name=""/>
        <dsp:cNvSpPr/>
      </dsp:nvSpPr>
      <dsp:spPr>
        <a:xfrm rot="5400000">
          <a:off x="5279702" y="-2398473"/>
          <a:ext cx="569456" cy="9902339"/>
        </a:xfrm>
        <a:prstGeom prst="round2SameRect">
          <a:avLst/>
        </a:prstGeom>
        <a:solidFill>
          <a:schemeClr val="lt1">
            <a:alpha val="90000"/>
            <a:hueOff val="0"/>
            <a:satOff val="0"/>
            <a:lumOff val="0"/>
            <a:alphaOff val="0"/>
          </a:schemeClr>
        </a:solidFill>
        <a:ln w="6350" cap="flat" cmpd="sng" algn="ctr">
          <a:solidFill>
            <a:schemeClr val="accent3">
              <a:hueOff val="2032949"/>
              <a:satOff val="75000"/>
              <a:lumOff val="-1102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b="1" kern="1200" dirty="0">
              <a:latin typeface="Times New Roman" panose="02020603050405020304" pitchFamily="18" charset="0"/>
              <a:cs typeface="Times New Roman" panose="02020603050405020304" pitchFamily="18" charset="0"/>
            </a:rPr>
            <a:t>CONTRAINTES</a:t>
          </a:r>
        </a:p>
      </dsp:txBody>
      <dsp:txXfrm rot="-5400000">
        <a:off x="613261" y="2295767"/>
        <a:ext cx="9874540" cy="513858"/>
      </dsp:txXfrm>
    </dsp:sp>
    <dsp:sp modelId="{2B42B794-9A80-47DE-8C26-D1331505EAD4}">
      <dsp:nvSpPr>
        <dsp:cNvPr id="0" name=""/>
        <dsp:cNvSpPr/>
      </dsp:nvSpPr>
      <dsp:spPr>
        <a:xfrm rot="5400000">
          <a:off x="-131412" y="3155148"/>
          <a:ext cx="876086" cy="613260"/>
        </a:xfrm>
        <a:prstGeom prst="chevr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w="6350" cap="flat" cmpd="sng" algn="ctr">
          <a:solidFill>
            <a:schemeClr val="accent3">
              <a:hueOff val="2710599"/>
              <a:satOff val="100000"/>
              <a:lumOff val="-1470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fr-FR" sz="2400" b="1" kern="1200"/>
        </a:p>
      </dsp:txBody>
      <dsp:txXfrm rot="-5400000">
        <a:off x="1" y="3330365"/>
        <a:ext cx="613260" cy="262826"/>
      </dsp:txXfrm>
    </dsp:sp>
    <dsp:sp modelId="{C3CE20B4-FC56-40C4-9EE9-1215D26A93E6}">
      <dsp:nvSpPr>
        <dsp:cNvPr id="0" name=""/>
        <dsp:cNvSpPr/>
      </dsp:nvSpPr>
      <dsp:spPr>
        <a:xfrm rot="5400000">
          <a:off x="5279702" y="-1642706"/>
          <a:ext cx="569456" cy="9902339"/>
        </a:xfrm>
        <a:prstGeom prst="round2SameRect">
          <a:avLst/>
        </a:prstGeom>
        <a:solidFill>
          <a:schemeClr val="lt1">
            <a:alpha val="90000"/>
            <a:hueOff val="0"/>
            <a:satOff val="0"/>
            <a:lumOff val="0"/>
            <a:alphaOff val="0"/>
          </a:schemeClr>
        </a:solidFill>
        <a:ln w="6350" cap="flat" cmpd="sng" algn="ctr">
          <a:solidFill>
            <a:schemeClr val="accent3">
              <a:hueOff val="2710599"/>
              <a:satOff val="100000"/>
              <a:lumOff val="-1470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b="1" kern="1200" dirty="0">
              <a:latin typeface="Times New Roman" panose="02020603050405020304" pitchFamily="18" charset="0"/>
              <a:cs typeface="Times New Roman" panose="02020603050405020304" pitchFamily="18" charset="0"/>
            </a:rPr>
            <a:t>ENJEUX</a:t>
          </a:r>
        </a:p>
      </dsp:txBody>
      <dsp:txXfrm rot="-5400000">
        <a:off x="613261" y="3051534"/>
        <a:ext cx="9874540" cy="5138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66733" cy="451406"/>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4008705" y="0"/>
            <a:ext cx="3066733" cy="451406"/>
          </a:xfrm>
          <a:prstGeom prst="rect">
            <a:avLst/>
          </a:prstGeom>
        </p:spPr>
        <p:txBody>
          <a:bodyPr vert="horz" lIns="91440" tIns="45720" rIns="91440" bIns="45720" rtlCol="0"/>
          <a:lstStyle>
            <a:lvl1pPr algn="r">
              <a:defRPr sz="1200"/>
            </a:lvl1pPr>
          </a:lstStyle>
          <a:p>
            <a:fld id="{EA33B4B9-AFB0-43EB-82AF-ED70AC262E4F}" type="datetimeFigureOut">
              <a:rPr lang="en-US" smtClean="0"/>
              <a:pPr/>
              <a:t>12/2/2022</a:t>
            </a:fld>
            <a:endParaRPr lang="en-US"/>
          </a:p>
        </p:txBody>
      </p:sp>
      <p:sp>
        <p:nvSpPr>
          <p:cNvPr id="4" name="Espace réservé du pied de page 3"/>
          <p:cNvSpPr>
            <a:spLocks noGrp="1"/>
          </p:cNvSpPr>
          <p:nvPr>
            <p:ph type="ftr" sz="quarter" idx="2"/>
          </p:nvPr>
        </p:nvSpPr>
        <p:spPr>
          <a:xfrm>
            <a:off x="0" y="8575140"/>
            <a:ext cx="3066733" cy="451406"/>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4008705" y="8575140"/>
            <a:ext cx="3066733" cy="451406"/>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66733" cy="451406"/>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4008705" y="0"/>
            <a:ext cx="3066733" cy="451406"/>
          </a:xfrm>
          <a:prstGeom prst="rect">
            <a:avLst/>
          </a:prstGeom>
        </p:spPr>
        <p:txBody>
          <a:bodyPr vert="horz" lIns="91440" tIns="45720" rIns="91440" bIns="45720" rtlCol="0"/>
          <a:lstStyle>
            <a:lvl1pPr algn="r">
              <a:defRPr sz="1200"/>
            </a:lvl1pPr>
          </a:lstStyle>
          <a:p>
            <a:fld id="{3D31E77A-DD07-4A76-801D-B4BF4990C412}" type="datetimeFigureOut">
              <a:rPr lang="en-US" smtClean="0"/>
              <a:pPr/>
              <a:t>12/2/2022</a:t>
            </a:fld>
            <a:endParaRPr lang="en-US"/>
          </a:p>
        </p:txBody>
      </p:sp>
      <p:sp>
        <p:nvSpPr>
          <p:cNvPr id="4" name="Espace réservé de l'image des diapositives 3"/>
          <p:cNvSpPr>
            <a:spLocks noGrp="1" noRot="1" noChangeAspect="1"/>
          </p:cNvSpPr>
          <p:nvPr>
            <p:ph type="sldImg" idx="2"/>
          </p:nvPr>
        </p:nvSpPr>
        <p:spPr>
          <a:xfrm>
            <a:off x="530225" y="677863"/>
            <a:ext cx="6016625" cy="338455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707708" y="4288354"/>
            <a:ext cx="5661660" cy="4062651"/>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575140"/>
            <a:ext cx="3066733" cy="451406"/>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4008705" y="8575140"/>
            <a:ext cx="3066733" cy="451406"/>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276067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2853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e73ac088b1_1_1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e73ac088b1_1_1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56989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dirty="0">
                <a:latin typeface="Raleway" panose="020B0003030101060003" pitchFamily="34" charset="0"/>
              </a:rPr>
              <a:t>De jour en jour, au vue de l’évolution rapide des nouvelles technologies, nos applications et données sont de plus en plus vulnérables et exposées à des failles et cyber attaques c’est dans cette lancée qu’il est important de trouver des solutions appropriées pour les contrer, afin de protéger ,nos informations de ces différents attaques, d’où la provenance de mon thème de stage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dirty="0">
                <a:latin typeface="Raleway" panose="020B0003030101060003" pitchFamily="34" charset="0"/>
              </a:rPr>
              <a:t>Dans l’optique de mieux combiner la théorie à la pratique, tout en s’imprégnant de l’environnement en entreprise, il nous a été donnée d’effectuer un stage académique d’une période de 08 semaines où différents thème de stage nous a été attribué</a:t>
            </a:r>
          </a:p>
        </p:txBody>
      </p:sp>
    </p:spTree>
    <p:extLst>
      <p:ext uri="{BB962C8B-B14F-4D97-AF65-F5344CB8AC3E}">
        <p14:creationId xmlns:p14="http://schemas.microsoft.com/office/powerpoint/2010/main" val="193489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291478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962ef9112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962ef9112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Mon projet consiste à créer un environnement virtuel dans lequel seront réalisés des scans afin de détecter les vulnérabilités d’un application web au travers des environnement Windows et Linux.</a:t>
            </a:r>
            <a:endParaRPr dirty="0"/>
          </a:p>
        </p:txBody>
      </p:sp>
    </p:spTree>
    <p:extLst>
      <p:ext uri="{BB962C8B-B14F-4D97-AF65-F5344CB8AC3E}">
        <p14:creationId xmlns:p14="http://schemas.microsoft.com/office/powerpoint/2010/main" val="407965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84961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215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027315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rtlCol="0"/>
          <a:lstStyle/>
          <a:p>
            <a:pPr marL="158750" indent="0" rtl="0">
              <a:buNone/>
            </a:pPr>
            <a:r>
              <a:rPr lang="fr-FR" dirty="0"/>
              <a:t>J’ai eu à travailler sur l’analyse de l’environnement informatique de l’entreprise </a:t>
            </a:r>
            <a:r>
              <a:rPr lang="fr-FR" dirty="0" err="1"/>
              <a:t>inet</a:t>
            </a:r>
            <a:r>
              <a:rPr lang="fr-FR" dirty="0"/>
              <a:t>, mais plus </a:t>
            </a:r>
            <a:r>
              <a:rPr lang="fr-FR" dirty="0" err="1"/>
              <a:t>précisement</a:t>
            </a:r>
            <a:r>
              <a:rPr lang="fr-FR" dirty="0"/>
              <a:t> sur l’application Osticket (open source support ticket system) qui est une logiciel de gestion de tickets en vue </a:t>
            </a:r>
          </a:p>
          <a:p>
            <a:pPr marL="158750" indent="0" rtl="0">
              <a:buNone/>
            </a:pPr>
            <a:r>
              <a:rPr lang="fr-FR" dirty="0"/>
              <a:t>Pour la </a:t>
            </a:r>
            <a:r>
              <a:rPr lang="fr-FR" dirty="0" err="1"/>
              <a:t>realisation</a:t>
            </a:r>
            <a:r>
              <a:rPr lang="fr-FR" dirty="0"/>
              <a:t> des scans, Je me suis servie </a:t>
            </a:r>
            <a:r>
              <a:rPr lang="fr-FR" dirty="0" err="1"/>
              <a:t>dabord</a:t>
            </a:r>
            <a:r>
              <a:rPr lang="fr-FR" dirty="0"/>
              <a:t> de </a:t>
            </a:r>
            <a:r>
              <a:rPr lang="fr-FR" dirty="0" err="1"/>
              <a:t>sparta</a:t>
            </a:r>
            <a:r>
              <a:rPr lang="fr-FR" dirty="0"/>
              <a:t> (scan seulement les adresses)</a:t>
            </a:r>
          </a:p>
          <a:p>
            <a:pPr marL="158750" indent="0" rtl="0">
              <a:buNone/>
            </a:pPr>
            <a:r>
              <a:rPr lang="fr-FR" dirty="0"/>
              <a:t>Puis de w3af </a:t>
            </a:r>
          </a:p>
          <a:p>
            <a:pPr marL="158750" indent="0" rtl="0">
              <a:buNone/>
            </a:pPr>
            <a:r>
              <a:rPr lang="fr-FR" dirty="0"/>
              <a:t>Kali/ </a:t>
            </a:r>
            <a:r>
              <a:rPr lang="fr-FR" dirty="0" err="1"/>
              <a:t>centos</a:t>
            </a:r>
            <a:endParaRPr lang="fr-FR" dirty="0"/>
          </a:p>
          <a:p>
            <a:pPr marL="158750" indent="0" rtl="0">
              <a:buNone/>
            </a:pPr>
            <a:r>
              <a:rPr lang="fr-FR" dirty="0"/>
              <a:t>Certificat autosigne, date de validité de 10 ans, </a:t>
            </a:r>
          </a:p>
          <a:p>
            <a:pPr marL="342900" lvl="0" indent="-342900">
              <a:lnSpc>
                <a:spcPct val="107000"/>
              </a:lnSpc>
              <a:spcAft>
                <a:spcPts val="800"/>
              </a:spcAft>
              <a:buFont typeface="+mj-lt"/>
              <a:buAutoNum type="arabicPeriod"/>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SECURISER pour que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quelquun</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sur le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meme</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reseau</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que moi,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ecoute</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ce que tu fais (de kali à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windows</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fr-CM"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Commandes pour que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quelquun</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sur le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meme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reseau</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que moi,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ecoute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ce que tu fais</a:t>
            </a:r>
            <a:endParaRPr lang="fr-CM"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NB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(Taper le lien de l’appli sur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window</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se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deconnecter</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taper la commande sur kali, se connecter et observer le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resultat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CM"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HTTP: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mdp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visible)</a:t>
            </a:r>
            <a:endParaRPr lang="fr-CM" sz="1800" b="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tcpdump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host 192.168.5.3 -s 0 -A -n  -l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egrep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"POST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pwd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=|passwd=|password=|Host:"</a:t>
            </a:r>
            <a:endParaRPr lang="fr-CM"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M"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HTTPS (mot de passe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cripté</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fr-CM"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tcpdump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0 -A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nnvvS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port 448 –l</a:t>
            </a:r>
          </a:p>
          <a:p>
            <a:pPr marL="15875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SECURISER LE TRAFFIC (ici, uniquement sur KALI) pour que les messages soient protégés par https</a:t>
            </a:r>
          </a:p>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a)commande avec HTTP / ici on peut voir mon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mdp</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de l’appli et toutes les infos du serveur </a:t>
            </a:r>
            <a:endParaRPr lang="fr-CM"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7000"/>
              </a:lnSpc>
              <a:spcBef>
                <a:spcPts val="0"/>
              </a:spcBef>
              <a:spcAft>
                <a:spcPts val="800"/>
              </a:spcAft>
              <a:buClr>
                <a:srgbClr val="000000"/>
              </a:buClr>
              <a:buSzPts val="1100"/>
              <a:buFontTx/>
              <a:buChar char="-"/>
              <a:tabLst/>
              <a:defRPr/>
            </a:pP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tcpdump</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-s 0 -A -n -l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egrep</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-i "POST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pwd</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passwd</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password</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=|Host:"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commande desceller les mots de passe saisis en post (ceux qui est fait en http), tout ce que j’ai envoyé au serveur comme information</a:t>
            </a:r>
            <a:endParaRPr lang="fr-CM" sz="1800" b="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7000"/>
              </a:lnSpc>
              <a:spcBef>
                <a:spcPts val="0"/>
              </a:spcBef>
              <a:spcAft>
                <a:spcPts val="800"/>
              </a:spcAft>
              <a:buClr>
                <a:srgbClr val="000000"/>
              </a:buClr>
              <a:buSzPts val="1100"/>
              <a:buFontTx/>
              <a:buNone/>
              <a:tabLst/>
              <a:defRP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b)commandes avec HTTPS / on ne voit pas ces infos</a:t>
            </a:r>
            <a:endParaRPr lang="fr-CM" sz="1800" b="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7000"/>
              </a:lnSpc>
              <a:spcBef>
                <a:spcPts val="0"/>
              </a:spcBef>
              <a:spcAft>
                <a:spcPts val="800"/>
              </a:spcAft>
              <a:buClr>
                <a:srgbClr val="000000"/>
              </a:buClr>
              <a:buSzPts val="1100"/>
              <a:buFontTx/>
              <a:buChar char="-"/>
              <a:tabLst/>
              <a:defRP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tcpdump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 0 -A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nnvvS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port 448 -l (TOP)</a:t>
            </a:r>
            <a:endParaRPr lang="fr-CM"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fr-CM"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rtl="0">
              <a:buNone/>
            </a:pPr>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30</a:t>
            </a:fld>
            <a:endParaRPr lang="fr-FR" dirty="0"/>
          </a:p>
        </p:txBody>
      </p:sp>
    </p:spTree>
    <p:extLst>
      <p:ext uri="{BB962C8B-B14F-4D97-AF65-F5344CB8AC3E}">
        <p14:creationId xmlns:p14="http://schemas.microsoft.com/office/powerpoint/2010/main" val="402400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3.xml"/><Relationship Id="rId4" Type="http://schemas.openxmlformats.org/officeDocument/2006/relationships/hyperlink" Target="https://www.freepik.com/"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a:xfrm>
            <a:off x="1264026" y="896256"/>
            <a:ext cx="9663949" cy="5065489"/>
            <a:chOff x="3406775" y="1946121"/>
            <a:chExt cx="5378450" cy="2819190"/>
          </a:xfrm>
          <a:solidFill>
            <a:srgbClr val="B7AD9E"/>
          </a:solidFill>
        </p:grpSpPr>
        <p:sp>
          <p:nvSpPr>
            <p:cNvPr id="8" name="Freeform 1838"/>
            <p:cNvSpPr>
              <a:spLocks/>
            </p:cNvSpPr>
            <p:nvPr/>
          </p:nvSpPr>
          <p:spPr bwMode="auto">
            <a:xfrm>
              <a:off x="3406775" y="3858848"/>
              <a:ext cx="5378450" cy="906463"/>
            </a:xfrm>
            <a:custGeom>
              <a:avLst/>
              <a:gdLst>
                <a:gd name="T0" fmla="*/ 12734 w 13553"/>
                <a:gd name="T1" fmla="*/ 414 h 2287"/>
                <a:gd name="T2" fmla="*/ 10662 w 13553"/>
                <a:gd name="T3" fmla="*/ 2025 h 2287"/>
                <a:gd name="T4" fmla="*/ 9290 w 13553"/>
                <a:gd name="T5" fmla="*/ 854 h 2287"/>
                <a:gd name="T6" fmla="*/ 9942 w 13553"/>
                <a:gd name="T7" fmla="*/ 1322 h 2287"/>
                <a:gd name="T8" fmla="*/ 10250 w 13553"/>
                <a:gd name="T9" fmla="*/ 1254 h 2287"/>
                <a:gd name="T10" fmla="*/ 10708 w 13553"/>
                <a:gd name="T11" fmla="*/ 1029 h 2287"/>
                <a:gd name="T12" fmla="*/ 10231 w 13553"/>
                <a:gd name="T13" fmla="*/ 769 h 2287"/>
                <a:gd name="T14" fmla="*/ 10239 w 13553"/>
                <a:gd name="T15" fmla="*/ 630 h 2287"/>
                <a:gd name="T16" fmla="*/ 10146 w 13553"/>
                <a:gd name="T17" fmla="*/ 1120 h 2287"/>
                <a:gd name="T18" fmla="*/ 9661 w 13553"/>
                <a:gd name="T19" fmla="*/ 293 h 2287"/>
                <a:gd name="T20" fmla="*/ 9420 w 13553"/>
                <a:gd name="T21" fmla="*/ 184 h 2287"/>
                <a:gd name="T22" fmla="*/ 9485 w 13553"/>
                <a:gd name="T23" fmla="*/ 467 h 2287"/>
                <a:gd name="T24" fmla="*/ 7284 w 13553"/>
                <a:gd name="T25" fmla="*/ 654 h 2287"/>
                <a:gd name="T26" fmla="*/ 4862 w 13553"/>
                <a:gd name="T27" fmla="*/ 363 h 2287"/>
                <a:gd name="T28" fmla="*/ 4312 w 13553"/>
                <a:gd name="T29" fmla="*/ 132 h 2287"/>
                <a:gd name="T30" fmla="*/ 4354 w 13553"/>
                <a:gd name="T31" fmla="*/ 92 h 2287"/>
                <a:gd name="T32" fmla="*/ 4481 w 13553"/>
                <a:gd name="T33" fmla="*/ 622 h 2287"/>
                <a:gd name="T34" fmla="*/ 2976 w 13553"/>
                <a:gd name="T35" fmla="*/ 383 h 2287"/>
                <a:gd name="T36" fmla="*/ 2954 w 13553"/>
                <a:gd name="T37" fmla="*/ 666 h 2287"/>
                <a:gd name="T38" fmla="*/ 2825 w 13553"/>
                <a:gd name="T39" fmla="*/ 394 h 2287"/>
                <a:gd name="T40" fmla="*/ 3193 w 13553"/>
                <a:gd name="T41" fmla="*/ 1658 h 2287"/>
                <a:gd name="T42" fmla="*/ 3442 w 13553"/>
                <a:gd name="T43" fmla="*/ 1344 h 2287"/>
                <a:gd name="T44" fmla="*/ 3641 w 13553"/>
                <a:gd name="T45" fmla="*/ 1465 h 2287"/>
                <a:gd name="T46" fmla="*/ 3588 w 13553"/>
                <a:gd name="T47" fmla="*/ 2136 h 2287"/>
                <a:gd name="T48" fmla="*/ 1601 w 13553"/>
                <a:gd name="T49" fmla="*/ 292 h 2287"/>
                <a:gd name="T50" fmla="*/ 123 w 13553"/>
                <a:gd name="T51" fmla="*/ 480 h 2287"/>
                <a:gd name="T52" fmla="*/ 338 w 13553"/>
                <a:gd name="T53" fmla="*/ 797 h 2287"/>
                <a:gd name="T54" fmla="*/ 1312 w 13553"/>
                <a:gd name="T55" fmla="*/ 1452 h 2287"/>
                <a:gd name="T56" fmla="*/ 873 w 13553"/>
                <a:gd name="T57" fmla="*/ 831 h 2287"/>
                <a:gd name="T58" fmla="*/ 1418 w 13553"/>
                <a:gd name="T59" fmla="*/ 856 h 2287"/>
                <a:gd name="T60" fmla="*/ 645 w 13553"/>
                <a:gd name="T61" fmla="*/ 757 h 2287"/>
                <a:gd name="T62" fmla="*/ 2394 w 13553"/>
                <a:gd name="T63" fmla="*/ 1475 h 2287"/>
                <a:gd name="T64" fmla="*/ 1429 w 13553"/>
                <a:gd name="T65" fmla="*/ 1855 h 2287"/>
                <a:gd name="T66" fmla="*/ 1919 w 13553"/>
                <a:gd name="T67" fmla="*/ 2022 h 2287"/>
                <a:gd name="T68" fmla="*/ 1914 w 13553"/>
                <a:gd name="T69" fmla="*/ 1924 h 2287"/>
                <a:gd name="T70" fmla="*/ 2783 w 13553"/>
                <a:gd name="T71" fmla="*/ 2075 h 2287"/>
                <a:gd name="T72" fmla="*/ 4341 w 13553"/>
                <a:gd name="T73" fmla="*/ 2252 h 2287"/>
                <a:gd name="T74" fmla="*/ 4352 w 13553"/>
                <a:gd name="T75" fmla="*/ 2012 h 2287"/>
                <a:gd name="T76" fmla="*/ 4451 w 13553"/>
                <a:gd name="T77" fmla="*/ 1759 h 2287"/>
                <a:gd name="T78" fmla="*/ 4133 w 13553"/>
                <a:gd name="T79" fmla="*/ 1623 h 2287"/>
                <a:gd name="T80" fmla="*/ 5129 w 13553"/>
                <a:gd name="T81" fmla="*/ 1534 h 2287"/>
                <a:gd name="T82" fmla="*/ 5283 w 13553"/>
                <a:gd name="T83" fmla="*/ 1054 h 2287"/>
                <a:gd name="T84" fmla="*/ 4427 w 13553"/>
                <a:gd name="T85" fmla="*/ 959 h 2287"/>
                <a:gd name="T86" fmla="*/ 6759 w 13553"/>
                <a:gd name="T87" fmla="*/ 1089 h 2287"/>
                <a:gd name="T88" fmla="*/ 8911 w 13553"/>
                <a:gd name="T89" fmla="*/ 581 h 2287"/>
                <a:gd name="T90" fmla="*/ 8325 w 13553"/>
                <a:gd name="T91" fmla="*/ 1321 h 2287"/>
                <a:gd name="T92" fmla="*/ 8172 w 13553"/>
                <a:gd name="T93" fmla="*/ 1159 h 2287"/>
                <a:gd name="T94" fmla="*/ 9322 w 13553"/>
                <a:gd name="T95" fmla="*/ 1079 h 2287"/>
                <a:gd name="T96" fmla="*/ 8990 w 13553"/>
                <a:gd name="T97" fmla="*/ 1990 h 2287"/>
                <a:gd name="T98" fmla="*/ 9145 w 13553"/>
                <a:gd name="T99" fmla="*/ 1908 h 2287"/>
                <a:gd name="T100" fmla="*/ 8898 w 13553"/>
                <a:gd name="T101" fmla="*/ 1987 h 2287"/>
                <a:gd name="T102" fmla="*/ 10399 w 13553"/>
                <a:gd name="T103" fmla="*/ 2266 h 2287"/>
                <a:gd name="T104" fmla="*/ 11891 w 13553"/>
                <a:gd name="T105" fmla="*/ 1792 h 2287"/>
                <a:gd name="T106" fmla="*/ 11446 w 13553"/>
                <a:gd name="T107" fmla="*/ 1871 h 2287"/>
                <a:gd name="T108" fmla="*/ 12163 w 13553"/>
                <a:gd name="T109" fmla="*/ 1738 h 2287"/>
                <a:gd name="T110" fmla="*/ 11573 w 13553"/>
                <a:gd name="T111" fmla="*/ 1330 h 2287"/>
                <a:gd name="T112" fmla="*/ 12679 w 13553"/>
                <a:gd name="T113" fmla="*/ 440 h 2287"/>
                <a:gd name="T114" fmla="*/ 12080 w 13553"/>
                <a:gd name="T115" fmla="*/ 1137 h 2287"/>
                <a:gd name="T116" fmla="*/ 12574 w 13553"/>
                <a:gd name="T117" fmla="*/ 1062 h 2287"/>
                <a:gd name="T118" fmla="*/ 12008 w 13553"/>
                <a:gd name="T119" fmla="*/ 1221 h 2287"/>
                <a:gd name="T120" fmla="*/ 12911 w 13553"/>
                <a:gd name="T121" fmla="*/ 644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53" h="2287">
                  <a:moveTo>
                    <a:pt x="13349" y="339"/>
                  </a:moveTo>
                  <a:lnTo>
                    <a:pt x="13338" y="340"/>
                  </a:lnTo>
                  <a:lnTo>
                    <a:pt x="13321" y="348"/>
                  </a:lnTo>
                  <a:lnTo>
                    <a:pt x="13307" y="367"/>
                  </a:lnTo>
                  <a:lnTo>
                    <a:pt x="13307" y="398"/>
                  </a:lnTo>
                  <a:lnTo>
                    <a:pt x="13321" y="418"/>
                  </a:lnTo>
                  <a:lnTo>
                    <a:pt x="13338" y="427"/>
                  </a:lnTo>
                  <a:lnTo>
                    <a:pt x="13349" y="428"/>
                  </a:lnTo>
                  <a:lnTo>
                    <a:pt x="13366" y="431"/>
                  </a:lnTo>
                  <a:lnTo>
                    <a:pt x="13395" y="445"/>
                  </a:lnTo>
                  <a:lnTo>
                    <a:pt x="13430" y="480"/>
                  </a:lnTo>
                  <a:lnTo>
                    <a:pt x="13447" y="508"/>
                  </a:lnTo>
                  <a:lnTo>
                    <a:pt x="13454" y="527"/>
                  </a:lnTo>
                  <a:lnTo>
                    <a:pt x="13459" y="562"/>
                  </a:lnTo>
                  <a:lnTo>
                    <a:pt x="13454" y="597"/>
                  </a:lnTo>
                  <a:lnTo>
                    <a:pt x="13439" y="629"/>
                  </a:lnTo>
                  <a:lnTo>
                    <a:pt x="13430" y="644"/>
                  </a:lnTo>
                  <a:lnTo>
                    <a:pt x="13415" y="665"/>
                  </a:lnTo>
                  <a:lnTo>
                    <a:pt x="13378" y="696"/>
                  </a:lnTo>
                  <a:lnTo>
                    <a:pt x="13337" y="716"/>
                  </a:lnTo>
                  <a:lnTo>
                    <a:pt x="13292" y="727"/>
                  </a:lnTo>
                  <a:lnTo>
                    <a:pt x="13244" y="730"/>
                  </a:lnTo>
                  <a:lnTo>
                    <a:pt x="13196" y="726"/>
                  </a:lnTo>
                  <a:lnTo>
                    <a:pt x="13126" y="709"/>
                  </a:lnTo>
                  <a:lnTo>
                    <a:pt x="13083" y="691"/>
                  </a:lnTo>
                  <a:lnTo>
                    <a:pt x="13034" y="666"/>
                  </a:lnTo>
                  <a:lnTo>
                    <a:pt x="12943" y="600"/>
                  </a:lnTo>
                  <a:lnTo>
                    <a:pt x="12817" y="488"/>
                  </a:lnTo>
                  <a:lnTo>
                    <a:pt x="12734" y="414"/>
                  </a:lnTo>
                  <a:lnTo>
                    <a:pt x="12707" y="392"/>
                  </a:lnTo>
                  <a:lnTo>
                    <a:pt x="12646" y="350"/>
                  </a:lnTo>
                  <a:lnTo>
                    <a:pt x="12579" y="314"/>
                  </a:lnTo>
                  <a:lnTo>
                    <a:pt x="12509" y="289"/>
                  </a:lnTo>
                  <a:lnTo>
                    <a:pt x="12472" y="284"/>
                  </a:lnTo>
                  <a:lnTo>
                    <a:pt x="12413" y="269"/>
                  </a:lnTo>
                  <a:lnTo>
                    <a:pt x="12294" y="253"/>
                  </a:lnTo>
                  <a:lnTo>
                    <a:pt x="12172" y="253"/>
                  </a:lnTo>
                  <a:lnTo>
                    <a:pt x="12051" y="269"/>
                  </a:lnTo>
                  <a:lnTo>
                    <a:pt x="11992" y="282"/>
                  </a:lnTo>
                  <a:lnTo>
                    <a:pt x="11953" y="292"/>
                  </a:lnTo>
                  <a:lnTo>
                    <a:pt x="11876" y="319"/>
                  </a:lnTo>
                  <a:lnTo>
                    <a:pt x="11802" y="353"/>
                  </a:lnTo>
                  <a:lnTo>
                    <a:pt x="11731" y="392"/>
                  </a:lnTo>
                  <a:lnTo>
                    <a:pt x="11630" y="459"/>
                  </a:lnTo>
                  <a:lnTo>
                    <a:pt x="11506" y="565"/>
                  </a:lnTo>
                  <a:lnTo>
                    <a:pt x="11450" y="624"/>
                  </a:lnTo>
                  <a:lnTo>
                    <a:pt x="11397" y="685"/>
                  </a:lnTo>
                  <a:lnTo>
                    <a:pt x="11303" y="816"/>
                  </a:lnTo>
                  <a:lnTo>
                    <a:pt x="11223" y="956"/>
                  </a:lnTo>
                  <a:lnTo>
                    <a:pt x="11154" y="1102"/>
                  </a:lnTo>
                  <a:lnTo>
                    <a:pt x="11123" y="1177"/>
                  </a:lnTo>
                  <a:lnTo>
                    <a:pt x="11067" y="1322"/>
                  </a:lnTo>
                  <a:lnTo>
                    <a:pt x="10981" y="1547"/>
                  </a:lnTo>
                  <a:lnTo>
                    <a:pt x="10916" y="1690"/>
                  </a:lnTo>
                  <a:lnTo>
                    <a:pt x="10838" y="1827"/>
                  </a:lnTo>
                  <a:lnTo>
                    <a:pt x="10769" y="1917"/>
                  </a:lnTo>
                  <a:lnTo>
                    <a:pt x="10718" y="1974"/>
                  </a:lnTo>
                  <a:lnTo>
                    <a:pt x="10662" y="2025"/>
                  </a:lnTo>
                  <a:lnTo>
                    <a:pt x="10600" y="2070"/>
                  </a:lnTo>
                  <a:lnTo>
                    <a:pt x="10530" y="2109"/>
                  </a:lnTo>
                  <a:lnTo>
                    <a:pt x="10454" y="2141"/>
                  </a:lnTo>
                  <a:lnTo>
                    <a:pt x="10413" y="2154"/>
                  </a:lnTo>
                  <a:lnTo>
                    <a:pt x="10379" y="2164"/>
                  </a:lnTo>
                  <a:lnTo>
                    <a:pt x="10309" y="2176"/>
                  </a:lnTo>
                  <a:lnTo>
                    <a:pt x="10241" y="2182"/>
                  </a:lnTo>
                  <a:lnTo>
                    <a:pt x="10171" y="2180"/>
                  </a:lnTo>
                  <a:lnTo>
                    <a:pt x="10101" y="2173"/>
                  </a:lnTo>
                  <a:lnTo>
                    <a:pt x="10032" y="2158"/>
                  </a:lnTo>
                  <a:lnTo>
                    <a:pt x="9966" y="2136"/>
                  </a:lnTo>
                  <a:lnTo>
                    <a:pt x="9901" y="2109"/>
                  </a:lnTo>
                  <a:lnTo>
                    <a:pt x="9870" y="2092"/>
                  </a:lnTo>
                  <a:lnTo>
                    <a:pt x="9839" y="2074"/>
                  </a:lnTo>
                  <a:lnTo>
                    <a:pt x="9779" y="2034"/>
                  </a:lnTo>
                  <a:lnTo>
                    <a:pt x="9726" y="1987"/>
                  </a:lnTo>
                  <a:lnTo>
                    <a:pt x="9677" y="1937"/>
                  </a:lnTo>
                  <a:lnTo>
                    <a:pt x="9634" y="1882"/>
                  </a:lnTo>
                  <a:lnTo>
                    <a:pt x="9595" y="1823"/>
                  </a:lnTo>
                  <a:lnTo>
                    <a:pt x="9546" y="1728"/>
                  </a:lnTo>
                  <a:lnTo>
                    <a:pt x="9521" y="1661"/>
                  </a:lnTo>
                  <a:lnTo>
                    <a:pt x="9489" y="1556"/>
                  </a:lnTo>
                  <a:lnTo>
                    <a:pt x="9438" y="1328"/>
                  </a:lnTo>
                  <a:lnTo>
                    <a:pt x="9394" y="1154"/>
                  </a:lnTo>
                  <a:lnTo>
                    <a:pt x="9358" y="1042"/>
                  </a:lnTo>
                  <a:lnTo>
                    <a:pt x="9311" y="937"/>
                  </a:lnTo>
                  <a:lnTo>
                    <a:pt x="9252" y="843"/>
                  </a:lnTo>
                  <a:lnTo>
                    <a:pt x="9215" y="800"/>
                  </a:lnTo>
                  <a:lnTo>
                    <a:pt x="9290" y="854"/>
                  </a:lnTo>
                  <a:lnTo>
                    <a:pt x="9366" y="906"/>
                  </a:lnTo>
                  <a:lnTo>
                    <a:pt x="9454" y="963"/>
                  </a:lnTo>
                  <a:lnTo>
                    <a:pt x="9642" y="1066"/>
                  </a:lnTo>
                  <a:lnTo>
                    <a:pt x="9740" y="1108"/>
                  </a:lnTo>
                  <a:lnTo>
                    <a:pt x="9782" y="1153"/>
                  </a:lnTo>
                  <a:lnTo>
                    <a:pt x="9819" y="1200"/>
                  </a:lnTo>
                  <a:lnTo>
                    <a:pt x="9848" y="1241"/>
                  </a:lnTo>
                  <a:lnTo>
                    <a:pt x="9887" y="1315"/>
                  </a:lnTo>
                  <a:lnTo>
                    <a:pt x="9906" y="1365"/>
                  </a:lnTo>
                  <a:lnTo>
                    <a:pt x="9915" y="1417"/>
                  </a:lnTo>
                  <a:lnTo>
                    <a:pt x="9913" y="1465"/>
                  </a:lnTo>
                  <a:lnTo>
                    <a:pt x="9894" y="1508"/>
                  </a:lnTo>
                  <a:lnTo>
                    <a:pt x="9857" y="1544"/>
                  </a:lnTo>
                  <a:lnTo>
                    <a:pt x="9828" y="1557"/>
                  </a:lnTo>
                  <a:lnTo>
                    <a:pt x="9819" y="1561"/>
                  </a:lnTo>
                  <a:lnTo>
                    <a:pt x="9808" y="1572"/>
                  </a:lnTo>
                  <a:lnTo>
                    <a:pt x="9799" y="1595"/>
                  </a:lnTo>
                  <a:lnTo>
                    <a:pt x="9806" y="1622"/>
                  </a:lnTo>
                  <a:lnTo>
                    <a:pt x="9824" y="1636"/>
                  </a:lnTo>
                  <a:lnTo>
                    <a:pt x="9841" y="1639"/>
                  </a:lnTo>
                  <a:lnTo>
                    <a:pt x="9850" y="1637"/>
                  </a:lnTo>
                  <a:lnTo>
                    <a:pt x="9878" y="1632"/>
                  </a:lnTo>
                  <a:lnTo>
                    <a:pt x="9920" y="1602"/>
                  </a:lnTo>
                  <a:lnTo>
                    <a:pt x="9952" y="1558"/>
                  </a:lnTo>
                  <a:lnTo>
                    <a:pt x="9970" y="1509"/>
                  </a:lnTo>
                  <a:lnTo>
                    <a:pt x="9975" y="1483"/>
                  </a:lnTo>
                  <a:lnTo>
                    <a:pt x="9979" y="1449"/>
                  </a:lnTo>
                  <a:lnTo>
                    <a:pt x="9968" y="1385"/>
                  </a:lnTo>
                  <a:lnTo>
                    <a:pt x="9942" y="1322"/>
                  </a:lnTo>
                  <a:lnTo>
                    <a:pt x="9909" y="1264"/>
                  </a:lnTo>
                  <a:lnTo>
                    <a:pt x="9891" y="1237"/>
                  </a:lnTo>
                  <a:lnTo>
                    <a:pt x="9852" y="1184"/>
                  </a:lnTo>
                  <a:lnTo>
                    <a:pt x="9808" y="1136"/>
                  </a:lnTo>
                  <a:lnTo>
                    <a:pt x="9865" y="1155"/>
                  </a:lnTo>
                  <a:lnTo>
                    <a:pt x="9980" y="1189"/>
                  </a:lnTo>
                  <a:lnTo>
                    <a:pt x="10038" y="1200"/>
                  </a:lnTo>
                  <a:lnTo>
                    <a:pt x="10040" y="1202"/>
                  </a:lnTo>
                  <a:lnTo>
                    <a:pt x="10062" y="1226"/>
                  </a:lnTo>
                  <a:lnTo>
                    <a:pt x="10094" y="1282"/>
                  </a:lnTo>
                  <a:lnTo>
                    <a:pt x="10112" y="1344"/>
                  </a:lnTo>
                  <a:lnTo>
                    <a:pt x="10114" y="1410"/>
                  </a:lnTo>
                  <a:lnTo>
                    <a:pt x="10107" y="1445"/>
                  </a:lnTo>
                  <a:lnTo>
                    <a:pt x="10106" y="1456"/>
                  </a:lnTo>
                  <a:lnTo>
                    <a:pt x="10108" y="1471"/>
                  </a:lnTo>
                  <a:lnTo>
                    <a:pt x="10123" y="1487"/>
                  </a:lnTo>
                  <a:lnTo>
                    <a:pt x="10151" y="1491"/>
                  </a:lnTo>
                  <a:lnTo>
                    <a:pt x="10169" y="1479"/>
                  </a:lnTo>
                  <a:lnTo>
                    <a:pt x="10177" y="1465"/>
                  </a:lnTo>
                  <a:lnTo>
                    <a:pt x="10180" y="1456"/>
                  </a:lnTo>
                  <a:lnTo>
                    <a:pt x="10182" y="1422"/>
                  </a:lnTo>
                  <a:lnTo>
                    <a:pt x="10172" y="1356"/>
                  </a:lnTo>
                  <a:lnTo>
                    <a:pt x="10147" y="1293"/>
                  </a:lnTo>
                  <a:lnTo>
                    <a:pt x="10110" y="1234"/>
                  </a:lnTo>
                  <a:lnTo>
                    <a:pt x="10086" y="1210"/>
                  </a:lnTo>
                  <a:lnTo>
                    <a:pt x="10136" y="1215"/>
                  </a:lnTo>
                  <a:lnTo>
                    <a:pt x="10184" y="1217"/>
                  </a:lnTo>
                  <a:lnTo>
                    <a:pt x="10207" y="1228"/>
                  </a:lnTo>
                  <a:lnTo>
                    <a:pt x="10250" y="1254"/>
                  </a:lnTo>
                  <a:lnTo>
                    <a:pt x="10289" y="1286"/>
                  </a:lnTo>
                  <a:lnTo>
                    <a:pt x="10321" y="1325"/>
                  </a:lnTo>
                  <a:lnTo>
                    <a:pt x="10334" y="1348"/>
                  </a:lnTo>
                  <a:lnTo>
                    <a:pt x="10349" y="1378"/>
                  </a:lnTo>
                  <a:lnTo>
                    <a:pt x="10364" y="1443"/>
                  </a:lnTo>
                  <a:lnTo>
                    <a:pt x="10360" y="1506"/>
                  </a:lnTo>
                  <a:lnTo>
                    <a:pt x="10344" y="1570"/>
                  </a:lnTo>
                  <a:lnTo>
                    <a:pt x="10331" y="1601"/>
                  </a:lnTo>
                  <a:lnTo>
                    <a:pt x="10326" y="1618"/>
                  </a:lnTo>
                  <a:lnTo>
                    <a:pt x="10336" y="1644"/>
                  </a:lnTo>
                  <a:lnTo>
                    <a:pt x="10360" y="1658"/>
                  </a:lnTo>
                  <a:lnTo>
                    <a:pt x="10379" y="1655"/>
                  </a:lnTo>
                  <a:lnTo>
                    <a:pt x="10391" y="1646"/>
                  </a:lnTo>
                  <a:lnTo>
                    <a:pt x="10395" y="1639"/>
                  </a:lnTo>
                  <a:lnTo>
                    <a:pt x="10409" y="1609"/>
                  </a:lnTo>
                  <a:lnTo>
                    <a:pt x="10423" y="1548"/>
                  </a:lnTo>
                  <a:lnTo>
                    <a:pt x="10425" y="1486"/>
                  </a:lnTo>
                  <a:lnTo>
                    <a:pt x="10413" y="1423"/>
                  </a:lnTo>
                  <a:lnTo>
                    <a:pt x="10390" y="1365"/>
                  </a:lnTo>
                  <a:lnTo>
                    <a:pt x="10357" y="1313"/>
                  </a:lnTo>
                  <a:lnTo>
                    <a:pt x="10314" y="1267"/>
                  </a:lnTo>
                  <a:lnTo>
                    <a:pt x="10264" y="1230"/>
                  </a:lnTo>
                  <a:lnTo>
                    <a:pt x="10235" y="1217"/>
                  </a:lnTo>
                  <a:lnTo>
                    <a:pt x="10296" y="1213"/>
                  </a:lnTo>
                  <a:lnTo>
                    <a:pt x="10414" y="1193"/>
                  </a:lnTo>
                  <a:lnTo>
                    <a:pt x="10526" y="1153"/>
                  </a:lnTo>
                  <a:lnTo>
                    <a:pt x="10631" y="1094"/>
                  </a:lnTo>
                  <a:lnTo>
                    <a:pt x="10679" y="1055"/>
                  </a:lnTo>
                  <a:lnTo>
                    <a:pt x="10708" y="1029"/>
                  </a:lnTo>
                  <a:lnTo>
                    <a:pt x="10759" y="970"/>
                  </a:lnTo>
                  <a:lnTo>
                    <a:pt x="10799" y="901"/>
                  </a:lnTo>
                  <a:lnTo>
                    <a:pt x="10829" y="829"/>
                  </a:lnTo>
                  <a:lnTo>
                    <a:pt x="10846" y="751"/>
                  </a:lnTo>
                  <a:lnTo>
                    <a:pt x="10851" y="673"/>
                  </a:lnTo>
                  <a:lnTo>
                    <a:pt x="10842" y="595"/>
                  </a:lnTo>
                  <a:lnTo>
                    <a:pt x="10819" y="520"/>
                  </a:lnTo>
                  <a:lnTo>
                    <a:pt x="10802" y="485"/>
                  </a:lnTo>
                  <a:lnTo>
                    <a:pt x="10790" y="464"/>
                  </a:lnTo>
                  <a:lnTo>
                    <a:pt x="10762" y="427"/>
                  </a:lnTo>
                  <a:lnTo>
                    <a:pt x="10728" y="394"/>
                  </a:lnTo>
                  <a:lnTo>
                    <a:pt x="10690" y="366"/>
                  </a:lnTo>
                  <a:lnTo>
                    <a:pt x="10628" y="332"/>
                  </a:lnTo>
                  <a:lnTo>
                    <a:pt x="10536" y="306"/>
                  </a:lnTo>
                  <a:lnTo>
                    <a:pt x="10443" y="301"/>
                  </a:lnTo>
                  <a:lnTo>
                    <a:pt x="10375" y="314"/>
                  </a:lnTo>
                  <a:lnTo>
                    <a:pt x="10333" y="328"/>
                  </a:lnTo>
                  <a:lnTo>
                    <a:pt x="10292" y="350"/>
                  </a:lnTo>
                  <a:lnTo>
                    <a:pt x="10256" y="379"/>
                  </a:lnTo>
                  <a:lnTo>
                    <a:pt x="10225" y="412"/>
                  </a:lnTo>
                  <a:lnTo>
                    <a:pt x="10199" y="454"/>
                  </a:lnTo>
                  <a:lnTo>
                    <a:pt x="10187" y="477"/>
                  </a:lnTo>
                  <a:lnTo>
                    <a:pt x="10180" y="501"/>
                  </a:lnTo>
                  <a:lnTo>
                    <a:pt x="10168" y="549"/>
                  </a:lnTo>
                  <a:lnTo>
                    <a:pt x="10163" y="598"/>
                  </a:lnTo>
                  <a:lnTo>
                    <a:pt x="10167" y="646"/>
                  </a:lnTo>
                  <a:lnTo>
                    <a:pt x="10180" y="691"/>
                  </a:lnTo>
                  <a:lnTo>
                    <a:pt x="10200" y="733"/>
                  </a:lnTo>
                  <a:lnTo>
                    <a:pt x="10231" y="769"/>
                  </a:lnTo>
                  <a:lnTo>
                    <a:pt x="10272" y="799"/>
                  </a:lnTo>
                  <a:lnTo>
                    <a:pt x="10295" y="809"/>
                  </a:lnTo>
                  <a:lnTo>
                    <a:pt x="10317" y="818"/>
                  </a:lnTo>
                  <a:lnTo>
                    <a:pt x="10364" y="826"/>
                  </a:lnTo>
                  <a:lnTo>
                    <a:pt x="10413" y="825"/>
                  </a:lnTo>
                  <a:lnTo>
                    <a:pt x="10460" y="816"/>
                  </a:lnTo>
                  <a:lnTo>
                    <a:pt x="10505" y="796"/>
                  </a:lnTo>
                  <a:lnTo>
                    <a:pt x="10544" y="770"/>
                  </a:lnTo>
                  <a:lnTo>
                    <a:pt x="10575" y="735"/>
                  </a:lnTo>
                  <a:lnTo>
                    <a:pt x="10594" y="691"/>
                  </a:lnTo>
                  <a:lnTo>
                    <a:pt x="10600" y="666"/>
                  </a:lnTo>
                  <a:lnTo>
                    <a:pt x="10601" y="652"/>
                  </a:lnTo>
                  <a:lnTo>
                    <a:pt x="10596" y="629"/>
                  </a:lnTo>
                  <a:lnTo>
                    <a:pt x="10583" y="609"/>
                  </a:lnTo>
                  <a:lnTo>
                    <a:pt x="10565" y="597"/>
                  </a:lnTo>
                  <a:lnTo>
                    <a:pt x="10544" y="590"/>
                  </a:lnTo>
                  <a:lnTo>
                    <a:pt x="10522" y="591"/>
                  </a:lnTo>
                  <a:lnTo>
                    <a:pt x="10502" y="602"/>
                  </a:lnTo>
                  <a:lnTo>
                    <a:pt x="10487" y="621"/>
                  </a:lnTo>
                  <a:lnTo>
                    <a:pt x="10482" y="634"/>
                  </a:lnTo>
                  <a:lnTo>
                    <a:pt x="10473" y="657"/>
                  </a:lnTo>
                  <a:lnTo>
                    <a:pt x="10440" y="692"/>
                  </a:lnTo>
                  <a:lnTo>
                    <a:pt x="10395" y="711"/>
                  </a:lnTo>
                  <a:lnTo>
                    <a:pt x="10347" y="714"/>
                  </a:lnTo>
                  <a:lnTo>
                    <a:pt x="10322" y="711"/>
                  </a:lnTo>
                  <a:lnTo>
                    <a:pt x="10304" y="705"/>
                  </a:lnTo>
                  <a:lnTo>
                    <a:pt x="10276" y="687"/>
                  </a:lnTo>
                  <a:lnTo>
                    <a:pt x="10255" y="661"/>
                  </a:lnTo>
                  <a:lnTo>
                    <a:pt x="10239" y="630"/>
                  </a:lnTo>
                  <a:lnTo>
                    <a:pt x="10229" y="578"/>
                  </a:lnTo>
                  <a:lnTo>
                    <a:pt x="10234" y="507"/>
                  </a:lnTo>
                  <a:lnTo>
                    <a:pt x="10244" y="476"/>
                  </a:lnTo>
                  <a:lnTo>
                    <a:pt x="10254" y="459"/>
                  </a:lnTo>
                  <a:lnTo>
                    <a:pt x="10274" y="427"/>
                  </a:lnTo>
                  <a:lnTo>
                    <a:pt x="10298" y="402"/>
                  </a:lnTo>
                  <a:lnTo>
                    <a:pt x="10325" y="381"/>
                  </a:lnTo>
                  <a:lnTo>
                    <a:pt x="10371" y="361"/>
                  </a:lnTo>
                  <a:lnTo>
                    <a:pt x="10439" y="352"/>
                  </a:lnTo>
                  <a:lnTo>
                    <a:pt x="10509" y="359"/>
                  </a:lnTo>
                  <a:lnTo>
                    <a:pt x="10578" y="383"/>
                  </a:lnTo>
                  <a:lnTo>
                    <a:pt x="10638" y="419"/>
                  </a:lnTo>
                  <a:lnTo>
                    <a:pt x="10689" y="468"/>
                  </a:lnTo>
                  <a:lnTo>
                    <a:pt x="10707" y="497"/>
                  </a:lnTo>
                  <a:lnTo>
                    <a:pt x="10727" y="530"/>
                  </a:lnTo>
                  <a:lnTo>
                    <a:pt x="10746" y="606"/>
                  </a:lnTo>
                  <a:lnTo>
                    <a:pt x="10750" y="682"/>
                  </a:lnTo>
                  <a:lnTo>
                    <a:pt x="10740" y="759"/>
                  </a:lnTo>
                  <a:lnTo>
                    <a:pt x="10729" y="795"/>
                  </a:lnTo>
                  <a:lnTo>
                    <a:pt x="10716" y="834"/>
                  </a:lnTo>
                  <a:lnTo>
                    <a:pt x="10677" y="902"/>
                  </a:lnTo>
                  <a:lnTo>
                    <a:pt x="10627" y="962"/>
                  </a:lnTo>
                  <a:lnTo>
                    <a:pt x="10565" y="1014"/>
                  </a:lnTo>
                  <a:lnTo>
                    <a:pt x="10532" y="1035"/>
                  </a:lnTo>
                  <a:lnTo>
                    <a:pt x="10492" y="1058"/>
                  </a:lnTo>
                  <a:lnTo>
                    <a:pt x="10409" y="1092"/>
                  </a:lnTo>
                  <a:lnTo>
                    <a:pt x="10324" y="1112"/>
                  </a:lnTo>
                  <a:lnTo>
                    <a:pt x="10235" y="1121"/>
                  </a:lnTo>
                  <a:lnTo>
                    <a:pt x="10146" y="1120"/>
                  </a:lnTo>
                  <a:lnTo>
                    <a:pt x="10057" y="1110"/>
                  </a:lnTo>
                  <a:lnTo>
                    <a:pt x="9924" y="1083"/>
                  </a:lnTo>
                  <a:lnTo>
                    <a:pt x="9840" y="1057"/>
                  </a:lnTo>
                  <a:lnTo>
                    <a:pt x="9770" y="1032"/>
                  </a:lnTo>
                  <a:lnTo>
                    <a:pt x="9635" y="975"/>
                  </a:lnTo>
                  <a:lnTo>
                    <a:pt x="9503" y="909"/>
                  </a:lnTo>
                  <a:lnTo>
                    <a:pt x="9375" y="836"/>
                  </a:lnTo>
                  <a:lnTo>
                    <a:pt x="9313" y="797"/>
                  </a:lnTo>
                  <a:lnTo>
                    <a:pt x="9249" y="757"/>
                  </a:lnTo>
                  <a:lnTo>
                    <a:pt x="9130" y="669"/>
                  </a:lnTo>
                  <a:lnTo>
                    <a:pt x="9073" y="622"/>
                  </a:lnTo>
                  <a:lnTo>
                    <a:pt x="9040" y="585"/>
                  </a:lnTo>
                  <a:lnTo>
                    <a:pt x="8969" y="517"/>
                  </a:lnTo>
                  <a:lnTo>
                    <a:pt x="8930" y="488"/>
                  </a:lnTo>
                  <a:lnTo>
                    <a:pt x="9007" y="516"/>
                  </a:lnTo>
                  <a:lnTo>
                    <a:pt x="9122" y="558"/>
                  </a:lnTo>
                  <a:lnTo>
                    <a:pt x="9200" y="581"/>
                  </a:lnTo>
                  <a:lnTo>
                    <a:pt x="9240" y="590"/>
                  </a:lnTo>
                  <a:lnTo>
                    <a:pt x="9276" y="597"/>
                  </a:lnTo>
                  <a:lnTo>
                    <a:pt x="9349" y="599"/>
                  </a:lnTo>
                  <a:lnTo>
                    <a:pt x="9420" y="591"/>
                  </a:lnTo>
                  <a:lnTo>
                    <a:pt x="9490" y="568"/>
                  </a:lnTo>
                  <a:lnTo>
                    <a:pt x="9522" y="550"/>
                  </a:lnTo>
                  <a:lnTo>
                    <a:pt x="9550" y="532"/>
                  </a:lnTo>
                  <a:lnTo>
                    <a:pt x="9598" y="484"/>
                  </a:lnTo>
                  <a:lnTo>
                    <a:pt x="9633" y="425"/>
                  </a:lnTo>
                  <a:lnTo>
                    <a:pt x="9655" y="362"/>
                  </a:lnTo>
                  <a:lnTo>
                    <a:pt x="9660" y="328"/>
                  </a:lnTo>
                  <a:lnTo>
                    <a:pt x="9661" y="293"/>
                  </a:lnTo>
                  <a:lnTo>
                    <a:pt x="9652" y="226"/>
                  </a:lnTo>
                  <a:lnTo>
                    <a:pt x="9627" y="164"/>
                  </a:lnTo>
                  <a:lnTo>
                    <a:pt x="9591" y="108"/>
                  </a:lnTo>
                  <a:lnTo>
                    <a:pt x="9543" y="61"/>
                  </a:lnTo>
                  <a:lnTo>
                    <a:pt x="9488" y="26"/>
                  </a:lnTo>
                  <a:lnTo>
                    <a:pt x="9425" y="4"/>
                  </a:lnTo>
                  <a:lnTo>
                    <a:pt x="9357" y="0"/>
                  </a:lnTo>
                  <a:lnTo>
                    <a:pt x="9322" y="5"/>
                  </a:lnTo>
                  <a:lnTo>
                    <a:pt x="9290" y="13"/>
                  </a:lnTo>
                  <a:lnTo>
                    <a:pt x="9239" y="46"/>
                  </a:lnTo>
                  <a:lnTo>
                    <a:pt x="9200" y="92"/>
                  </a:lnTo>
                  <a:lnTo>
                    <a:pt x="9178" y="149"/>
                  </a:lnTo>
                  <a:lnTo>
                    <a:pt x="9174" y="180"/>
                  </a:lnTo>
                  <a:lnTo>
                    <a:pt x="9174" y="195"/>
                  </a:lnTo>
                  <a:lnTo>
                    <a:pt x="9180" y="222"/>
                  </a:lnTo>
                  <a:lnTo>
                    <a:pt x="9197" y="260"/>
                  </a:lnTo>
                  <a:lnTo>
                    <a:pt x="9237" y="300"/>
                  </a:lnTo>
                  <a:lnTo>
                    <a:pt x="9288" y="323"/>
                  </a:lnTo>
                  <a:lnTo>
                    <a:pt x="9315" y="326"/>
                  </a:lnTo>
                  <a:lnTo>
                    <a:pt x="9325" y="326"/>
                  </a:lnTo>
                  <a:lnTo>
                    <a:pt x="9332" y="322"/>
                  </a:lnTo>
                  <a:lnTo>
                    <a:pt x="9354" y="328"/>
                  </a:lnTo>
                  <a:lnTo>
                    <a:pt x="9398" y="322"/>
                  </a:lnTo>
                  <a:lnTo>
                    <a:pt x="9436" y="297"/>
                  </a:lnTo>
                  <a:lnTo>
                    <a:pt x="9460" y="257"/>
                  </a:lnTo>
                  <a:lnTo>
                    <a:pt x="9463" y="232"/>
                  </a:lnTo>
                  <a:lnTo>
                    <a:pt x="9463" y="215"/>
                  </a:lnTo>
                  <a:lnTo>
                    <a:pt x="9446" y="193"/>
                  </a:lnTo>
                  <a:lnTo>
                    <a:pt x="9420" y="184"/>
                  </a:lnTo>
                  <a:lnTo>
                    <a:pt x="9390" y="190"/>
                  </a:lnTo>
                  <a:lnTo>
                    <a:pt x="9379" y="197"/>
                  </a:lnTo>
                  <a:lnTo>
                    <a:pt x="9345" y="223"/>
                  </a:lnTo>
                  <a:lnTo>
                    <a:pt x="9309" y="244"/>
                  </a:lnTo>
                  <a:lnTo>
                    <a:pt x="9297" y="249"/>
                  </a:lnTo>
                  <a:lnTo>
                    <a:pt x="9275" y="252"/>
                  </a:lnTo>
                  <a:lnTo>
                    <a:pt x="9262" y="252"/>
                  </a:lnTo>
                  <a:lnTo>
                    <a:pt x="9250" y="239"/>
                  </a:lnTo>
                  <a:lnTo>
                    <a:pt x="9236" y="206"/>
                  </a:lnTo>
                  <a:lnTo>
                    <a:pt x="9232" y="169"/>
                  </a:lnTo>
                  <a:lnTo>
                    <a:pt x="9241" y="132"/>
                  </a:lnTo>
                  <a:lnTo>
                    <a:pt x="9252" y="116"/>
                  </a:lnTo>
                  <a:lnTo>
                    <a:pt x="9261" y="101"/>
                  </a:lnTo>
                  <a:lnTo>
                    <a:pt x="9284" y="82"/>
                  </a:lnTo>
                  <a:lnTo>
                    <a:pt x="9310" y="68"/>
                  </a:lnTo>
                  <a:lnTo>
                    <a:pt x="9340" y="61"/>
                  </a:lnTo>
                  <a:lnTo>
                    <a:pt x="9386" y="62"/>
                  </a:lnTo>
                  <a:lnTo>
                    <a:pt x="9446" y="79"/>
                  </a:lnTo>
                  <a:lnTo>
                    <a:pt x="9472" y="95"/>
                  </a:lnTo>
                  <a:lnTo>
                    <a:pt x="9494" y="110"/>
                  </a:lnTo>
                  <a:lnTo>
                    <a:pt x="9529" y="147"/>
                  </a:lnTo>
                  <a:lnTo>
                    <a:pt x="9554" y="191"/>
                  </a:lnTo>
                  <a:lnTo>
                    <a:pt x="9567" y="237"/>
                  </a:lnTo>
                  <a:lnTo>
                    <a:pt x="9570" y="287"/>
                  </a:lnTo>
                  <a:lnTo>
                    <a:pt x="9563" y="336"/>
                  </a:lnTo>
                  <a:lnTo>
                    <a:pt x="9547" y="384"/>
                  </a:lnTo>
                  <a:lnTo>
                    <a:pt x="9521" y="428"/>
                  </a:lnTo>
                  <a:lnTo>
                    <a:pt x="9504" y="447"/>
                  </a:lnTo>
                  <a:lnTo>
                    <a:pt x="9485" y="467"/>
                  </a:lnTo>
                  <a:lnTo>
                    <a:pt x="9440" y="497"/>
                  </a:lnTo>
                  <a:lnTo>
                    <a:pt x="9389" y="514"/>
                  </a:lnTo>
                  <a:lnTo>
                    <a:pt x="9335" y="521"/>
                  </a:lnTo>
                  <a:lnTo>
                    <a:pt x="9250" y="520"/>
                  </a:lnTo>
                  <a:lnTo>
                    <a:pt x="9140" y="501"/>
                  </a:lnTo>
                  <a:lnTo>
                    <a:pt x="9090" y="488"/>
                  </a:lnTo>
                  <a:lnTo>
                    <a:pt x="8963" y="458"/>
                  </a:lnTo>
                  <a:lnTo>
                    <a:pt x="8837" y="423"/>
                  </a:lnTo>
                  <a:lnTo>
                    <a:pt x="8828" y="420"/>
                  </a:lnTo>
                  <a:lnTo>
                    <a:pt x="8819" y="418"/>
                  </a:lnTo>
                  <a:lnTo>
                    <a:pt x="8777" y="398"/>
                  </a:lnTo>
                  <a:lnTo>
                    <a:pt x="8692" y="363"/>
                  </a:lnTo>
                  <a:lnTo>
                    <a:pt x="8602" y="337"/>
                  </a:lnTo>
                  <a:lnTo>
                    <a:pt x="8512" y="320"/>
                  </a:lnTo>
                  <a:lnTo>
                    <a:pt x="8419" y="311"/>
                  </a:lnTo>
                  <a:lnTo>
                    <a:pt x="8326" y="313"/>
                  </a:lnTo>
                  <a:lnTo>
                    <a:pt x="8235" y="320"/>
                  </a:lnTo>
                  <a:lnTo>
                    <a:pt x="8146" y="339"/>
                  </a:lnTo>
                  <a:lnTo>
                    <a:pt x="8102" y="352"/>
                  </a:lnTo>
                  <a:lnTo>
                    <a:pt x="8036" y="361"/>
                  </a:lnTo>
                  <a:lnTo>
                    <a:pt x="7971" y="374"/>
                  </a:lnTo>
                  <a:lnTo>
                    <a:pt x="7865" y="397"/>
                  </a:lnTo>
                  <a:lnTo>
                    <a:pt x="7705" y="447"/>
                  </a:lnTo>
                  <a:lnTo>
                    <a:pt x="7603" y="490"/>
                  </a:lnTo>
                  <a:lnTo>
                    <a:pt x="7555" y="516"/>
                  </a:lnTo>
                  <a:lnTo>
                    <a:pt x="7551" y="520"/>
                  </a:lnTo>
                  <a:lnTo>
                    <a:pt x="7548" y="525"/>
                  </a:lnTo>
                  <a:lnTo>
                    <a:pt x="7440" y="572"/>
                  </a:lnTo>
                  <a:lnTo>
                    <a:pt x="7284" y="654"/>
                  </a:lnTo>
                  <a:lnTo>
                    <a:pt x="7183" y="713"/>
                  </a:lnTo>
                  <a:lnTo>
                    <a:pt x="7086" y="779"/>
                  </a:lnTo>
                  <a:lnTo>
                    <a:pt x="6991" y="851"/>
                  </a:lnTo>
                  <a:lnTo>
                    <a:pt x="6902" y="926"/>
                  </a:lnTo>
                  <a:lnTo>
                    <a:pt x="6817" y="1006"/>
                  </a:lnTo>
                  <a:lnTo>
                    <a:pt x="6777" y="1049"/>
                  </a:lnTo>
                  <a:lnTo>
                    <a:pt x="6736" y="1006"/>
                  </a:lnTo>
                  <a:lnTo>
                    <a:pt x="6652" y="926"/>
                  </a:lnTo>
                  <a:lnTo>
                    <a:pt x="6562" y="851"/>
                  </a:lnTo>
                  <a:lnTo>
                    <a:pt x="6469" y="779"/>
                  </a:lnTo>
                  <a:lnTo>
                    <a:pt x="6370" y="713"/>
                  </a:lnTo>
                  <a:lnTo>
                    <a:pt x="6271" y="654"/>
                  </a:lnTo>
                  <a:lnTo>
                    <a:pt x="6114" y="572"/>
                  </a:lnTo>
                  <a:lnTo>
                    <a:pt x="6005" y="525"/>
                  </a:lnTo>
                  <a:lnTo>
                    <a:pt x="6004" y="520"/>
                  </a:lnTo>
                  <a:lnTo>
                    <a:pt x="5998" y="516"/>
                  </a:lnTo>
                  <a:lnTo>
                    <a:pt x="5950" y="490"/>
                  </a:lnTo>
                  <a:lnTo>
                    <a:pt x="5849" y="447"/>
                  </a:lnTo>
                  <a:lnTo>
                    <a:pt x="5690" y="397"/>
                  </a:lnTo>
                  <a:lnTo>
                    <a:pt x="5582" y="374"/>
                  </a:lnTo>
                  <a:lnTo>
                    <a:pt x="5517" y="361"/>
                  </a:lnTo>
                  <a:lnTo>
                    <a:pt x="5451" y="352"/>
                  </a:lnTo>
                  <a:lnTo>
                    <a:pt x="5409" y="339"/>
                  </a:lnTo>
                  <a:lnTo>
                    <a:pt x="5319" y="320"/>
                  </a:lnTo>
                  <a:lnTo>
                    <a:pt x="5227" y="313"/>
                  </a:lnTo>
                  <a:lnTo>
                    <a:pt x="5135" y="311"/>
                  </a:lnTo>
                  <a:lnTo>
                    <a:pt x="5042" y="320"/>
                  </a:lnTo>
                  <a:lnTo>
                    <a:pt x="4951" y="337"/>
                  </a:lnTo>
                  <a:lnTo>
                    <a:pt x="4862" y="363"/>
                  </a:lnTo>
                  <a:lnTo>
                    <a:pt x="4776" y="398"/>
                  </a:lnTo>
                  <a:lnTo>
                    <a:pt x="4736" y="418"/>
                  </a:lnTo>
                  <a:lnTo>
                    <a:pt x="4718" y="423"/>
                  </a:lnTo>
                  <a:lnTo>
                    <a:pt x="4591" y="458"/>
                  </a:lnTo>
                  <a:lnTo>
                    <a:pt x="4464" y="488"/>
                  </a:lnTo>
                  <a:lnTo>
                    <a:pt x="4414" y="501"/>
                  </a:lnTo>
                  <a:lnTo>
                    <a:pt x="4303" y="520"/>
                  </a:lnTo>
                  <a:lnTo>
                    <a:pt x="4219" y="521"/>
                  </a:lnTo>
                  <a:lnTo>
                    <a:pt x="4164" y="514"/>
                  </a:lnTo>
                  <a:lnTo>
                    <a:pt x="4115" y="497"/>
                  </a:lnTo>
                  <a:lnTo>
                    <a:pt x="4070" y="467"/>
                  </a:lnTo>
                  <a:lnTo>
                    <a:pt x="4049" y="447"/>
                  </a:lnTo>
                  <a:lnTo>
                    <a:pt x="4032" y="428"/>
                  </a:lnTo>
                  <a:lnTo>
                    <a:pt x="4007" y="384"/>
                  </a:lnTo>
                  <a:lnTo>
                    <a:pt x="3991" y="336"/>
                  </a:lnTo>
                  <a:lnTo>
                    <a:pt x="3984" y="287"/>
                  </a:lnTo>
                  <a:lnTo>
                    <a:pt x="3987" y="237"/>
                  </a:lnTo>
                  <a:lnTo>
                    <a:pt x="4000" y="191"/>
                  </a:lnTo>
                  <a:lnTo>
                    <a:pt x="4024" y="147"/>
                  </a:lnTo>
                  <a:lnTo>
                    <a:pt x="4059" y="110"/>
                  </a:lnTo>
                  <a:lnTo>
                    <a:pt x="4083" y="95"/>
                  </a:lnTo>
                  <a:lnTo>
                    <a:pt x="4107" y="79"/>
                  </a:lnTo>
                  <a:lnTo>
                    <a:pt x="4168" y="62"/>
                  </a:lnTo>
                  <a:lnTo>
                    <a:pt x="4214" y="61"/>
                  </a:lnTo>
                  <a:lnTo>
                    <a:pt x="4243" y="68"/>
                  </a:lnTo>
                  <a:lnTo>
                    <a:pt x="4271" y="82"/>
                  </a:lnTo>
                  <a:lnTo>
                    <a:pt x="4293" y="101"/>
                  </a:lnTo>
                  <a:lnTo>
                    <a:pt x="4303" y="116"/>
                  </a:lnTo>
                  <a:lnTo>
                    <a:pt x="4312" y="132"/>
                  </a:lnTo>
                  <a:lnTo>
                    <a:pt x="4321" y="169"/>
                  </a:lnTo>
                  <a:lnTo>
                    <a:pt x="4319" y="206"/>
                  </a:lnTo>
                  <a:lnTo>
                    <a:pt x="4303" y="239"/>
                  </a:lnTo>
                  <a:lnTo>
                    <a:pt x="4291" y="252"/>
                  </a:lnTo>
                  <a:lnTo>
                    <a:pt x="4280" y="252"/>
                  </a:lnTo>
                  <a:lnTo>
                    <a:pt x="4256" y="249"/>
                  </a:lnTo>
                  <a:lnTo>
                    <a:pt x="4246" y="244"/>
                  </a:lnTo>
                  <a:lnTo>
                    <a:pt x="4208" y="223"/>
                  </a:lnTo>
                  <a:lnTo>
                    <a:pt x="4175" y="197"/>
                  </a:lnTo>
                  <a:lnTo>
                    <a:pt x="4163" y="190"/>
                  </a:lnTo>
                  <a:lnTo>
                    <a:pt x="4134" y="184"/>
                  </a:lnTo>
                  <a:lnTo>
                    <a:pt x="4107" y="193"/>
                  </a:lnTo>
                  <a:lnTo>
                    <a:pt x="4090" y="215"/>
                  </a:lnTo>
                  <a:lnTo>
                    <a:pt x="4090" y="232"/>
                  </a:lnTo>
                  <a:lnTo>
                    <a:pt x="4094" y="257"/>
                  </a:lnTo>
                  <a:lnTo>
                    <a:pt x="4118" y="297"/>
                  </a:lnTo>
                  <a:lnTo>
                    <a:pt x="4155" y="322"/>
                  </a:lnTo>
                  <a:lnTo>
                    <a:pt x="4199" y="328"/>
                  </a:lnTo>
                  <a:lnTo>
                    <a:pt x="4221" y="322"/>
                  </a:lnTo>
                  <a:lnTo>
                    <a:pt x="4228" y="326"/>
                  </a:lnTo>
                  <a:lnTo>
                    <a:pt x="4238" y="326"/>
                  </a:lnTo>
                  <a:lnTo>
                    <a:pt x="4265" y="323"/>
                  </a:lnTo>
                  <a:lnTo>
                    <a:pt x="4316" y="300"/>
                  </a:lnTo>
                  <a:lnTo>
                    <a:pt x="4356" y="260"/>
                  </a:lnTo>
                  <a:lnTo>
                    <a:pt x="4374" y="222"/>
                  </a:lnTo>
                  <a:lnTo>
                    <a:pt x="4379" y="195"/>
                  </a:lnTo>
                  <a:lnTo>
                    <a:pt x="4379" y="180"/>
                  </a:lnTo>
                  <a:lnTo>
                    <a:pt x="4377" y="149"/>
                  </a:lnTo>
                  <a:lnTo>
                    <a:pt x="4354" y="92"/>
                  </a:lnTo>
                  <a:lnTo>
                    <a:pt x="4315" y="46"/>
                  </a:lnTo>
                  <a:lnTo>
                    <a:pt x="4263" y="13"/>
                  </a:lnTo>
                  <a:lnTo>
                    <a:pt x="4233" y="5"/>
                  </a:lnTo>
                  <a:lnTo>
                    <a:pt x="4197" y="0"/>
                  </a:lnTo>
                  <a:lnTo>
                    <a:pt x="4129" y="4"/>
                  </a:lnTo>
                  <a:lnTo>
                    <a:pt x="4066" y="26"/>
                  </a:lnTo>
                  <a:lnTo>
                    <a:pt x="4010" y="61"/>
                  </a:lnTo>
                  <a:lnTo>
                    <a:pt x="3962" y="108"/>
                  </a:lnTo>
                  <a:lnTo>
                    <a:pt x="3926" y="164"/>
                  </a:lnTo>
                  <a:lnTo>
                    <a:pt x="3902" y="226"/>
                  </a:lnTo>
                  <a:lnTo>
                    <a:pt x="3892" y="293"/>
                  </a:lnTo>
                  <a:lnTo>
                    <a:pt x="3893" y="328"/>
                  </a:lnTo>
                  <a:lnTo>
                    <a:pt x="3899" y="362"/>
                  </a:lnTo>
                  <a:lnTo>
                    <a:pt x="3921" y="425"/>
                  </a:lnTo>
                  <a:lnTo>
                    <a:pt x="3956" y="484"/>
                  </a:lnTo>
                  <a:lnTo>
                    <a:pt x="4004" y="532"/>
                  </a:lnTo>
                  <a:lnTo>
                    <a:pt x="4032" y="550"/>
                  </a:lnTo>
                  <a:lnTo>
                    <a:pt x="4064" y="568"/>
                  </a:lnTo>
                  <a:lnTo>
                    <a:pt x="4133" y="591"/>
                  </a:lnTo>
                  <a:lnTo>
                    <a:pt x="4204" y="599"/>
                  </a:lnTo>
                  <a:lnTo>
                    <a:pt x="4277" y="597"/>
                  </a:lnTo>
                  <a:lnTo>
                    <a:pt x="4313" y="590"/>
                  </a:lnTo>
                  <a:lnTo>
                    <a:pt x="4354" y="581"/>
                  </a:lnTo>
                  <a:lnTo>
                    <a:pt x="4433" y="558"/>
                  </a:lnTo>
                  <a:lnTo>
                    <a:pt x="4548" y="516"/>
                  </a:lnTo>
                  <a:lnTo>
                    <a:pt x="4624" y="488"/>
                  </a:lnTo>
                  <a:lnTo>
                    <a:pt x="4584" y="517"/>
                  </a:lnTo>
                  <a:lnTo>
                    <a:pt x="4513" y="585"/>
                  </a:lnTo>
                  <a:lnTo>
                    <a:pt x="4481" y="622"/>
                  </a:lnTo>
                  <a:lnTo>
                    <a:pt x="4424" y="669"/>
                  </a:lnTo>
                  <a:lnTo>
                    <a:pt x="4304" y="757"/>
                  </a:lnTo>
                  <a:lnTo>
                    <a:pt x="4242" y="797"/>
                  </a:lnTo>
                  <a:lnTo>
                    <a:pt x="4180" y="836"/>
                  </a:lnTo>
                  <a:lnTo>
                    <a:pt x="4052" y="909"/>
                  </a:lnTo>
                  <a:lnTo>
                    <a:pt x="3919" y="975"/>
                  </a:lnTo>
                  <a:lnTo>
                    <a:pt x="3783" y="1032"/>
                  </a:lnTo>
                  <a:lnTo>
                    <a:pt x="3713" y="1057"/>
                  </a:lnTo>
                  <a:lnTo>
                    <a:pt x="3629" y="1083"/>
                  </a:lnTo>
                  <a:lnTo>
                    <a:pt x="3497" y="1110"/>
                  </a:lnTo>
                  <a:lnTo>
                    <a:pt x="3407" y="1120"/>
                  </a:lnTo>
                  <a:lnTo>
                    <a:pt x="3318" y="1121"/>
                  </a:lnTo>
                  <a:lnTo>
                    <a:pt x="3230" y="1112"/>
                  </a:lnTo>
                  <a:lnTo>
                    <a:pt x="3144" y="1092"/>
                  </a:lnTo>
                  <a:lnTo>
                    <a:pt x="3061" y="1058"/>
                  </a:lnTo>
                  <a:lnTo>
                    <a:pt x="3022" y="1035"/>
                  </a:lnTo>
                  <a:lnTo>
                    <a:pt x="2989" y="1014"/>
                  </a:lnTo>
                  <a:lnTo>
                    <a:pt x="2928" y="962"/>
                  </a:lnTo>
                  <a:lnTo>
                    <a:pt x="2876" y="902"/>
                  </a:lnTo>
                  <a:lnTo>
                    <a:pt x="2837" y="834"/>
                  </a:lnTo>
                  <a:lnTo>
                    <a:pt x="2824" y="795"/>
                  </a:lnTo>
                  <a:lnTo>
                    <a:pt x="2814" y="759"/>
                  </a:lnTo>
                  <a:lnTo>
                    <a:pt x="2803" y="682"/>
                  </a:lnTo>
                  <a:lnTo>
                    <a:pt x="2807" y="606"/>
                  </a:lnTo>
                  <a:lnTo>
                    <a:pt x="2828" y="530"/>
                  </a:lnTo>
                  <a:lnTo>
                    <a:pt x="2846" y="497"/>
                  </a:lnTo>
                  <a:lnTo>
                    <a:pt x="2864" y="468"/>
                  </a:lnTo>
                  <a:lnTo>
                    <a:pt x="2915" y="419"/>
                  </a:lnTo>
                  <a:lnTo>
                    <a:pt x="2976" y="383"/>
                  </a:lnTo>
                  <a:lnTo>
                    <a:pt x="3044" y="359"/>
                  </a:lnTo>
                  <a:lnTo>
                    <a:pt x="3114" y="352"/>
                  </a:lnTo>
                  <a:lnTo>
                    <a:pt x="3183" y="361"/>
                  </a:lnTo>
                  <a:lnTo>
                    <a:pt x="3228" y="381"/>
                  </a:lnTo>
                  <a:lnTo>
                    <a:pt x="3256" y="402"/>
                  </a:lnTo>
                  <a:lnTo>
                    <a:pt x="3280" y="427"/>
                  </a:lnTo>
                  <a:lnTo>
                    <a:pt x="3300" y="459"/>
                  </a:lnTo>
                  <a:lnTo>
                    <a:pt x="3309" y="476"/>
                  </a:lnTo>
                  <a:lnTo>
                    <a:pt x="3319" y="507"/>
                  </a:lnTo>
                  <a:lnTo>
                    <a:pt x="3326" y="578"/>
                  </a:lnTo>
                  <a:lnTo>
                    <a:pt x="3314" y="630"/>
                  </a:lnTo>
                  <a:lnTo>
                    <a:pt x="3300" y="661"/>
                  </a:lnTo>
                  <a:lnTo>
                    <a:pt x="3278" y="687"/>
                  </a:lnTo>
                  <a:lnTo>
                    <a:pt x="3249" y="705"/>
                  </a:lnTo>
                  <a:lnTo>
                    <a:pt x="3231" y="711"/>
                  </a:lnTo>
                  <a:lnTo>
                    <a:pt x="3208" y="714"/>
                  </a:lnTo>
                  <a:lnTo>
                    <a:pt x="3159" y="711"/>
                  </a:lnTo>
                  <a:lnTo>
                    <a:pt x="3114" y="692"/>
                  </a:lnTo>
                  <a:lnTo>
                    <a:pt x="3081" y="657"/>
                  </a:lnTo>
                  <a:lnTo>
                    <a:pt x="3072" y="634"/>
                  </a:lnTo>
                  <a:lnTo>
                    <a:pt x="3066" y="621"/>
                  </a:lnTo>
                  <a:lnTo>
                    <a:pt x="3051" y="602"/>
                  </a:lnTo>
                  <a:lnTo>
                    <a:pt x="3031" y="591"/>
                  </a:lnTo>
                  <a:lnTo>
                    <a:pt x="3011" y="590"/>
                  </a:lnTo>
                  <a:lnTo>
                    <a:pt x="2989" y="597"/>
                  </a:lnTo>
                  <a:lnTo>
                    <a:pt x="2971" y="609"/>
                  </a:lnTo>
                  <a:lnTo>
                    <a:pt x="2958" y="629"/>
                  </a:lnTo>
                  <a:lnTo>
                    <a:pt x="2952" y="652"/>
                  </a:lnTo>
                  <a:lnTo>
                    <a:pt x="2954" y="666"/>
                  </a:lnTo>
                  <a:lnTo>
                    <a:pt x="2959" y="691"/>
                  </a:lnTo>
                  <a:lnTo>
                    <a:pt x="2980" y="735"/>
                  </a:lnTo>
                  <a:lnTo>
                    <a:pt x="3009" y="770"/>
                  </a:lnTo>
                  <a:lnTo>
                    <a:pt x="3050" y="796"/>
                  </a:lnTo>
                  <a:lnTo>
                    <a:pt x="3094" y="816"/>
                  </a:lnTo>
                  <a:lnTo>
                    <a:pt x="3142" y="825"/>
                  </a:lnTo>
                  <a:lnTo>
                    <a:pt x="3190" y="826"/>
                  </a:lnTo>
                  <a:lnTo>
                    <a:pt x="3236" y="818"/>
                  </a:lnTo>
                  <a:lnTo>
                    <a:pt x="3258" y="809"/>
                  </a:lnTo>
                  <a:lnTo>
                    <a:pt x="3283" y="799"/>
                  </a:lnTo>
                  <a:lnTo>
                    <a:pt x="3323" y="769"/>
                  </a:lnTo>
                  <a:lnTo>
                    <a:pt x="3353" y="733"/>
                  </a:lnTo>
                  <a:lnTo>
                    <a:pt x="3374" y="691"/>
                  </a:lnTo>
                  <a:lnTo>
                    <a:pt x="3387" y="646"/>
                  </a:lnTo>
                  <a:lnTo>
                    <a:pt x="3391" y="598"/>
                  </a:lnTo>
                  <a:lnTo>
                    <a:pt x="3387" y="549"/>
                  </a:lnTo>
                  <a:lnTo>
                    <a:pt x="3375" y="501"/>
                  </a:lnTo>
                  <a:lnTo>
                    <a:pt x="3366" y="477"/>
                  </a:lnTo>
                  <a:lnTo>
                    <a:pt x="3356" y="454"/>
                  </a:lnTo>
                  <a:lnTo>
                    <a:pt x="3330" y="412"/>
                  </a:lnTo>
                  <a:lnTo>
                    <a:pt x="3297" y="379"/>
                  </a:lnTo>
                  <a:lnTo>
                    <a:pt x="3261" y="350"/>
                  </a:lnTo>
                  <a:lnTo>
                    <a:pt x="3222" y="328"/>
                  </a:lnTo>
                  <a:lnTo>
                    <a:pt x="3179" y="314"/>
                  </a:lnTo>
                  <a:lnTo>
                    <a:pt x="3111" y="301"/>
                  </a:lnTo>
                  <a:lnTo>
                    <a:pt x="3017" y="306"/>
                  </a:lnTo>
                  <a:lnTo>
                    <a:pt x="2925" y="332"/>
                  </a:lnTo>
                  <a:lnTo>
                    <a:pt x="2863" y="366"/>
                  </a:lnTo>
                  <a:lnTo>
                    <a:pt x="2825" y="394"/>
                  </a:lnTo>
                  <a:lnTo>
                    <a:pt x="2793" y="427"/>
                  </a:lnTo>
                  <a:lnTo>
                    <a:pt x="2764" y="464"/>
                  </a:lnTo>
                  <a:lnTo>
                    <a:pt x="2753" y="485"/>
                  </a:lnTo>
                  <a:lnTo>
                    <a:pt x="2735" y="520"/>
                  </a:lnTo>
                  <a:lnTo>
                    <a:pt x="2711" y="595"/>
                  </a:lnTo>
                  <a:lnTo>
                    <a:pt x="2704" y="673"/>
                  </a:lnTo>
                  <a:lnTo>
                    <a:pt x="2707" y="751"/>
                  </a:lnTo>
                  <a:lnTo>
                    <a:pt x="2726" y="829"/>
                  </a:lnTo>
                  <a:lnTo>
                    <a:pt x="2754" y="901"/>
                  </a:lnTo>
                  <a:lnTo>
                    <a:pt x="2794" y="970"/>
                  </a:lnTo>
                  <a:lnTo>
                    <a:pt x="2845" y="1029"/>
                  </a:lnTo>
                  <a:lnTo>
                    <a:pt x="2875" y="1055"/>
                  </a:lnTo>
                  <a:lnTo>
                    <a:pt x="2923" y="1094"/>
                  </a:lnTo>
                  <a:lnTo>
                    <a:pt x="3028" y="1153"/>
                  </a:lnTo>
                  <a:lnTo>
                    <a:pt x="3140" y="1193"/>
                  </a:lnTo>
                  <a:lnTo>
                    <a:pt x="3258" y="1213"/>
                  </a:lnTo>
                  <a:lnTo>
                    <a:pt x="3318" y="1217"/>
                  </a:lnTo>
                  <a:lnTo>
                    <a:pt x="3289" y="1230"/>
                  </a:lnTo>
                  <a:lnTo>
                    <a:pt x="3240" y="1267"/>
                  </a:lnTo>
                  <a:lnTo>
                    <a:pt x="3197" y="1313"/>
                  </a:lnTo>
                  <a:lnTo>
                    <a:pt x="3164" y="1365"/>
                  </a:lnTo>
                  <a:lnTo>
                    <a:pt x="3140" y="1423"/>
                  </a:lnTo>
                  <a:lnTo>
                    <a:pt x="3129" y="1486"/>
                  </a:lnTo>
                  <a:lnTo>
                    <a:pt x="3130" y="1548"/>
                  </a:lnTo>
                  <a:lnTo>
                    <a:pt x="3144" y="1609"/>
                  </a:lnTo>
                  <a:lnTo>
                    <a:pt x="3159" y="1639"/>
                  </a:lnTo>
                  <a:lnTo>
                    <a:pt x="3162" y="1646"/>
                  </a:lnTo>
                  <a:lnTo>
                    <a:pt x="3174" y="1655"/>
                  </a:lnTo>
                  <a:lnTo>
                    <a:pt x="3193" y="1658"/>
                  </a:lnTo>
                  <a:lnTo>
                    <a:pt x="3217" y="1644"/>
                  </a:lnTo>
                  <a:lnTo>
                    <a:pt x="3227" y="1618"/>
                  </a:lnTo>
                  <a:lnTo>
                    <a:pt x="3223" y="1601"/>
                  </a:lnTo>
                  <a:lnTo>
                    <a:pt x="3210" y="1570"/>
                  </a:lnTo>
                  <a:lnTo>
                    <a:pt x="3193" y="1506"/>
                  </a:lnTo>
                  <a:lnTo>
                    <a:pt x="3190" y="1443"/>
                  </a:lnTo>
                  <a:lnTo>
                    <a:pt x="3204" y="1378"/>
                  </a:lnTo>
                  <a:lnTo>
                    <a:pt x="3219" y="1348"/>
                  </a:lnTo>
                  <a:lnTo>
                    <a:pt x="3234" y="1325"/>
                  </a:lnTo>
                  <a:lnTo>
                    <a:pt x="3266" y="1286"/>
                  </a:lnTo>
                  <a:lnTo>
                    <a:pt x="3304" y="1254"/>
                  </a:lnTo>
                  <a:lnTo>
                    <a:pt x="3346" y="1228"/>
                  </a:lnTo>
                  <a:lnTo>
                    <a:pt x="3370" y="1217"/>
                  </a:lnTo>
                  <a:lnTo>
                    <a:pt x="3419" y="1215"/>
                  </a:lnTo>
                  <a:lnTo>
                    <a:pt x="3467" y="1210"/>
                  </a:lnTo>
                  <a:lnTo>
                    <a:pt x="3444" y="1234"/>
                  </a:lnTo>
                  <a:lnTo>
                    <a:pt x="3406" y="1293"/>
                  </a:lnTo>
                  <a:lnTo>
                    <a:pt x="3381" y="1356"/>
                  </a:lnTo>
                  <a:lnTo>
                    <a:pt x="3372" y="1422"/>
                  </a:lnTo>
                  <a:lnTo>
                    <a:pt x="3375" y="1456"/>
                  </a:lnTo>
                  <a:lnTo>
                    <a:pt x="3376" y="1465"/>
                  </a:lnTo>
                  <a:lnTo>
                    <a:pt x="3384" y="1479"/>
                  </a:lnTo>
                  <a:lnTo>
                    <a:pt x="3403" y="1491"/>
                  </a:lnTo>
                  <a:lnTo>
                    <a:pt x="3432" y="1487"/>
                  </a:lnTo>
                  <a:lnTo>
                    <a:pt x="3445" y="1471"/>
                  </a:lnTo>
                  <a:lnTo>
                    <a:pt x="3449" y="1456"/>
                  </a:lnTo>
                  <a:lnTo>
                    <a:pt x="3448" y="1445"/>
                  </a:lnTo>
                  <a:lnTo>
                    <a:pt x="3441" y="1410"/>
                  </a:lnTo>
                  <a:lnTo>
                    <a:pt x="3442" y="1344"/>
                  </a:lnTo>
                  <a:lnTo>
                    <a:pt x="3459" y="1282"/>
                  </a:lnTo>
                  <a:lnTo>
                    <a:pt x="3492" y="1226"/>
                  </a:lnTo>
                  <a:lnTo>
                    <a:pt x="3514" y="1202"/>
                  </a:lnTo>
                  <a:lnTo>
                    <a:pt x="3515" y="1200"/>
                  </a:lnTo>
                  <a:lnTo>
                    <a:pt x="3573" y="1189"/>
                  </a:lnTo>
                  <a:lnTo>
                    <a:pt x="3689" y="1155"/>
                  </a:lnTo>
                  <a:lnTo>
                    <a:pt x="3746" y="1136"/>
                  </a:lnTo>
                  <a:lnTo>
                    <a:pt x="3702" y="1184"/>
                  </a:lnTo>
                  <a:lnTo>
                    <a:pt x="3663" y="1237"/>
                  </a:lnTo>
                  <a:lnTo>
                    <a:pt x="3645" y="1264"/>
                  </a:lnTo>
                  <a:lnTo>
                    <a:pt x="3611" y="1322"/>
                  </a:lnTo>
                  <a:lnTo>
                    <a:pt x="3586" y="1385"/>
                  </a:lnTo>
                  <a:lnTo>
                    <a:pt x="3576" y="1449"/>
                  </a:lnTo>
                  <a:lnTo>
                    <a:pt x="3578" y="1483"/>
                  </a:lnTo>
                  <a:lnTo>
                    <a:pt x="3584" y="1509"/>
                  </a:lnTo>
                  <a:lnTo>
                    <a:pt x="3603" y="1558"/>
                  </a:lnTo>
                  <a:lnTo>
                    <a:pt x="3634" y="1602"/>
                  </a:lnTo>
                  <a:lnTo>
                    <a:pt x="3677" y="1632"/>
                  </a:lnTo>
                  <a:lnTo>
                    <a:pt x="3703" y="1637"/>
                  </a:lnTo>
                  <a:lnTo>
                    <a:pt x="3713" y="1639"/>
                  </a:lnTo>
                  <a:lnTo>
                    <a:pt x="3729" y="1636"/>
                  </a:lnTo>
                  <a:lnTo>
                    <a:pt x="3747" y="1622"/>
                  </a:lnTo>
                  <a:lnTo>
                    <a:pt x="3755" y="1595"/>
                  </a:lnTo>
                  <a:lnTo>
                    <a:pt x="3747" y="1572"/>
                  </a:lnTo>
                  <a:lnTo>
                    <a:pt x="3734" y="1561"/>
                  </a:lnTo>
                  <a:lnTo>
                    <a:pt x="3725" y="1557"/>
                  </a:lnTo>
                  <a:lnTo>
                    <a:pt x="3696" y="1544"/>
                  </a:lnTo>
                  <a:lnTo>
                    <a:pt x="3659" y="1508"/>
                  </a:lnTo>
                  <a:lnTo>
                    <a:pt x="3641" y="1465"/>
                  </a:lnTo>
                  <a:lnTo>
                    <a:pt x="3638" y="1417"/>
                  </a:lnTo>
                  <a:lnTo>
                    <a:pt x="3648" y="1365"/>
                  </a:lnTo>
                  <a:lnTo>
                    <a:pt x="3668" y="1315"/>
                  </a:lnTo>
                  <a:lnTo>
                    <a:pt x="3707" y="1241"/>
                  </a:lnTo>
                  <a:lnTo>
                    <a:pt x="3735" y="1200"/>
                  </a:lnTo>
                  <a:lnTo>
                    <a:pt x="3772" y="1153"/>
                  </a:lnTo>
                  <a:lnTo>
                    <a:pt x="3813" y="1108"/>
                  </a:lnTo>
                  <a:lnTo>
                    <a:pt x="3912" y="1066"/>
                  </a:lnTo>
                  <a:lnTo>
                    <a:pt x="4099" y="963"/>
                  </a:lnTo>
                  <a:lnTo>
                    <a:pt x="4189" y="906"/>
                  </a:lnTo>
                  <a:lnTo>
                    <a:pt x="4264" y="854"/>
                  </a:lnTo>
                  <a:lnTo>
                    <a:pt x="4339" y="800"/>
                  </a:lnTo>
                  <a:lnTo>
                    <a:pt x="4302" y="843"/>
                  </a:lnTo>
                  <a:lnTo>
                    <a:pt x="4242" y="937"/>
                  </a:lnTo>
                  <a:lnTo>
                    <a:pt x="4195" y="1042"/>
                  </a:lnTo>
                  <a:lnTo>
                    <a:pt x="4159" y="1154"/>
                  </a:lnTo>
                  <a:lnTo>
                    <a:pt x="4116" y="1328"/>
                  </a:lnTo>
                  <a:lnTo>
                    <a:pt x="4064" y="1556"/>
                  </a:lnTo>
                  <a:lnTo>
                    <a:pt x="4032" y="1661"/>
                  </a:lnTo>
                  <a:lnTo>
                    <a:pt x="4007" y="1728"/>
                  </a:lnTo>
                  <a:lnTo>
                    <a:pt x="3958" y="1823"/>
                  </a:lnTo>
                  <a:lnTo>
                    <a:pt x="3921" y="1882"/>
                  </a:lnTo>
                  <a:lnTo>
                    <a:pt x="3877" y="1937"/>
                  </a:lnTo>
                  <a:lnTo>
                    <a:pt x="3827" y="1987"/>
                  </a:lnTo>
                  <a:lnTo>
                    <a:pt x="3774" y="2034"/>
                  </a:lnTo>
                  <a:lnTo>
                    <a:pt x="3716" y="2074"/>
                  </a:lnTo>
                  <a:lnTo>
                    <a:pt x="3683" y="2092"/>
                  </a:lnTo>
                  <a:lnTo>
                    <a:pt x="3652" y="2109"/>
                  </a:lnTo>
                  <a:lnTo>
                    <a:pt x="3588" y="2136"/>
                  </a:lnTo>
                  <a:lnTo>
                    <a:pt x="3521" y="2158"/>
                  </a:lnTo>
                  <a:lnTo>
                    <a:pt x="3453" y="2173"/>
                  </a:lnTo>
                  <a:lnTo>
                    <a:pt x="3384" y="2180"/>
                  </a:lnTo>
                  <a:lnTo>
                    <a:pt x="3314" y="2182"/>
                  </a:lnTo>
                  <a:lnTo>
                    <a:pt x="3244" y="2176"/>
                  </a:lnTo>
                  <a:lnTo>
                    <a:pt x="3174" y="2164"/>
                  </a:lnTo>
                  <a:lnTo>
                    <a:pt x="3140" y="2154"/>
                  </a:lnTo>
                  <a:lnTo>
                    <a:pt x="3099" y="2141"/>
                  </a:lnTo>
                  <a:lnTo>
                    <a:pt x="3024" y="2109"/>
                  </a:lnTo>
                  <a:lnTo>
                    <a:pt x="2955" y="2070"/>
                  </a:lnTo>
                  <a:lnTo>
                    <a:pt x="2893" y="2025"/>
                  </a:lnTo>
                  <a:lnTo>
                    <a:pt x="2836" y="1974"/>
                  </a:lnTo>
                  <a:lnTo>
                    <a:pt x="2784" y="1917"/>
                  </a:lnTo>
                  <a:lnTo>
                    <a:pt x="2715" y="1827"/>
                  </a:lnTo>
                  <a:lnTo>
                    <a:pt x="2639" y="1690"/>
                  </a:lnTo>
                  <a:lnTo>
                    <a:pt x="2573" y="1547"/>
                  </a:lnTo>
                  <a:lnTo>
                    <a:pt x="2486" y="1322"/>
                  </a:lnTo>
                  <a:lnTo>
                    <a:pt x="2430" y="1177"/>
                  </a:lnTo>
                  <a:lnTo>
                    <a:pt x="2399" y="1102"/>
                  </a:lnTo>
                  <a:lnTo>
                    <a:pt x="2330" y="956"/>
                  </a:lnTo>
                  <a:lnTo>
                    <a:pt x="2251" y="816"/>
                  </a:lnTo>
                  <a:lnTo>
                    <a:pt x="2157" y="685"/>
                  </a:lnTo>
                  <a:lnTo>
                    <a:pt x="2103" y="624"/>
                  </a:lnTo>
                  <a:lnTo>
                    <a:pt x="2048" y="565"/>
                  </a:lnTo>
                  <a:lnTo>
                    <a:pt x="1925" y="459"/>
                  </a:lnTo>
                  <a:lnTo>
                    <a:pt x="1822" y="392"/>
                  </a:lnTo>
                  <a:lnTo>
                    <a:pt x="1751" y="353"/>
                  </a:lnTo>
                  <a:lnTo>
                    <a:pt x="1677" y="319"/>
                  </a:lnTo>
                  <a:lnTo>
                    <a:pt x="1601" y="292"/>
                  </a:lnTo>
                  <a:lnTo>
                    <a:pt x="1562" y="282"/>
                  </a:lnTo>
                  <a:lnTo>
                    <a:pt x="1503" y="269"/>
                  </a:lnTo>
                  <a:lnTo>
                    <a:pt x="1383" y="253"/>
                  </a:lnTo>
                  <a:lnTo>
                    <a:pt x="1261" y="253"/>
                  </a:lnTo>
                  <a:lnTo>
                    <a:pt x="1140" y="269"/>
                  </a:lnTo>
                  <a:lnTo>
                    <a:pt x="1082" y="284"/>
                  </a:lnTo>
                  <a:lnTo>
                    <a:pt x="1046" y="289"/>
                  </a:lnTo>
                  <a:lnTo>
                    <a:pt x="975" y="314"/>
                  </a:lnTo>
                  <a:lnTo>
                    <a:pt x="907" y="350"/>
                  </a:lnTo>
                  <a:lnTo>
                    <a:pt x="846" y="392"/>
                  </a:lnTo>
                  <a:lnTo>
                    <a:pt x="819" y="414"/>
                  </a:lnTo>
                  <a:lnTo>
                    <a:pt x="736" y="488"/>
                  </a:lnTo>
                  <a:lnTo>
                    <a:pt x="610" y="600"/>
                  </a:lnTo>
                  <a:lnTo>
                    <a:pt x="520" y="666"/>
                  </a:lnTo>
                  <a:lnTo>
                    <a:pt x="470" y="691"/>
                  </a:lnTo>
                  <a:lnTo>
                    <a:pt x="429" y="709"/>
                  </a:lnTo>
                  <a:lnTo>
                    <a:pt x="358" y="726"/>
                  </a:lnTo>
                  <a:lnTo>
                    <a:pt x="310" y="730"/>
                  </a:lnTo>
                  <a:lnTo>
                    <a:pt x="262" y="727"/>
                  </a:lnTo>
                  <a:lnTo>
                    <a:pt x="216" y="716"/>
                  </a:lnTo>
                  <a:lnTo>
                    <a:pt x="175" y="696"/>
                  </a:lnTo>
                  <a:lnTo>
                    <a:pt x="139" y="665"/>
                  </a:lnTo>
                  <a:lnTo>
                    <a:pt x="124" y="644"/>
                  </a:lnTo>
                  <a:lnTo>
                    <a:pt x="114" y="629"/>
                  </a:lnTo>
                  <a:lnTo>
                    <a:pt x="100" y="597"/>
                  </a:lnTo>
                  <a:lnTo>
                    <a:pt x="94" y="562"/>
                  </a:lnTo>
                  <a:lnTo>
                    <a:pt x="100" y="527"/>
                  </a:lnTo>
                  <a:lnTo>
                    <a:pt x="107" y="508"/>
                  </a:lnTo>
                  <a:lnTo>
                    <a:pt x="123" y="480"/>
                  </a:lnTo>
                  <a:lnTo>
                    <a:pt x="159" y="445"/>
                  </a:lnTo>
                  <a:lnTo>
                    <a:pt x="188" y="431"/>
                  </a:lnTo>
                  <a:lnTo>
                    <a:pt x="206" y="428"/>
                  </a:lnTo>
                  <a:lnTo>
                    <a:pt x="215" y="427"/>
                  </a:lnTo>
                  <a:lnTo>
                    <a:pt x="232" y="418"/>
                  </a:lnTo>
                  <a:lnTo>
                    <a:pt x="246" y="398"/>
                  </a:lnTo>
                  <a:lnTo>
                    <a:pt x="246" y="367"/>
                  </a:lnTo>
                  <a:lnTo>
                    <a:pt x="232" y="348"/>
                  </a:lnTo>
                  <a:lnTo>
                    <a:pt x="216" y="340"/>
                  </a:lnTo>
                  <a:lnTo>
                    <a:pt x="206" y="339"/>
                  </a:lnTo>
                  <a:lnTo>
                    <a:pt x="180" y="337"/>
                  </a:lnTo>
                  <a:lnTo>
                    <a:pt x="135" y="348"/>
                  </a:lnTo>
                  <a:lnTo>
                    <a:pt x="93" y="370"/>
                  </a:lnTo>
                  <a:lnTo>
                    <a:pt x="58" y="399"/>
                  </a:lnTo>
                  <a:lnTo>
                    <a:pt x="31" y="438"/>
                  </a:lnTo>
                  <a:lnTo>
                    <a:pt x="11" y="482"/>
                  </a:lnTo>
                  <a:lnTo>
                    <a:pt x="1" y="529"/>
                  </a:lnTo>
                  <a:lnTo>
                    <a:pt x="0" y="576"/>
                  </a:lnTo>
                  <a:lnTo>
                    <a:pt x="4" y="599"/>
                  </a:lnTo>
                  <a:lnTo>
                    <a:pt x="10" y="624"/>
                  </a:lnTo>
                  <a:lnTo>
                    <a:pt x="32" y="669"/>
                  </a:lnTo>
                  <a:lnTo>
                    <a:pt x="62" y="708"/>
                  </a:lnTo>
                  <a:lnTo>
                    <a:pt x="98" y="742"/>
                  </a:lnTo>
                  <a:lnTo>
                    <a:pt x="141" y="768"/>
                  </a:lnTo>
                  <a:lnTo>
                    <a:pt x="188" y="787"/>
                  </a:lnTo>
                  <a:lnTo>
                    <a:pt x="237" y="799"/>
                  </a:lnTo>
                  <a:lnTo>
                    <a:pt x="288" y="803"/>
                  </a:lnTo>
                  <a:lnTo>
                    <a:pt x="312" y="800"/>
                  </a:lnTo>
                  <a:lnTo>
                    <a:pt x="338" y="797"/>
                  </a:lnTo>
                  <a:lnTo>
                    <a:pt x="390" y="784"/>
                  </a:lnTo>
                  <a:lnTo>
                    <a:pt x="463" y="757"/>
                  </a:lnTo>
                  <a:lnTo>
                    <a:pt x="549" y="703"/>
                  </a:lnTo>
                  <a:lnTo>
                    <a:pt x="630" y="637"/>
                  </a:lnTo>
                  <a:lnTo>
                    <a:pt x="667" y="599"/>
                  </a:lnTo>
                  <a:lnTo>
                    <a:pt x="643" y="644"/>
                  </a:lnTo>
                  <a:lnTo>
                    <a:pt x="605" y="739"/>
                  </a:lnTo>
                  <a:lnTo>
                    <a:pt x="592" y="790"/>
                  </a:lnTo>
                  <a:lnTo>
                    <a:pt x="584" y="823"/>
                  </a:lnTo>
                  <a:lnTo>
                    <a:pt x="577" y="892"/>
                  </a:lnTo>
                  <a:lnTo>
                    <a:pt x="574" y="959"/>
                  </a:lnTo>
                  <a:lnTo>
                    <a:pt x="581" y="1028"/>
                  </a:lnTo>
                  <a:lnTo>
                    <a:pt x="592" y="1094"/>
                  </a:lnTo>
                  <a:lnTo>
                    <a:pt x="614" y="1158"/>
                  </a:lnTo>
                  <a:lnTo>
                    <a:pt x="643" y="1220"/>
                  </a:lnTo>
                  <a:lnTo>
                    <a:pt x="680" y="1277"/>
                  </a:lnTo>
                  <a:lnTo>
                    <a:pt x="704" y="1304"/>
                  </a:lnTo>
                  <a:lnTo>
                    <a:pt x="724" y="1328"/>
                  </a:lnTo>
                  <a:lnTo>
                    <a:pt x="772" y="1369"/>
                  </a:lnTo>
                  <a:lnTo>
                    <a:pt x="825" y="1405"/>
                  </a:lnTo>
                  <a:lnTo>
                    <a:pt x="881" y="1436"/>
                  </a:lnTo>
                  <a:lnTo>
                    <a:pt x="941" y="1460"/>
                  </a:lnTo>
                  <a:lnTo>
                    <a:pt x="1003" y="1478"/>
                  </a:lnTo>
                  <a:lnTo>
                    <a:pt x="1067" y="1488"/>
                  </a:lnTo>
                  <a:lnTo>
                    <a:pt x="1130" y="1490"/>
                  </a:lnTo>
                  <a:lnTo>
                    <a:pt x="1161" y="1488"/>
                  </a:lnTo>
                  <a:lnTo>
                    <a:pt x="1192" y="1484"/>
                  </a:lnTo>
                  <a:lnTo>
                    <a:pt x="1253" y="1471"/>
                  </a:lnTo>
                  <a:lnTo>
                    <a:pt x="1312" y="1452"/>
                  </a:lnTo>
                  <a:lnTo>
                    <a:pt x="1366" y="1425"/>
                  </a:lnTo>
                  <a:lnTo>
                    <a:pt x="1417" y="1391"/>
                  </a:lnTo>
                  <a:lnTo>
                    <a:pt x="1462" y="1351"/>
                  </a:lnTo>
                  <a:lnTo>
                    <a:pt x="1501" y="1304"/>
                  </a:lnTo>
                  <a:lnTo>
                    <a:pt x="1532" y="1250"/>
                  </a:lnTo>
                  <a:lnTo>
                    <a:pt x="1545" y="1221"/>
                  </a:lnTo>
                  <a:lnTo>
                    <a:pt x="1555" y="1193"/>
                  </a:lnTo>
                  <a:lnTo>
                    <a:pt x="1569" y="1136"/>
                  </a:lnTo>
                  <a:lnTo>
                    <a:pt x="1577" y="1076"/>
                  </a:lnTo>
                  <a:lnTo>
                    <a:pt x="1577" y="1015"/>
                  </a:lnTo>
                  <a:lnTo>
                    <a:pt x="1571" y="956"/>
                  </a:lnTo>
                  <a:lnTo>
                    <a:pt x="1556" y="897"/>
                  </a:lnTo>
                  <a:lnTo>
                    <a:pt x="1536" y="840"/>
                  </a:lnTo>
                  <a:lnTo>
                    <a:pt x="1509" y="787"/>
                  </a:lnTo>
                  <a:lnTo>
                    <a:pt x="1492" y="762"/>
                  </a:lnTo>
                  <a:lnTo>
                    <a:pt x="1472" y="736"/>
                  </a:lnTo>
                  <a:lnTo>
                    <a:pt x="1426" y="689"/>
                  </a:lnTo>
                  <a:lnTo>
                    <a:pt x="1371" y="648"/>
                  </a:lnTo>
                  <a:lnTo>
                    <a:pt x="1313" y="617"/>
                  </a:lnTo>
                  <a:lnTo>
                    <a:pt x="1249" y="597"/>
                  </a:lnTo>
                  <a:lnTo>
                    <a:pt x="1184" y="587"/>
                  </a:lnTo>
                  <a:lnTo>
                    <a:pt x="1120" y="593"/>
                  </a:lnTo>
                  <a:lnTo>
                    <a:pt x="1055" y="612"/>
                  </a:lnTo>
                  <a:lnTo>
                    <a:pt x="1024" y="629"/>
                  </a:lnTo>
                  <a:lnTo>
                    <a:pt x="994" y="647"/>
                  </a:lnTo>
                  <a:lnTo>
                    <a:pt x="940" y="692"/>
                  </a:lnTo>
                  <a:lnTo>
                    <a:pt x="898" y="748"/>
                  </a:lnTo>
                  <a:lnTo>
                    <a:pt x="880" y="796"/>
                  </a:lnTo>
                  <a:lnTo>
                    <a:pt x="873" y="831"/>
                  </a:lnTo>
                  <a:lnTo>
                    <a:pt x="873" y="849"/>
                  </a:lnTo>
                  <a:lnTo>
                    <a:pt x="875" y="882"/>
                  </a:lnTo>
                  <a:lnTo>
                    <a:pt x="888" y="943"/>
                  </a:lnTo>
                  <a:lnTo>
                    <a:pt x="912" y="998"/>
                  </a:lnTo>
                  <a:lnTo>
                    <a:pt x="954" y="1045"/>
                  </a:lnTo>
                  <a:lnTo>
                    <a:pt x="981" y="1062"/>
                  </a:lnTo>
                  <a:lnTo>
                    <a:pt x="990" y="1066"/>
                  </a:lnTo>
                  <a:lnTo>
                    <a:pt x="1006" y="1061"/>
                  </a:lnTo>
                  <a:lnTo>
                    <a:pt x="1015" y="1046"/>
                  </a:lnTo>
                  <a:lnTo>
                    <a:pt x="1012" y="1029"/>
                  </a:lnTo>
                  <a:lnTo>
                    <a:pt x="1004" y="1022"/>
                  </a:lnTo>
                  <a:lnTo>
                    <a:pt x="987" y="1010"/>
                  </a:lnTo>
                  <a:lnTo>
                    <a:pt x="960" y="980"/>
                  </a:lnTo>
                  <a:lnTo>
                    <a:pt x="943" y="946"/>
                  </a:lnTo>
                  <a:lnTo>
                    <a:pt x="936" y="909"/>
                  </a:lnTo>
                  <a:lnTo>
                    <a:pt x="937" y="871"/>
                  </a:lnTo>
                  <a:lnTo>
                    <a:pt x="946" y="834"/>
                  </a:lnTo>
                  <a:lnTo>
                    <a:pt x="963" y="799"/>
                  </a:lnTo>
                  <a:lnTo>
                    <a:pt x="987" y="769"/>
                  </a:lnTo>
                  <a:lnTo>
                    <a:pt x="1002" y="755"/>
                  </a:lnTo>
                  <a:lnTo>
                    <a:pt x="1032" y="735"/>
                  </a:lnTo>
                  <a:lnTo>
                    <a:pt x="1098" y="711"/>
                  </a:lnTo>
                  <a:lnTo>
                    <a:pt x="1170" y="704"/>
                  </a:lnTo>
                  <a:lnTo>
                    <a:pt x="1240" y="714"/>
                  </a:lnTo>
                  <a:lnTo>
                    <a:pt x="1273" y="727"/>
                  </a:lnTo>
                  <a:lnTo>
                    <a:pt x="1300" y="739"/>
                  </a:lnTo>
                  <a:lnTo>
                    <a:pt x="1345" y="770"/>
                  </a:lnTo>
                  <a:lnTo>
                    <a:pt x="1385" y="810"/>
                  </a:lnTo>
                  <a:lnTo>
                    <a:pt x="1418" y="856"/>
                  </a:lnTo>
                  <a:lnTo>
                    <a:pt x="1442" y="908"/>
                  </a:lnTo>
                  <a:lnTo>
                    <a:pt x="1461" y="962"/>
                  </a:lnTo>
                  <a:lnTo>
                    <a:pt x="1472" y="1018"/>
                  </a:lnTo>
                  <a:lnTo>
                    <a:pt x="1477" y="1073"/>
                  </a:lnTo>
                  <a:lnTo>
                    <a:pt x="1476" y="1101"/>
                  </a:lnTo>
                  <a:lnTo>
                    <a:pt x="1474" y="1137"/>
                  </a:lnTo>
                  <a:lnTo>
                    <a:pt x="1458" y="1204"/>
                  </a:lnTo>
                  <a:lnTo>
                    <a:pt x="1431" y="1261"/>
                  </a:lnTo>
                  <a:lnTo>
                    <a:pt x="1394" y="1309"/>
                  </a:lnTo>
                  <a:lnTo>
                    <a:pt x="1350" y="1350"/>
                  </a:lnTo>
                  <a:lnTo>
                    <a:pt x="1300" y="1381"/>
                  </a:lnTo>
                  <a:lnTo>
                    <a:pt x="1243" y="1404"/>
                  </a:lnTo>
                  <a:lnTo>
                    <a:pt x="1183" y="1418"/>
                  </a:lnTo>
                  <a:lnTo>
                    <a:pt x="1120" y="1425"/>
                  </a:lnTo>
                  <a:lnTo>
                    <a:pt x="1055" y="1423"/>
                  </a:lnTo>
                  <a:lnTo>
                    <a:pt x="990" y="1414"/>
                  </a:lnTo>
                  <a:lnTo>
                    <a:pt x="928" y="1396"/>
                  </a:lnTo>
                  <a:lnTo>
                    <a:pt x="867" y="1372"/>
                  </a:lnTo>
                  <a:lnTo>
                    <a:pt x="811" y="1340"/>
                  </a:lnTo>
                  <a:lnTo>
                    <a:pt x="761" y="1300"/>
                  </a:lnTo>
                  <a:lnTo>
                    <a:pt x="717" y="1254"/>
                  </a:lnTo>
                  <a:lnTo>
                    <a:pt x="698" y="1228"/>
                  </a:lnTo>
                  <a:lnTo>
                    <a:pt x="679" y="1195"/>
                  </a:lnTo>
                  <a:lnTo>
                    <a:pt x="648" y="1127"/>
                  </a:lnTo>
                  <a:lnTo>
                    <a:pt x="627" y="1054"/>
                  </a:lnTo>
                  <a:lnTo>
                    <a:pt x="617" y="980"/>
                  </a:lnTo>
                  <a:lnTo>
                    <a:pt x="617" y="905"/>
                  </a:lnTo>
                  <a:lnTo>
                    <a:pt x="626" y="830"/>
                  </a:lnTo>
                  <a:lnTo>
                    <a:pt x="645" y="757"/>
                  </a:lnTo>
                  <a:lnTo>
                    <a:pt x="673" y="686"/>
                  </a:lnTo>
                  <a:lnTo>
                    <a:pt x="689" y="652"/>
                  </a:lnTo>
                  <a:lnTo>
                    <a:pt x="710" y="617"/>
                  </a:lnTo>
                  <a:lnTo>
                    <a:pt x="758" y="551"/>
                  </a:lnTo>
                  <a:lnTo>
                    <a:pt x="814" y="492"/>
                  </a:lnTo>
                  <a:lnTo>
                    <a:pt x="875" y="440"/>
                  </a:lnTo>
                  <a:lnTo>
                    <a:pt x="942" y="397"/>
                  </a:lnTo>
                  <a:lnTo>
                    <a:pt x="1015" y="362"/>
                  </a:lnTo>
                  <a:lnTo>
                    <a:pt x="1091" y="335"/>
                  </a:lnTo>
                  <a:lnTo>
                    <a:pt x="1172" y="317"/>
                  </a:lnTo>
                  <a:lnTo>
                    <a:pt x="1213" y="313"/>
                  </a:lnTo>
                  <a:lnTo>
                    <a:pt x="1254" y="309"/>
                  </a:lnTo>
                  <a:lnTo>
                    <a:pt x="1339" y="309"/>
                  </a:lnTo>
                  <a:lnTo>
                    <a:pt x="1422" y="315"/>
                  </a:lnTo>
                  <a:lnTo>
                    <a:pt x="1503" y="331"/>
                  </a:lnTo>
                  <a:lnTo>
                    <a:pt x="1584" y="353"/>
                  </a:lnTo>
                  <a:lnTo>
                    <a:pt x="1661" y="383"/>
                  </a:lnTo>
                  <a:lnTo>
                    <a:pt x="1737" y="420"/>
                  </a:lnTo>
                  <a:lnTo>
                    <a:pt x="1809" y="464"/>
                  </a:lnTo>
                  <a:lnTo>
                    <a:pt x="1843" y="489"/>
                  </a:lnTo>
                  <a:lnTo>
                    <a:pt x="1909" y="541"/>
                  </a:lnTo>
                  <a:lnTo>
                    <a:pt x="2026" y="659"/>
                  </a:lnTo>
                  <a:lnTo>
                    <a:pt x="2128" y="791"/>
                  </a:lnTo>
                  <a:lnTo>
                    <a:pt x="2214" y="933"/>
                  </a:lnTo>
                  <a:lnTo>
                    <a:pt x="2249" y="1009"/>
                  </a:lnTo>
                  <a:lnTo>
                    <a:pt x="2302" y="1129"/>
                  </a:lnTo>
                  <a:lnTo>
                    <a:pt x="2392" y="1385"/>
                  </a:lnTo>
                  <a:lnTo>
                    <a:pt x="2439" y="1513"/>
                  </a:lnTo>
                  <a:lnTo>
                    <a:pt x="2394" y="1475"/>
                  </a:lnTo>
                  <a:lnTo>
                    <a:pt x="2297" y="1409"/>
                  </a:lnTo>
                  <a:lnTo>
                    <a:pt x="2192" y="1360"/>
                  </a:lnTo>
                  <a:lnTo>
                    <a:pt x="2107" y="1338"/>
                  </a:lnTo>
                  <a:lnTo>
                    <a:pt x="2049" y="1330"/>
                  </a:lnTo>
                  <a:lnTo>
                    <a:pt x="2019" y="1329"/>
                  </a:lnTo>
                  <a:lnTo>
                    <a:pt x="1980" y="1330"/>
                  </a:lnTo>
                  <a:lnTo>
                    <a:pt x="1905" y="1339"/>
                  </a:lnTo>
                  <a:lnTo>
                    <a:pt x="1834" y="1360"/>
                  </a:lnTo>
                  <a:lnTo>
                    <a:pt x="1766" y="1392"/>
                  </a:lnTo>
                  <a:lnTo>
                    <a:pt x="1707" y="1434"/>
                  </a:lnTo>
                  <a:lnTo>
                    <a:pt x="1655" y="1486"/>
                  </a:lnTo>
                  <a:lnTo>
                    <a:pt x="1615" y="1547"/>
                  </a:lnTo>
                  <a:lnTo>
                    <a:pt x="1588" y="1618"/>
                  </a:lnTo>
                  <a:lnTo>
                    <a:pt x="1580" y="1657"/>
                  </a:lnTo>
                  <a:lnTo>
                    <a:pt x="1577" y="1681"/>
                  </a:lnTo>
                  <a:lnTo>
                    <a:pt x="1576" y="1706"/>
                  </a:lnTo>
                  <a:lnTo>
                    <a:pt x="1575" y="1710"/>
                  </a:lnTo>
                  <a:lnTo>
                    <a:pt x="1576" y="1715"/>
                  </a:lnTo>
                  <a:lnTo>
                    <a:pt x="1577" y="1744"/>
                  </a:lnTo>
                  <a:lnTo>
                    <a:pt x="1588" y="1801"/>
                  </a:lnTo>
                  <a:lnTo>
                    <a:pt x="1597" y="1828"/>
                  </a:lnTo>
                  <a:lnTo>
                    <a:pt x="1589" y="1847"/>
                  </a:lnTo>
                  <a:lnTo>
                    <a:pt x="1562" y="1880"/>
                  </a:lnTo>
                  <a:lnTo>
                    <a:pt x="1544" y="1890"/>
                  </a:lnTo>
                  <a:lnTo>
                    <a:pt x="1531" y="1895"/>
                  </a:lnTo>
                  <a:lnTo>
                    <a:pt x="1506" y="1898"/>
                  </a:lnTo>
                  <a:lnTo>
                    <a:pt x="1481" y="1893"/>
                  </a:lnTo>
                  <a:lnTo>
                    <a:pt x="1458" y="1881"/>
                  </a:lnTo>
                  <a:lnTo>
                    <a:pt x="1429" y="1855"/>
                  </a:lnTo>
                  <a:lnTo>
                    <a:pt x="1413" y="1820"/>
                  </a:lnTo>
                  <a:lnTo>
                    <a:pt x="1409" y="1795"/>
                  </a:lnTo>
                  <a:lnTo>
                    <a:pt x="1410" y="1782"/>
                  </a:lnTo>
                  <a:lnTo>
                    <a:pt x="1411" y="1772"/>
                  </a:lnTo>
                  <a:lnTo>
                    <a:pt x="1406" y="1757"/>
                  </a:lnTo>
                  <a:lnTo>
                    <a:pt x="1392" y="1738"/>
                  </a:lnTo>
                  <a:lnTo>
                    <a:pt x="1362" y="1729"/>
                  </a:lnTo>
                  <a:lnTo>
                    <a:pt x="1343" y="1738"/>
                  </a:lnTo>
                  <a:lnTo>
                    <a:pt x="1334" y="1751"/>
                  </a:lnTo>
                  <a:lnTo>
                    <a:pt x="1331" y="1760"/>
                  </a:lnTo>
                  <a:lnTo>
                    <a:pt x="1328" y="1781"/>
                  </a:lnTo>
                  <a:lnTo>
                    <a:pt x="1334" y="1824"/>
                  </a:lnTo>
                  <a:lnTo>
                    <a:pt x="1349" y="1864"/>
                  </a:lnTo>
                  <a:lnTo>
                    <a:pt x="1374" y="1900"/>
                  </a:lnTo>
                  <a:lnTo>
                    <a:pt x="1406" y="1929"/>
                  </a:lnTo>
                  <a:lnTo>
                    <a:pt x="1444" y="1947"/>
                  </a:lnTo>
                  <a:lnTo>
                    <a:pt x="1485" y="1955"/>
                  </a:lnTo>
                  <a:lnTo>
                    <a:pt x="1528" y="1947"/>
                  </a:lnTo>
                  <a:lnTo>
                    <a:pt x="1549" y="1937"/>
                  </a:lnTo>
                  <a:lnTo>
                    <a:pt x="1569" y="1922"/>
                  </a:lnTo>
                  <a:lnTo>
                    <a:pt x="1602" y="1886"/>
                  </a:lnTo>
                  <a:lnTo>
                    <a:pt x="1612" y="1864"/>
                  </a:lnTo>
                  <a:lnTo>
                    <a:pt x="1632" y="1898"/>
                  </a:lnTo>
                  <a:lnTo>
                    <a:pt x="1656" y="1926"/>
                  </a:lnTo>
                  <a:lnTo>
                    <a:pt x="1685" y="1954"/>
                  </a:lnTo>
                  <a:lnTo>
                    <a:pt x="1750" y="1996"/>
                  </a:lnTo>
                  <a:lnTo>
                    <a:pt x="1823" y="2021"/>
                  </a:lnTo>
                  <a:lnTo>
                    <a:pt x="1881" y="2026"/>
                  </a:lnTo>
                  <a:lnTo>
                    <a:pt x="1919" y="2022"/>
                  </a:lnTo>
                  <a:lnTo>
                    <a:pt x="1939" y="2018"/>
                  </a:lnTo>
                  <a:lnTo>
                    <a:pt x="1973" y="2008"/>
                  </a:lnTo>
                  <a:lnTo>
                    <a:pt x="2036" y="1972"/>
                  </a:lnTo>
                  <a:lnTo>
                    <a:pt x="2075" y="1934"/>
                  </a:lnTo>
                  <a:lnTo>
                    <a:pt x="2094" y="1904"/>
                  </a:lnTo>
                  <a:lnTo>
                    <a:pt x="2109" y="1871"/>
                  </a:lnTo>
                  <a:lnTo>
                    <a:pt x="2114" y="1836"/>
                  </a:lnTo>
                  <a:lnTo>
                    <a:pt x="2113" y="1816"/>
                  </a:lnTo>
                  <a:lnTo>
                    <a:pt x="2107" y="1784"/>
                  </a:lnTo>
                  <a:lnTo>
                    <a:pt x="2084" y="1723"/>
                  </a:lnTo>
                  <a:lnTo>
                    <a:pt x="2055" y="1685"/>
                  </a:lnTo>
                  <a:lnTo>
                    <a:pt x="2031" y="1665"/>
                  </a:lnTo>
                  <a:lnTo>
                    <a:pt x="2002" y="1650"/>
                  </a:lnTo>
                  <a:lnTo>
                    <a:pt x="1971" y="1644"/>
                  </a:lnTo>
                  <a:lnTo>
                    <a:pt x="1953" y="1642"/>
                  </a:lnTo>
                  <a:lnTo>
                    <a:pt x="1939" y="1645"/>
                  </a:lnTo>
                  <a:lnTo>
                    <a:pt x="1922" y="1662"/>
                  </a:lnTo>
                  <a:lnTo>
                    <a:pt x="1918" y="1687"/>
                  </a:lnTo>
                  <a:lnTo>
                    <a:pt x="1931" y="1709"/>
                  </a:lnTo>
                  <a:lnTo>
                    <a:pt x="1944" y="1714"/>
                  </a:lnTo>
                  <a:lnTo>
                    <a:pt x="1956" y="1719"/>
                  </a:lnTo>
                  <a:lnTo>
                    <a:pt x="1978" y="1732"/>
                  </a:lnTo>
                  <a:lnTo>
                    <a:pt x="2002" y="1760"/>
                  </a:lnTo>
                  <a:lnTo>
                    <a:pt x="2015" y="1808"/>
                  </a:lnTo>
                  <a:lnTo>
                    <a:pt x="2009" y="1845"/>
                  </a:lnTo>
                  <a:lnTo>
                    <a:pt x="1997" y="1868"/>
                  </a:lnTo>
                  <a:lnTo>
                    <a:pt x="1989" y="1878"/>
                  </a:lnTo>
                  <a:lnTo>
                    <a:pt x="1967" y="1898"/>
                  </a:lnTo>
                  <a:lnTo>
                    <a:pt x="1914" y="1924"/>
                  </a:lnTo>
                  <a:lnTo>
                    <a:pt x="1855" y="1930"/>
                  </a:lnTo>
                  <a:lnTo>
                    <a:pt x="1796" y="1920"/>
                  </a:lnTo>
                  <a:lnTo>
                    <a:pt x="1769" y="1907"/>
                  </a:lnTo>
                  <a:lnTo>
                    <a:pt x="1739" y="1890"/>
                  </a:lnTo>
                  <a:lnTo>
                    <a:pt x="1694" y="1845"/>
                  </a:lnTo>
                  <a:lnTo>
                    <a:pt x="1663" y="1792"/>
                  </a:lnTo>
                  <a:lnTo>
                    <a:pt x="1647" y="1732"/>
                  </a:lnTo>
                  <a:lnTo>
                    <a:pt x="1646" y="1671"/>
                  </a:lnTo>
                  <a:lnTo>
                    <a:pt x="1658" y="1609"/>
                  </a:lnTo>
                  <a:lnTo>
                    <a:pt x="1684" y="1550"/>
                  </a:lnTo>
                  <a:lnTo>
                    <a:pt x="1721" y="1499"/>
                  </a:lnTo>
                  <a:lnTo>
                    <a:pt x="1744" y="1475"/>
                  </a:lnTo>
                  <a:lnTo>
                    <a:pt x="1773" y="1452"/>
                  </a:lnTo>
                  <a:lnTo>
                    <a:pt x="1835" y="1417"/>
                  </a:lnTo>
                  <a:lnTo>
                    <a:pt x="1903" y="1394"/>
                  </a:lnTo>
                  <a:lnTo>
                    <a:pt x="1973" y="1383"/>
                  </a:lnTo>
                  <a:lnTo>
                    <a:pt x="2044" y="1383"/>
                  </a:lnTo>
                  <a:lnTo>
                    <a:pt x="2114" y="1394"/>
                  </a:lnTo>
                  <a:lnTo>
                    <a:pt x="2184" y="1413"/>
                  </a:lnTo>
                  <a:lnTo>
                    <a:pt x="2250" y="1440"/>
                  </a:lnTo>
                  <a:lnTo>
                    <a:pt x="2281" y="1457"/>
                  </a:lnTo>
                  <a:lnTo>
                    <a:pt x="2334" y="1488"/>
                  </a:lnTo>
                  <a:lnTo>
                    <a:pt x="2430" y="1561"/>
                  </a:lnTo>
                  <a:lnTo>
                    <a:pt x="2474" y="1602"/>
                  </a:lnTo>
                  <a:lnTo>
                    <a:pt x="2504" y="1674"/>
                  </a:lnTo>
                  <a:lnTo>
                    <a:pt x="2573" y="1810"/>
                  </a:lnTo>
                  <a:lnTo>
                    <a:pt x="2654" y="1937"/>
                  </a:lnTo>
                  <a:lnTo>
                    <a:pt x="2728" y="2022"/>
                  </a:lnTo>
                  <a:lnTo>
                    <a:pt x="2783" y="2075"/>
                  </a:lnTo>
                  <a:lnTo>
                    <a:pt x="2812" y="2100"/>
                  </a:lnTo>
                  <a:lnTo>
                    <a:pt x="2847" y="2126"/>
                  </a:lnTo>
                  <a:lnTo>
                    <a:pt x="2919" y="2173"/>
                  </a:lnTo>
                  <a:lnTo>
                    <a:pt x="2994" y="2213"/>
                  </a:lnTo>
                  <a:lnTo>
                    <a:pt x="3073" y="2244"/>
                  </a:lnTo>
                  <a:lnTo>
                    <a:pt x="3155" y="2266"/>
                  </a:lnTo>
                  <a:lnTo>
                    <a:pt x="3239" y="2280"/>
                  </a:lnTo>
                  <a:lnTo>
                    <a:pt x="3324" y="2287"/>
                  </a:lnTo>
                  <a:lnTo>
                    <a:pt x="3410" y="2283"/>
                  </a:lnTo>
                  <a:lnTo>
                    <a:pt x="3453" y="2276"/>
                  </a:lnTo>
                  <a:lnTo>
                    <a:pt x="3492" y="2270"/>
                  </a:lnTo>
                  <a:lnTo>
                    <a:pt x="3568" y="2250"/>
                  </a:lnTo>
                  <a:lnTo>
                    <a:pt x="3642" y="2223"/>
                  </a:lnTo>
                  <a:lnTo>
                    <a:pt x="3713" y="2188"/>
                  </a:lnTo>
                  <a:lnTo>
                    <a:pt x="3781" y="2147"/>
                  </a:lnTo>
                  <a:lnTo>
                    <a:pt x="3843" y="2100"/>
                  </a:lnTo>
                  <a:lnTo>
                    <a:pt x="3901" y="2047"/>
                  </a:lnTo>
                  <a:lnTo>
                    <a:pt x="3954" y="1987"/>
                  </a:lnTo>
                  <a:lnTo>
                    <a:pt x="3978" y="1956"/>
                  </a:lnTo>
                  <a:lnTo>
                    <a:pt x="3983" y="1986"/>
                  </a:lnTo>
                  <a:lnTo>
                    <a:pt x="4002" y="2042"/>
                  </a:lnTo>
                  <a:lnTo>
                    <a:pt x="4031" y="2094"/>
                  </a:lnTo>
                  <a:lnTo>
                    <a:pt x="4066" y="2140"/>
                  </a:lnTo>
                  <a:lnTo>
                    <a:pt x="4110" y="2179"/>
                  </a:lnTo>
                  <a:lnTo>
                    <a:pt x="4159" y="2211"/>
                  </a:lnTo>
                  <a:lnTo>
                    <a:pt x="4215" y="2235"/>
                  </a:lnTo>
                  <a:lnTo>
                    <a:pt x="4273" y="2248"/>
                  </a:lnTo>
                  <a:lnTo>
                    <a:pt x="4304" y="2252"/>
                  </a:lnTo>
                  <a:lnTo>
                    <a:pt x="4341" y="2252"/>
                  </a:lnTo>
                  <a:lnTo>
                    <a:pt x="4413" y="2239"/>
                  </a:lnTo>
                  <a:lnTo>
                    <a:pt x="4482" y="2210"/>
                  </a:lnTo>
                  <a:lnTo>
                    <a:pt x="4544" y="2170"/>
                  </a:lnTo>
                  <a:lnTo>
                    <a:pt x="4596" y="2117"/>
                  </a:lnTo>
                  <a:lnTo>
                    <a:pt x="4635" y="2056"/>
                  </a:lnTo>
                  <a:lnTo>
                    <a:pt x="4656" y="1987"/>
                  </a:lnTo>
                  <a:lnTo>
                    <a:pt x="4657" y="1913"/>
                  </a:lnTo>
                  <a:lnTo>
                    <a:pt x="4648" y="1874"/>
                  </a:lnTo>
                  <a:lnTo>
                    <a:pt x="4636" y="1839"/>
                  </a:lnTo>
                  <a:lnTo>
                    <a:pt x="4600" y="1776"/>
                  </a:lnTo>
                  <a:lnTo>
                    <a:pt x="4549" y="1725"/>
                  </a:lnTo>
                  <a:lnTo>
                    <a:pt x="4486" y="1692"/>
                  </a:lnTo>
                  <a:lnTo>
                    <a:pt x="4448" y="1683"/>
                  </a:lnTo>
                  <a:lnTo>
                    <a:pt x="4417" y="1679"/>
                  </a:lnTo>
                  <a:lnTo>
                    <a:pt x="4352" y="1690"/>
                  </a:lnTo>
                  <a:lnTo>
                    <a:pt x="4293" y="1719"/>
                  </a:lnTo>
                  <a:lnTo>
                    <a:pt x="4243" y="1763"/>
                  </a:lnTo>
                  <a:lnTo>
                    <a:pt x="4227" y="1790"/>
                  </a:lnTo>
                  <a:lnTo>
                    <a:pt x="4214" y="1815"/>
                  </a:lnTo>
                  <a:lnTo>
                    <a:pt x="4199" y="1874"/>
                  </a:lnTo>
                  <a:lnTo>
                    <a:pt x="4202" y="1920"/>
                  </a:lnTo>
                  <a:lnTo>
                    <a:pt x="4210" y="1948"/>
                  </a:lnTo>
                  <a:lnTo>
                    <a:pt x="4224" y="1974"/>
                  </a:lnTo>
                  <a:lnTo>
                    <a:pt x="4243" y="1995"/>
                  </a:lnTo>
                  <a:lnTo>
                    <a:pt x="4258" y="2004"/>
                  </a:lnTo>
                  <a:lnTo>
                    <a:pt x="4269" y="2011"/>
                  </a:lnTo>
                  <a:lnTo>
                    <a:pt x="4297" y="2018"/>
                  </a:lnTo>
                  <a:lnTo>
                    <a:pt x="4325" y="2018"/>
                  </a:lnTo>
                  <a:lnTo>
                    <a:pt x="4352" y="2012"/>
                  </a:lnTo>
                  <a:lnTo>
                    <a:pt x="4377" y="2000"/>
                  </a:lnTo>
                  <a:lnTo>
                    <a:pt x="4395" y="1983"/>
                  </a:lnTo>
                  <a:lnTo>
                    <a:pt x="4408" y="1960"/>
                  </a:lnTo>
                  <a:lnTo>
                    <a:pt x="4413" y="1933"/>
                  </a:lnTo>
                  <a:lnTo>
                    <a:pt x="4411" y="1917"/>
                  </a:lnTo>
                  <a:lnTo>
                    <a:pt x="4408" y="1908"/>
                  </a:lnTo>
                  <a:lnTo>
                    <a:pt x="4400" y="1898"/>
                  </a:lnTo>
                  <a:lnTo>
                    <a:pt x="4383" y="1890"/>
                  </a:lnTo>
                  <a:lnTo>
                    <a:pt x="4357" y="1898"/>
                  </a:lnTo>
                  <a:lnTo>
                    <a:pt x="4342" y="1920"/>
                  </a:lnTo>
                  <a:lnTo>
                    <a:pt x="4342" y="1935"/>
                  </a:lnTo>
                  <a:lnTo>
                    <a:pt x="4342" y="1952"/>
                  </a:lnTo>
                  <a:lnTo>
                    <a:pt x="4329" y="1977"/>
                  </a:lnTo>
                  <a:lnTo>
                    <a:pt x="4315" y="1986"/>
                  </a:lnTo>
                  <a:lnTo>
                    <a:pt x="4304" y="1986"/>
                  </a:lnTo>
                  <a:lnTo>
                    <a:pt x="4294" y="1985"/>
                  </a:lnTo>
                  <a:lnTo>
                    <a:pt x="4274" y="1977"/>
                  </a:lnTo>
                  <a:lnTo>
                    <a:pt x="4258" y="1963"/>
                  </a:lnTo>
                  <a:lnTo>
                    <a:pt x="4247" y="1944"/>
                  </a:lnTo>
                  <a:lnTo>
                    <a:pt x="4243" y="1934"/>
                  </a:lnTo>
                  <a:lnTo>
                    <a:pt x="4237" y="1904"/>
                  </a:lnTo>
                  <a:lnTo>
                    <a:pt x="4242" y="1862"/>
                  </a:lnTo>
                  <a:lnTo>
                    <a:pt x="4252" y="1836"/>
                  </a:lnTo>
                  <a:lnTo>
                    <a:pt x="4260" y="1823"/>
                  </a:lnTo>
                  <a:lnTo>
                    <a:pt x="4278" y="1801"/>
                  </a:lnTo>
                  <a:lnTo>
                    <a:pt x="4325" y="1767"/>
                  </a:lnTo>
                  <a:lnTo>
                    <a:pt x="4381" y="1750"/>
                  </a:lnTo>
                  <a:lnTo>
                    <a:pt x="4424" y="1751"/>
                  </a:lnTo>
                  <a:lnTo>
                    <a:pt x="4451" y="1759"/>
                  </a:lnTo>
                  <a:lnTo>
                    <a:pt x="4464" y="1767"/>
                  </a:lnTo>
                  <a:lnTo>
                    <a:pt x="4492" y="1784"/>
                  </a:lnTo>
                  <a:lnTo>
                    <a:pt x="4535" y="1828"/>
                  </a:lnTo>
                  <a:lnTo>
                    <a:pt x="4560" y="1878"/>
                  </a:lnTo>
                  <a:lnTo>
                    <a:pt x="4569" y="1934"/>
                  </a:lnTo>
                  <a:lnTo>
                    <a:pt x="4564" y="1990"/>
                  </a:lnTo>
                  <a:lnTo>
                    <a:pt x="4544" y="2044"/>
                  </a:lnTo>
                  <a:lnTo>
                    <a:pt x="4510" y="2094"/>
                  </a:lnTo>
                  <a:lnTo>
                    <a:pt x="4466" y="2135"/>
                  </a:lnTo>
                  <a:lnTo>
                    <a:pt x="4439" y="2151"/>
                  </a:lnTo>
                  <a:lnTo>
                    <a:pt x="4413" y="2164"/>
                  </a:lnTo>
                  <a:lnTo>
                    <a:pt x="4360" y="2179"/>
                  </a:lnTo>
                  <a:lnTo>
                    <a:pt x="4304" y="2183"/>
                  </a:lnTo>
                  <a:lnTo>
                    <a:pt x="4247" y="2179"/>
                  </a:lnTo>
                  <a:lnTo>
                    <a:pt x="4193" y="2165"/>
                  </a:lnTo>
                  <a:lnTo>
                    <a:pt x="4141" y="2140"/>
                  </a:lnTo>
                  <a:lnTo>
                    <a:pt x="4096" y="2108"/>
                  </a:lnTo>
                  <a:lnTo>
                    <a:pt x="4057" y="2068"/>
                  </a:lnTo>
                  <a:lnTo>
                    <a:pt x="4042" y="2043"/>
                  </a:lnTo>
                  <a:lnTo>
                    <a:pt x="4027" y="2013"/>
                  </a:lnTo>
                  <a:lnTo>
                    <a:pt x="4007" y="1951"/>
                  </a:lnTo>
                  <a:lnTo>
                    <a:pt x="4004" y="1917"/>
                  </a:lnTo>
                  <a:lnTo>
                    <a:pt x="4024" y="1885"/>
                  </a:lnTo>
                  <a:lnTo>
                    <a:pt x="4058" y="1817"/>
                  </a:lnTo>
                  <a:lnTo>
                    <a:pt x="4098" y="1712"/>
                  </a:lnTo>
                  <a:lnTo>
                    <a:pt x="4118" y="1640"/>
                  </a:lnTo>
                  <a:lnTo>
                    <a:pt x="4127" y="1632"/>
                  </a:lnTo>
                  <a:lnTo>
                    <a:pt x="4136" y="1626"/>
                  </a:lnTo>
                  <a:lnTo>
                    <a:pt x="4133" y="1623"/>
                  </a:lnTo>
                  <a:lnTo>
                    <a:pt x="4127" y="1627"/>
                  </a:lnTo>
                  <a:lnTo>
                    <a:pt x="4120" y="1631"/>
                  </a:lnTo>
                  <a:lnTo>
                    <a:pt x="4158" y="1445"/>
                  </a:lnTo>
                  <a:lnTo>
                    <a:pt x="4189" y="1258"/>
                  </a:lnTo>
                  <a:lnTo>
                    <a:pt x="4201" y="1198"/>
                  </a:lnTo>
                  <a:lnTo>
                    <a:pt x="4232" y="1079"/>
                  </a:lnTo>
                  <a:lnTo>
                    <a:pt x="4276" y="962"/>
                  </a:lnTo>
                  <a:lnTo>
                    <a:pt x="4334" y="856"/>
                  </a:lnTo>
                  <a:lnTo>
                    <a:pt x="4372" y="808"/>
                  </a:lnTo>
                  <a:lnTo>
                    <a:pt x="4360" y="841"/>
                  </a:lnTo>
                  <a:lnTo>
                    <a:pt x="4344" y="910"/>
                  </a:lnTo>
                  <a:lnTo>
                    <a:pt x="4337" y="980"/>
                  </a:lnTo>
                  <a:lnTo>
                    <a:pt x="4337" y="1050"/>
                  </a:lnTo>
                  <a:lnTo>
                    <a:pt x="4346" y="1119"/>
                  </a:lnTo>
                  <a:lnTo>
                    <a:pt x="4361" y="1188"/>
                  </a:lnTo>
                  <a:lnTo>
                    <a:pt x="4387" y="1252"/>
                  </a:lnTo>
                  <a:lnTo>
                    <a:pt x="4421" y="1315"/>
                  </a:lnTo>
                  <a:lnTo>
                    <a:pt x="4442" y="1343"/>
                  </a:lnTo>
                  <a:lnTo>
                    <a:pt x="4466" y="1375"/>
                  </a:lnTo>
                  <a:lnTo>
                    <a:pt x="4523" y="1433"/>
                  </a:lnTo>
                  <a:lnTo>
                    <a:pt x="4588" y="1482"/>
                  </a:lnTo>
                  <a:lnTo>
                    <a:pt x="4658" y="1522"/>
                  </a:lnTo>
                  <a:lnTo>
                    <a:pt x="4732" y="1552"/>
                  </a:lnTo>
                  <a:lnTo>
                    <a:pt x="4810" y="1572"/>
                  </a:lnTo>
                  <a:lnTo>
                    <a:pt x="4890" y="1580"/>
                  </a:lnTo>
                  <a:lnTo>
                    <a:pt x="4972" y="1578"/>
                  </a:lnTo>
                  <a:lnTo>
                    <a:pt x="5012" y="1571"/>
                  </a:lnTo>
                  <a:lnTo>
                    <a:pt x="5052" y="1562"/>
                  </a:lnTo>
                  <a:lnTo>
                    <a:pt x="5129" y="1534"/>
                  </a:lnTo>
                  <a:lnTo>
                    <a:pt x="5199" y="1495"/>
                  </a:lnTo>
                  <a:lnTo>
                    <a:pt x="5261" y="1444"/>
                  </a:lnTo>
                  <a:lnTo>
                    <a:pt x="5313" y="1385"/>
                  </a:lnTo>
                  <a:lnTo>
                    <a:pt x="5352" y="1316"/>
                  </a:lnTo>
                  <a:lnTo>
                    <a:pt x="5376" y="1241"/>
                  </a:lnTo>
                  <a:lnTo>
                    <a:pt x="5383" y="1159"/>
                  </a:lnTo>
                  <a:lnTo>
                    <a:pt x="5377" y="1116"/>
                  </a:lnTo>
                  <a:lnTo>
                    <a:pt x="5371" y="1081"/>
                  </a:lnTo>
                  <a:lnTo>
                    <a:pt x="5344" y="1016"/>
                  </a:lnTo>
                  <a:lnTo>
                    <a:pt x="5304" y="958"/>
                  </a:lnTo>
                  <a:lnTo>
                    <a:pt x="5253" y="911"/>
                  </a:lnTo>
                  <a:lnTo>
                    <a:pt x="5193" y="876"/>
                  </a:lnTo>
                  <a:lnTo>
                    <a:pt x="5129" y="857"/>
                  </a:lnTo>
                  <a:lnTo>
                    <a:pt x="5060" y="856"/>
                  </a:lnTo>
                  <a:lnTo>
                    <a:pt x="4991" y="873"/>
                  </a:lnTo>
                  <a:lnTo>
                    <a:pt x="4959" y="891"/>
                  </a:lnTo>
                  <a:lnTo>
                    <a:pt x="4951" y="896"/>
                  </a:lnTo>
                  <a:lnTo>
                    <a:pt x="4948" y="910"/>
                  </a:lnTo>
                  <a:lnTo>
                    <a:pt x="4956" y="922"/>
                  </a:lnTo>
                  <a:lnTo>
                    <a:pt x="4969" y="927"/>
                  </a:lnTo>
                  <a:lnTo>
                    <a:pt x="4978" y="924"/>
                  </a:lnTo>
                  <a:lnTo>
                    <a:pt x="5004" y="913"/>
                  </a:lnTo>
                  <a:lnTo>
                    <a:pt x="5060" y="902"/>
                  </a:lnTo>
                  <a:lnTo>
                    <a:pt x="5117" y="908"/>
                  </a:lnTo>
                  <a:lnTo>
                    <a:pt x="5170" y="926"/>
                  </a:lnTo>
                  <a:lnTo>
                    <a:pt x="5195" y="941"/>
                  </a:lnTo>
                  <a:lnTo>
                    <a:pt x="5219" y="958"/>
                  </a:lnTo>
                  <a:lnTo>
                    <a:pt x="5257" y="1002"/>
                  </a:lnTo>
                  <a:lnTo>
                    <a:pt x="5283" y="1054"/>
                  </a:lnTo>
                  <a:lnTo>
                    <a:pt x="5295" y="1111"/>
                  </a:lnTo>
                  <a:lnTo>
                    <a:pt x="5295" y="1141"/>
                  </a:lnTo>
                  <a:lnTo>
                    <a:pt x="5293" y="1169"/>
                  </a:lnTo>
                  <a:lnTo>
                    <a:pt x="5280" y="1225"/>
                  </a:lnTo>
                  <a:lnTo>
                    <a:pt x="5258" y="1276"/>
                  </a:lnTo>
                  <a:lnTo>
                    <a:pt x="5228" y="1321"/>
                  </a:lnTo>
                  <a:lnTo>
                    <a:pt x="5191" y="1361"/>
                  </a:lnTo>
                  <a:lnTo>
                    <a:pt x="5148" y="1395"/>
                  </a:lnTo>
                  <a:lnTo>
                    <a:pt x="5099" y="1423"/>
                  </a:lnTo>
                  <a:lnTo>
                    <a:pt x="5047" y="1444"/>
                  </a:lnTo>
                  <a:lnTo>
                    <a:pt x="5020" y="1452"/>
                  </a:lnTo>
                  <a:lnTo>
                    <a:pt x="4993" y="1458"/>
                  </a:lnTo>
                  <a:lnTo>
                    <a:pt x="4938" y="1466"/>
                  </a:lnTo>
                  <a:lnTo>
                    <a:pt x="4884" y="1466"/>
                  </a:lnTo>
                  <a:lnTo>
                    <a:pt x="4828" y="1461"/>
                  </a:lnTo>
                  <a:lnTo>
                    <a:pt x="4775" y="1451"/>
                  </a:lnTo>
                  <a:lnTo>
                    <a:pt x="4722" y="1433"/>
                  </a:lnTo>
                  <a:lnTo>
                    <a:pt x="4672" y="1409"/>
                  </a:lnTo>
                  <a:lnTo>
                    <a:pt x="4626" y="1379"/>
                  </a:lnTo>
                  <a:lnTo>
                    <a:pt x="4604" y="1363"/>
                  </a:lnTo>
                  <a:lnTo>
                    <a:pt x="4582" y="1344"/>
                  </a:lnTo>
                  <a:lnTo>
                    <a:pt x="4541" y="1303"/>
                  </a:lnTo>
                  <a:lnTo>
                    <a:pt x="4508" y="1258"/>
                  </a:lnTo>
                  <a:lnTo>
                    <a:pt x="4479" y="1208"/>
                  </a:lnTo>
                  <a:lnTo>
                    <a:pt x="4456" y="1156"/>
                  </a:lnTo>
                  <a:lnTo>
                    <a:pt x="4439" y="1102"/>
                  </a:lnTo>
                  <a:lnTo>
                    <a:pt x="4429" y="1046"/>
                  </a:lnTo>
                  <a:lnTo>
                    <a:pt x="4426" y="988"/>
                  </a:lnTo>
                  <a:lnTo>
                    <a:pt x="4427" y="959"/>
                  </a:lnTo>
                  <a:lnTo>
                    <a:pt x="4431" y="918"/>
                  </a:lnTo>
                  <a:lnTo>
                    <a:pt x="4451" y="839"/>
                  </a:lnTo>
                  <a:lnTo>
                    <a:pt x="4484" y="765"/>
                  </a:lnTo>
                  <a:lnTo>
                    <a:pt x="4529" y="696"/>
                  </a:lnTo>
                  <a:lnTo>
                    <a:pt x="4582" y="635"/>
                  </a:lnTo>
                  <a:lnTo>
                    <a:pt x="4644" y="581"/>
                  </a:lnTo>
                  <a:lnTo>
                    <a:pt x="4711" y="536"/>
                  </a:lnTo>
                  <a:lnTo>
                    <a:pt x="4784" y="498"/>
                  </a:lnTo>
                  <a:lnTo>
                    <a:pt x="4823" y="482"/>
                  </a:lnTo>
                  <a:lnTo>
                    <a:pt x="4867" y="467"/>
                  </a:lnTo>
                  <a:lnTo>
                    <a:pt x="4958" y="442"/>
                  </a:lnTo>
                  <a:lnTo>
                    <a:pt x="5050" y="427"/>
                  </a:lnTo>
                  <a:lnTo>
                    <a:pt x="5143" y="418"/>
                  </a:lnTo>
                  <a:lnTo>
                    <a:pt x="5284" y="415"/>
                  </a:lnTo>
                  <a:lnTo>
                    <a:pt x="5472" y="432"/>
                  </a:lnTo>
                  <a:lnTo>
                    <a:pt x="5564" y="447"/>
                  </a:lnTo>
                  <a:lnTo>
                    <a:pt x="5648" y="463"/>
                  </a:lnTo>
                  <a:lnTo>
                    <a:pt x="5816" y="506"/>
                  </a:lnTo>
                  <a:lnTo>
                    <a:pt x="5976" y="562"/>
                  </a:lnTo>
                  <a:lnTo>
                    <a:pt x="6133" y="629"/>
                  </a:lnTo>
                  <a:lnTo>
                    <a:pt x="6283" y="708"/>
                  </a:lnTo>
                  <a:lnTo>
                    <a:pt x="6429" y="797"/>
                  </a:lnTo>
                  <a:lnTo>
                    <a:pt x="6566" y="897"/>
                  </a:lnTo>
                  <a:lnTo>
                    <a:pt x="6698" y="1007"/>
                  </a:lnTo>
                  <a:lnTo>
                    <a:pt x="6760" y="1067"/>
                  </a:lnTo>
                  <a:lnTo>
                    <a:pt x="6755" y="1071"/>
                  </a:lnTo>
                  <a:lnTo>
                    <a:pt x="6753" y="1075"/>
                  </a:lnTo>
                  <a:lnTo>
                    <a:pt x="6754" y="1084"/>
                  </a:lnTo>
                  <a:lnTo>
                    <a:pt x="6759" y="1089"/>
                  </a:lnTo>
                  <a:lnTo>
                    <a:pt x="6768" y="1090"/>
                  </a:lnTo>
                  <a:lnTo>
                    <a:pt x="6772" y="1088"/>
                  </a:lnTo>
                  <a:lnTo>
                    <a:pt x="6777" y="1083"/>
                  </a:lnTo>
                  <a:lnTo>
                    <a:pt x="6782" y="1088"/>
                  </a:lnTo>
                  <a:lnTo>
                    <a:pt x="6786" y="1090"/>
                  </a:lnTo>
                  <a:lnTo>
                    <a:pt x="6794" y="1089"/>
                  </a:lnTo>
                  <a:lnTo>
                    <a:pt x="6801" y="1084"/>
                  </a:lnTo>
                  <a:lnTo>
                    <a:pt x="6801" y="1075"/>
                  </a:lnTo>
                  <a:lnTo>
                    <a:pt x="6798" y="1071"/>
                  </a:lnTo>
                  <a:lnTo>
                    <a:pt x="6794" y="1067"/>
                  </a:lnTo>
                  <a:lnTo>
                    <a:pt x="6856" y="1007"/>
                  </a:lnTo>
                  <a:lnTo>
                    <a:pt x="6987" y="897"/>
                  </a:lnTo>
                  <a:lnTo>
                    <a:pt x="7126" y="797"/>
                  </a:lnTo>
                  <a:lnTo>
                    <a:pt x="7270" y="708"/>
                  </a:lnTo>
                  <a:lnTo>
                    <a:pt x="7421" y="629"/>
                  </a:lnTo>
                  <a:lnTo>
                    <a:pt x="7577" y="562"/>
                  </a:lnTo>
                  <a:lnTo>
                    <a:pt x="7739" y="506"/>
                  </a:lnTo>
                  <a:lnTo>
                    <a:pt x="7905" y="463"/>
                  </a:lnTo>
                  <a:lnTo>
                    <a:pt x="7989" y="447"/>
                  </a:lnTo>
                  <a:lnTo>
                    <a:pt x="8081" y="432"/>
                  </a:lnTo>
                  <a:lnTo>
                    <a:pt x="8269" y="415"/>
                  </a:lnTo>
                  <a:lnTo>
                    <a:pt x="8410" y="418"/>
                  </a:lnTo>
                  <a:lnTo>
                    <a:pt x="8505" y="427"/>
                  </a:lnTo>
                  <a:lnTo>
                    <a:pt x="8597" y="442"/>
                  </a:lnTo>
                  <a:lnTo>
                    <a:pt x="8688" y="467"/>
                  </a:lnTo>
                  <a:lnTo>
                    <a:pt x="8732" y="482"/>
                  </a:lnTo>
                  <a:lnTo>
                    <a:pt x="8769" y="498"/>
                  </a:lnTo>
                  <a:lnTo>
                    <a:pt x="8842" y="536"/>
                  </a:lnTo>
                  <a:lnTo>
                    <a:pt x="8911" y="581"/>
                  </a:lnTo>
                  <a:lnTo>
                    <a:pt x="8972" y="635"/>
                  </a:lnTo>
                  <a:lnTo>
                    <a:pt x="9026" y="696"/>
                  </a:lnTo>
                  <a:lnTo>
                    <a:pt x="9070" y="765"/>
                  </a:lnTo>
                  <a:lnTo>
                    <a:pt x="9103" y="839"/>
                  </a:lnTo>
                  <a:lnTo>
                    <a:pt x="9122" y="918"/>
                  </a:lnTo>
                  <a:lnTo>
                    <a:pt x="9126" y="959"/>
                  </a:lnTo>
                  <a:lnTo>
                    <a:pt x="9127" y="988"/>
                  </a:lnTo>
                  <a:lnTo>
                    <a:pt x="9125" y="1046"/>
                  </a:lnTo>
                  <a:lnTo>
                    <a:pt x="9114" y="1102"/>
                  </a:lnTo>
                  <a:lnTo>
                    <a:pt x="9097" y="1156"/>
                  </a:lnTo>
                  <a:lnTo>
                    <a:pt x="9075" y="1208"/>
                  </a:lnTo>
                  <a:lnTo>
                    <a:pt x="9046" y="1258"/>
                  </a:lnTo>
                  <a:lnTo>
                    <a:pt x="9012" y="1303"/>
                  </a:lnTo>
                  <a:lnTo>
                    <a:pt x="8972" y="1344"/>
                  </a:lnTo>
                  <a:lnTo>
                    <a:pt x="8950" y="1363"/>
                  </a:lnTo>
                  <a:lnTo>
                    <a:pt x="8929" y="1379"/>
                  </a:lnTo>
                  <a:lnTo>
                    <a:pt x="8882" y="1409"/>
                  </a:lnTo>
                  <a:lnTo>
                    <a:pt x="8832" y="1433"/>
                  </a:lnTo>
                  <a:lnTo>
                    <a:pt x="8780" y="1451"/>
                  </a:lnTo>
                  <a:lnTo>
                    <a:pt x="8725" y="1461"/>
                  </a:lnTo>
                  <a:lnTo>
                    <a:pt x="8671" y="1466"/>
                  </a:lnTo>
                  <a:lnTo>
                    <a:pt x="8615" y="1466"/>
                  </a:lnTo>
                  <a:lnTo>
                    <a:pt x="8561" y="1458"/>
                  </a:lnTo>
                  <a:lnTo>
                    <a:pt x="8534" y="1452"/>
                  </a:lnTo>
                  <a:lnTo>
                    <a:pt x="8506" y="1444"/>
                  </a:lnTo>
                  <a:lnTo>
                    <a:pt x="8454" y="1423"/>
                  </a:lnTo>
                  <a:lnTo>
                    <a:pt x="8407" y="1395"/>
                  </a:lnTo>
                  <a:lnTo>
                    <a:pt x="8362" y="1361"/>
                  </a:lnTo>
                  <a:lnTo>
                    <a:pt x="8325" y="1321"/>
                  </a:lnTo>
                  <a:lnTo>
                    <a:pt x="8295" y="1276"/>
                  </a:lnTo>
                  <a:lnTo>
                    <a:pt x="8273" y="1225"/>
                  </a:lnTo>
                  <a:lnTo>
                    <a:pt x="8261" y="1169"/>
                  </a:lnTo>
                  <a:lnTo>
                    <a:pt x="8259" y="1141"/>
                  </a:lnTo>
                  <a:lnTo>
                    <a:pt x="8260" y="1111"/>
                  </a:lnTo>
                  <a:lnTo>
                    <a:pt x="8272" y="1054"/>
                  </a:lnTo>
                  <a:lnTo>
                    <a:pt x="8296" y="1002"/>
                  </a:lnTo>
                  <a:lnTo>
                    <a:pt x="8334" y="958"/>
                  </a:lnTo>
                  <a:lnTo>
                    <a:pt x="8359" y="941"/>
                  </a:lnTo>
                  <a:lnTo>
                    <a:pt x="8383" y="926"/>
                  </a:lnTo>
                  <a:lnTo>
                    <a:pt x="8438" y="908"/>
                  </a:lnTo>
                  <a:lnTo>
                    <a:pt x="8493" y="902"/>
                  </a:lnTo>
                  <a:lnTo>
                    <a:pt x="8549" y="913"/>
                  </a:lnTo>
                  <a:lnTo>
                    <a:pt x="8576" y="924"/>
                  </a:lnTo>
                  <a:lnTo>
                    <a:pt x="8584" y="927"/>
                  </a:lnTo>
                  <a:lnTo>
                    <a:pt x="8598" y="922"/>
                  </a:lnTo>
                  <a:lnTo>
                    <a:pt x="8605" y="910"/>
                  </a:lnTo>
                  <a:lnTo>
                    <a:pt x="8602" y="896"/>
                  </a:lnTo>
                  <a:lnTo>
                    <a:pt x="8596" y="891"/>
                  </a:lnTo>
                  <a:lnTo>
                    <a:pt x="8562" y="873"/>
                  </a:lnTo>
                  <a:lnTo>
                    <a:pt x="8493" y="856"/>
                  </a:lnTo>
                  <a:lnTo>
                    <a:pt x="8425" y="857"/>
                  </a:lnTo>
                  <a:lnTo>
                    <a:pt x="8360" y="876"/>
                  </a:lnTo>
                  <a:lnTo>
                    <a:pt x="8300" y="911"/>
                  </a:lnTo>
                  <a:lnTo>
                    <a:pt x="8250" y="958"/>
                  </a:lnTo>
                  <a:lnTo>
                    <a:pt x="8210" y="1016"/>
                  </a:lnTo>
                  <a:lnTo>
                    <a:pt x="8184" y="1081"/>
                  </a:lnTo>
                  <a:lnTo>
                    <a:pt x="8176" y="1116"/>
                  </a:lnTo>
                  <a:lnTo>
                    <a:pt x="8172" y="1159"/>
                  </a:lnTo>
                  <a:lnTo>
                    <a:pt x="8178" y="1241"/>
                  </a:lnTo>
                  <a:lnTo>
                    <a:pt x="8202" y="1316"/>
                  </a:lnTo>
                  <a:lnTo>
                    <a:pt x="8241" y="1385"/>
                  </a:lnTo>
                  <a:lnTo>
                    <a:pt x="8292" y="1444"/>
                  </a:lnTo>
                  <a:lnTo>
                    <a:pt x="8355" y="1495"/>
                  </a:lnTo>
                  <a:lnTo>
                    <a:pt x="8425" y="1534"/>
                  </a:lnTo>
                  <a:lnTo>
                    <a:pt x="8501" y="1562"/>
                  </a:lnTo>
                  <a:lnTo>
                    <a:pt x="8541" y="1571"/>
                  </a:lnTo>
                  <a:lnTo>
                    <a:pt x="8582" y="1578"/>
                  </a:lnTo>
                  <a:lnTo>
                    <a:pt x="8663" y="1580"/>
                  </a:lnTo>
                  <a:lnTo>
                    <a:pt x="8744" y="1572"/>
                  </a:lnTo>
                  <a:lnTo>
                    <a:pt x="8821" y="1552"/>
                  </a:lnTo>
                  <a:lnTo>
                    <a:pt x="8896" y="1522"/>
                  </a:lnTo>
                  <a:lnTo>
                    <a:pt x="8966" y="1482"/>
                  </a:lnTo>
                  <a:lnTo>
                    <a:pt x="9030" y="1433"/>
                  </a:lnTo>
                  <a:lnTo>
                    <a:pt x="9087" y="1375"/>
                  </a:lnTo>
                  <a:lnTo>
                    <a:pt x="9113" y="1343"/>
                  </a:lnTo>
                  <a:lnTo>
                    <a:pt x="9132" y="1315"/>
                  </a:lnTo>
                  <a:lnTo>
                    <a:pt x="9166" y="1252"/>
                  </a:lnTo>
                  <a:lnTo>
                    <a:pt x="9192" y="1188"/>
                  </a:lnTo>
                  <a:lnTo>
                    <a:pt x="9209" y="1119"/>
                  </a:lnTo>
                  <a:lnTo>
                    <a:pt x="9217" y="1050"/>
                  </a:lnTo>
                  <a:lnTo>
                    <a:pt x="9217" y="980"/>
                  </a:lnTo>
                  <a:lnTo>
                    <a:pt x="9209" y="910"/>
                  </a:lnTo>
                  <a:lnTo>
                    <a:pt x="9193" y="841"/>
                  </a:lnTo>
                  <a:lnTo>
                    <a:pt x="9182" y="808"/>
                  </a:lnTo>
                  <a:lnTo>
                    <a:pt x="9219" y="856"/>
                  </a:lnTo>
                  <a:lnTo>
                    <a:pt x="9279" y="962"/>
                  </a:lnTo>
                  <a:lnTo>
                    <a:pt x="9322" y="1079"/>
                  </a:lnTo>
                  <a:lnTo>
                    <a:pt x="9353" y="1198"/>
                  </a:lnTo>
                  <a:lnTo>
                    <a:pt x="9364" y="1258"/>
                  </a:lnTo>
                  <a:lnTo>
                    <a:pt x="9395" y="1445"/>
                  </a:lnTo>
                  <a:lnTo>
                    <a:pt x="9433" y="1631"/>
                  </a:lnTo>
                  <a:lnTo>
                    <a:pt x="9427" y="1627"/>
                  </a:lnTo>
                  <a:lnTo>
                    <a:pt x="9420" y="1623"/>
                  </a:lnTo>
                  <a:lnTo>
                    <a:pt x="9419" y="1626"/>
                  </a:lnTo>
                  <a:lnTo>
                    <a:pt x="9427" y="1632"/>
                  </a:lnTo>
                  <a:lnTo>
                    <a:pt x="9436" y="1640"/>
                  </a:lnTo>
                  <a:lnTo>
                    <a:pt x="9455" y="1712"/>
                  </a:lnTo>
                  <a:lnTo>
                    <a:pt x="9495" y="1817"/>
                  </a:lnTo>
                  <a:lnTo>
                    <a:pt x="9530" y="1885"/>
                  </a:lnTo>
                  <a:lnTo>
                    <a:pt x="9550" y="1917"/>
                  </a:lnTo>
                  <a:lnTo>
                    <a:pt x="9546" y="1951"/>
                  </a:lnTo>
                  <a:lnTo>
                    <a:pt x="9528" y="2013"/>
                  </a:lnTo>
                  <a:lnTo>
                    <a:pt x="9512" y="2043"/>
                  </a:lnTo>
                  <a:lnTo>
                    <a:pt x="9497" y="2068"/>
                  </a:lnTo>
                  <a:lnTo>
                    <a:pt x="9458" y="2108"/>
                  </a:lnTo>
                  <a:lnTo>
                    <a:pt x="9412" y="2140"/>
                  </a:lnTo>
                  <a:lnTo>
                    <a:pt x="9362" y="2165"/>
                  </a:lnTo>
                  <a:lnTo>
                    <a:pt x="9306" y="2179"/>
                  </a:lnTo>
                  <a:lnTo>
                    <a:pt x="9250" y="2183"/>
                  </a:lnTo>
                  <a:lnTo>
                    <a:pt x="9193" y="2179"/>
                  </a:lnTo>
                  <a:lnTo>
                    <a:pt x="9140" y="2164"/>
                  </a:lnTo>
                  <a:lnTo>
                    <a:pt x="9116" y="2151"/>
                  </a:lnTo>
                  <a:lnTo>
                    <a:pt x="9088" y="2135"/>
                  </a:lnTo>
                  <a:lnTo>
                    <a:pt x="9043" y="2094"/>
                  </a:lnTo>
                  <a:lnTo>
                    <a:pt x="9011" y="2044"/>
                  </a:lnTo>
                  <a:lnTo>
                    <a:pt x="8990" y="1990"/>
                  </a:lnTo>
                  <a:lnTo>
                    <a:pt x="8985" y="1934"/>
                  </a:lnTo>
                  <a:lnTo>
                    <a:pt x="8994" y="1878"/>
                  </a:lnTo>
                  <a:lnTo>
                    <a:pt x="9018" y="1828"/>
                  </a:lnTo>
                  <a:lnTo>
                    <a:pt x="9061" y="1784"/>
                  </a:lnTo>
                  <a:lnTo>
                    <a:pt x="9090" y="1767"/>
                  </a:lnTo>
                  <a:lnTo>
                    <a:pt x="9103" y="1759"/>
                  </a:lnTo>
                  <a:lnTo>
                    <a:pt x="9131" y="1751"/>
                  </a:lnTo>
                  <a:lnTo>
                    <a:pt x="9174" y="1750"/>
                  </a:lnTo>
                  <a:lnTo>
                    <a:pt x="9228" y="1767"/>
                  </a:lnTo>
                  <a:lnTo>
                    <a:pt x="9276" y="1801"/>
                  </a:lnTo>
                  <a:lnTo>
                    <a:pt x="9293" y="1823"/>
                  </a:lnTo>
                  <a:lnTo>
                    <a:pt x="9302" y="1836"/>
                  </a:lnTo>
                  <a:lnTo>
                    <a:pt x="9313" y="1862"/>
                  </a:lnTo>
                  <a:lnTo>
                    <a:pt x="9316" y="1904"/>
                  </a:lnTo>
                  <a:lnTo>
                    <a:pt x="9310" y="1934"/>
                  </a:lnTo>
                  <a:lnTo>
                    <a:pt x="9307" y="1944"/>
                  </a:lnTo>
                  <a:lnTo>
                    <a:pt x="9296" y="1963"/>
                  </a:lnTo>
                  <a:lnTo>
                    <a:pt x="9279" y="1977"/>
                  </a:lnTo>
                  <a:lnTo>
                    <a:pt x="9259" y="1985"/>
                  </a:lnTo>
                  <a:lnTo>
                    <a:pt x="9249" y="1986"/>
                  </a:lnTo>
                  <a:lnTo>
                    <a:pt x="9240" y="1986"/>
                  </a:lnTo>
                  <a:lnTo>
                    <a:pt x="9224" y="1977"/>
                  </a:lnTo>
                  <a:lnTo>
                    <a:pt x="9211" y="1952"/>
                  </a:lnTo>
                  <a:lnTo>
                    <a:pt x="9211" y="1935"/>
                  </a:lnTo>
                  <a:lnTo>
                    <a:pt x="9213" y="1920"/>
                  </a:lnTo>
                  <a:lnTo>
                    <a:pt x="9196" y="1898"/>
                  </a:lnTo>
                  <a:lnTo>
                    <a:pt x="9170" y="1890"/>
                  </a:lnTo>
                  <a:lnTo>
                    <a:pt x="9153" y="1898"/>
                  </a:lnTo>
                  <a:lnTo>
                    <a:pt x="9145" y="1908"/>
                  </a:lnTo>
                  <a:lnTo>
                    <a:pt x="9143" y="1917"/>
                  </a:lnTo>
                  <a:lnTo>
                    <a:pt x="9141" y="1933"/>
                  </a:lnTo>
                  <a:lnTo>
                    <a:pt x="9145" y="1960"/>
                  </a:lnTo>
                  <a:lnTo>
                    <a:pt x="9158" y="1983"/>
                  </a:lnTo>
                  <a:lnTo>
                    <a:pt x="9178" y="2000"/>
                  </a:lnTo>
                  <a:lnTo>
                    <a:pt x="9201" y="2012"/>
                  </a:lnTo>
                  <a:lnTo>
                    <a:pt x="9228" y="2018"/>
                  </a:lnTo>
                  <a:lnTo>
                    <a:pt x="9257" y="2018"/>
                  </a:lnTo>
                  <a:lnTo>
                    <a:pt x="9284" y="2011"/>
                  </a:lnTo>
                  <a:lnTo>
                    <a:pt x="9297" y="2004"/>
                  </a:lnTo>
                  <a:lnTo>
                    <a:pt x="9310" y="1995"/>
                  </a:lnTo>
                  <a:lnTo>
                    <a:pt x="9331" y="1974"/>
                  </a:lnTo>
                  <a:lnTo>
                    <a:pt x="9344" y="1948"/>
                  </a:lnTo>
                  <a:lnTo>
                    <a:pt x="9351" y="1920"/>
                  </a:lnTo>
                  <a:lnTo>
                    <a:pt x="9354" y="1874"/>
                  </a:lnTo>
                  <a:lnTo>
                    <a:pt x="9341" y="1815"/>
                  </a:lnTo>
                  <a:lnTo>
                    <a:pt x="9328" y="1790"/>
                  </a:lnTo>
                  <a:lnTo>
                    <a:pt x="9310" y="1763"/>
                  </a:lnTo>
                  <a:lnTo>
                    <a:pt x="9261" y="1719"/>
                  </a:lnTo>
                  <a:lnTo>
                    <a:pt x="9201" y="1690"/>
                  </a:lnTo>
                  <a:lnTo>
                    <a:pt x="9138" y="1679"/>
                  </a:lnTo>
                  <a:lnTo>
                    <a:pt x="9105" y="1683"/>
                  </a:lnTo>
                  <a:lnTo>
                    <a:pt x="9069" y="1692"/>
                  </a:lnTo>
                  <a:lnTo>
                    <a:pt x="9005" y="1725"/>
                  </a:lnTo>
                  <a:lnTo>
                    <a:pt x="8955" y="1776"/>
                  </a:lnTo>
                  <a:lnTo>
                    <a:pt x="8917" y="1839"/>
                  </a:lnTo>
                  <a:lnTo>
                    <a:pt x="8906" y="1874"/>
                  </a:lnTo>
                  <a:lnTo>
                    <a:pt x="8896" y="1913"/>
                  </a:lnTo>
                  <a:lnTo>
                    <a:pt x="8898" y="1987"/>
                  </a:lnTo>
                  <a:lnTo>
                    <a:pt x="8919" y="2056"/>
                  </a:lnTo>
                  <a:lnTo>
                    <a:pt x="8957" y="2117"/>
                  </a:lnTo>
                  <a:lnTo>
                    <a:pt x="9009" y="2170"/>
                  </a:lnTo>
                  <a:lnTo>
                    <a:pt x="9071" y="2210"/>
                  </a:lnTo>
                  <a:lnTo>
                    <a:pt x="9140" y="2239"/>
                  </a:lnTo>
                  <a:lnTo>
                    <a:pt x="9213" y="2252"/>
                  </a:lnTo>
                  <a:lnTo>
                    <a:pt x="9249" y="2252"/>
                  </a:lnTo>
                  <a:lnTo>
                    <a:pt x="9280" y="2248"/>
                  </a:lnTo>
                  <a:lnTo>
                    <a:pt x="9340" y="2235"/>
                  </a:lnTo>
                  <a:lnTo>
                    <a:pt x="9394" y="2211"/>
                  </a:lnTo>
                  <a:lnTo>
                    <a:pt x="9443" y="2179"/>
                  </a:lnTo>
                  <a:lnTo>
                    <a:pt x="9488" y="2140"/>
                  </a:lnTo>
                  <a:lnTo>
                    <a:pt x="9524" y="2094"/>
                  </a:lnTo>
                  <a:lnTo>
                    <a:pt x="9551" y="2042"/>
                  </a:lnTo>
                  <a:lnTo>
                    <a:pt x="9570" y="1986"/>
                  </a:lnTo>
                  <a:lnTo>
                    <a:pt x="9576" y="1956"/>
                  </a:lnTo>
                  <a:lnTo>
                    <a:pt x="9600" y="1987"/>
                  </a:lnTo>
                  <a:lnTo>
                    <a:pt x="9652" y="2047"/>
                  </a:lnTo>
                  <a:lnTo>
                    <a:pt x="9710" y="2100"/>
                  </a:lnTo>
                  <a:lnTo>
                    <a:pt x="9774" y="2147"/>
                  </a:lnTo>
                  <a:lnTo>
                    <a:pt x="9841" y="2188"/>
                  </a:lnTo>
                  <a:lnTo>
                    <a:pt x="9913" y="2223"/>
                  </a:lnTo>
                  <a:lnTo>
                    <a:pt x="9987" y="2250"/>
                  </a:lnTo>
                  <a:lnTo>
                    <a:pt x="10063" y="2270"/>
                  </a:lnTo>
                  <a:lnTo>
                    <a:pt x="10102" y="2276"/>
                  </a:lnTo>
                  <a:lnTo>
                    <a:pt x="10145" y="2283"/>
                  </a:lnTo>
                  <a:lnTo>
                    <a:pt x="10230" y="2287"/>
                  </a:lnTo>
                  <a:lnTo>
                    <a:pt x="10314" y="2280"/>
                  </a:lnTo>
                  <a:lnTo>
                    <a:pt x="10399" y="2266"/>
                  </a:lnTo>
                  <a:lnTo>
                    <a:pt x="10480" y="2244"/>
                  </a:lnTo>
                  <a:lnTo>
                    <a:pt x="10559" y="2213"/>
                  </a:lnTo>
                  <a:lnTo>
                    <a:pt x="10635" y="2173"/>
                  </a:lnTo>
                  <a:lnTo>
                    <a:pt x="10707" y="2126"/>
                  </a:lnTo>
                  <a:lnTo>
                    <a:pt x="10741" y="2100"/>
                  </a:lnTo>
                  <a:lnTo>
                    <a:pt x="10771" y="2075"/>
                  </a:lnTo>
                  <a:lnTo>
                    <a:pt x="10826" y="2022"/>
                  </a:lnTo>
                  <a:lnTo>
                    <a:pt x="10900" y="1937"/>
                  </a:lnTo>
                  <a:lnTo>
                    <a:pt x="10982" y="1810"/>
                  </a:lnTo>
                  <a:lnTo>
                    <a:pt x="11049" y="1674"/>
                  </a:lnTo>
                  <a:lnTo>
                    <a:pt x="11079" y="1602"/>
                  </a:lnTo>
                  <a:lnTo>
                    <a:pt x="11123" y="1561"/>
                  </a:lnTo>
                  <a:lnTo>
                    <a:pt x="11220" y="1488"/>
                  </a:lnTo>
                  <a:lnTo>
                    <a:pt x="11272" y="1457"/>
                  </a:lnTo>
                  <a:lnTo>
                    <a:pt x="11303" y="1440"/>
                  </a:lnTo>
                  <a:lnTo>
                    <a:pt x="11369" y="1413"/>
                  </a:lnTo>
                  <a:lnTo>
                    <a:pt x="11439" y="1394"/>
                  </a:lnTo>
                  <a:lnTo>
                    <a:pt x="11511" y="1383"/>
                  </a:lnTo>
                  <a:lnTo>
                    <a:pt x="11582" y="1383"/>
                  </a:lnTo>
                  <a:lnTo>
                    <a:pt x="11651" y="1394"/>
                  </a:lnTo>
                  <a:lnTo>
                    <a:pt x="11718" y="1417"/>
                  </a:lnTo>
                  <a:lnTo>
                    <a:pt x="11780" y="1452"/>
                  </a:lnTo>
                  <a:lnTo>
                    <a:pt x="11809" y="1475"/>
                  </a:lnTo>
                  <a:lnTo>
                    <a:pt x="11833" y="1499"/>
                  </a:lnTo>
                  <a:lnTo>
                    <a:pt x="11871" y="1550"/>
                  </a:lnTo>
                  <a:lnTo>
                    <a:pt x="11896" y="1609"/>
                  </a:lnTo>
                  <a:lnTo>
                    <a:pt x="11907" y="1671"/>
                  </a:lnTo>
                  <a:lnTo>
                    <a:pt x="11906" y="1732"/>
                  </a:lnTo>
                  <a:lnTo>
                    <a:pt x="11891" y="1792"/>
                  </a:lnTo>
                  <a:lnTo>
                    <a:pt x="11859" y="1845"/>
                  </a:lnTo>
                  <a:lnTo>
                    <a:pt x="11814" y="1890"/>
                  </a:lnTo>
                  <a:lnTo>
                    <a:pt x="11784" y="1907"/>
                  </a:lnTo>
                  <a:lnTo>
                    <a:pt x="11758" y="1920"/>
                  </a:lnTo>
                  <a:lnTo>
                    <a:pt x="11699" y="1930"/>
                  </a:lnTo>
                  <a:lnTo>
                    <a:pt x="11640" y="1924"/>
                  </a:lnTo>
                  <a:lnTo>
                    <a:pt x="11587" y="1898"/>
                  </a:lnTo>
                  <a:lnTo>
                    <a:pt x="11565" y="1878"/>
                  </a:lnTo>
                  <a:lnTo>
                    <a:pt x="11556" y="1868"/>
                  </a:lnTo>
                  <a:lnTo>
                    <a:pt x="11544" y="1845"/>
                  </a:lnTo>
                  <a:lnTo>
                    <a:pt x="11538" y="1808"/>
                  </a:lnTo>
                  <a:lnTo>
                    <a:pt x="11552" y="1760"/>
                  </a:lnTo>
                  <a:lnTo>
                    <a:pt x="11577" y="1732"/>
                  </a:lnTo>
                  <a:lnTo>
                    <a:pt x="11598" y="1719"/>
                  </a:lnTo>
                  <a:lnTo>
                    <a:pt x="11609" y="1714"/>
                  </a:lnTo>
                  <a:lnTo>
                    <a:pt x="11624" y="1709"/>
                  </a:lnTo>
                  <a:lnTo>
                    <a:pt x="11635" y="1687"/>
                  </a:lnTo>
                  <a:lnTo>
                    <a:pt x="11633" y="1662"/>
                  </a:lnTo>
                  <a:lnTo>
                    <a:pt x="11614" y="1645"/>
                  </a:lnTo>
                  <a:lnTo>
                    <a:pt x="11600" y="1642"/>
                  </a:lnTo>
                  <a:lnTo>
                    <a:pt x="11583" y="1644"/>
                  </a:lnTo>
                  <a:lnTo>
                    <a:pt x="11551" y="1650"/>
                  </a:lnTo>
                  <a:lnTo>
                    <a:pt x="11522" y="1665"/>
                  </a:lnTo>
                  <a:lnTo>
                    <a:pt x="11499" y="1685"/>
                  </a:lnTo>
                  <a:lnTo>
                    <a:pt x="11469" y="1723"/>
                  </a:lnTo>
                  <a:lnTo>
                    <a:pt x="11446" y="1784"/>
                  </a:lnTo>
                  <a:lnTo>
                    <a:pt x="11441" y="1816"/>
                  </a:lnTo>
                  <a:lnTo>
                    <a:pt x="11441" y="1836"/>
                  </a:lnTo>
                  <a:lnTo>
                    <a:pt x="11446" y="1871"/>
                  </a:lnTo>
                  <a:lnTo>
                    <a:pt x="11459" y="1904"/>
                  </a:lnTo>
                  <a:lnTo>
                    <a:pt x="11478" y="1934"/>
                  </a:lnTo>
                  <a:lnTo>
                    <a:pt x="11517" y="1972"/>
                  </a:lnTo>
                  <a:lnTo>
                    <a:pt x="11581" y="2008"/>
                  </a:lnTo>
                  <a:lnTo>
                    <a:pt x="11614" y="2018"/>
                  </a:lnTo>
                  <a:lnTo>
                    <a:pt x="11634" y="2022"/>
                  </a:lnTo>
                  <a:lnTo>
                    <a:pt x="11673" y="2026"/>
                  </a:lnTo>
                  <a:lnTo>
                    <a:pt x="11730" y="2021"/>
                  </a:lnTo>
                  <a:lnTo>
                    <a:pt x="11804" y="1996"/>
                  </a:lnTo>
                  <a:lnTo>
                    <a:pt x="11870" y="1954"/>
                  </a:lnTo>
                  <a:lnTo>
                    <a:pt x="11897" y="1926"/>
                  </a:lnTo>
                  <a:lnTo>
                    <a:pt x="11922" y="1898"/>
                  </a:lnTo>
                  <a:lnTo>
                    <a:pt x="11941" y="1864"/>
                  </a:lnTo>
                  <a:lnTo>
                    <a:pt x="11953" y="1886"/>
                  </a:lnTo>
                  <a:lnTo>
                    <a:pt x="11984" y="1922"/>
                  </a:lnTo>
                  <a:lnTo>
                    <a:pt x="12005" y="1937"/>
                  </a:lnTo>
                  <a:lnTo>
                    <a:pt x="12027" y="1947"/>
                  </a:lnTo>
                  <a:lnTo>
                    <a:pt x="12069" y="1955"/>
                  </a:lnTo>
                  <a:lnTo>
                    <a:pt x="12110" y="1947"/>
                  </a:lnTo>
                  <a:lnTo>
                    <a:pt x="12147" y="1929"/>
                  </a:lnTo>
                  <a:lnTo>
                    <a:pt x="12180" y="1900"/>
                  </a:lnTo>
                  <a:lnTo>
                    <a:pt x="12204" y="1864"/>
                  </a:lnTo>
                  <a:lnTo>
                    <a:pt x="12220" y="1824"/>
                  </a:lnTo>
                  <a:lnTo>
                    <a:pt x="12225" y="1781"/>
                  </a:lnTo>
                  <a:lnTo>
                    <a:pt x="12222" y="1760"/>
                  </a:lnTo>
                  <a:lnTo>
                    <a:pt x="12221" y="1751"/>
                  </a:lnTo>
                  <a:lnTo>
                    <a:pt x="12212" y="1738"/>
                  </a:lnTo>
                  <a:lnTo>
                    <a:pt x="12191" y="1729"/>
                  </a:lnTo>
                  <a:lnTo>
                    <a:pt x="12163" y="1738"/>
                  </a:lnTo>
                  <a:lnTo>
                    <a:pt x="12147" y="1757"/>
                  </a:lnTo>
                  <a:lnTo>
                    <a:pt x="12143" y="1772"/>
                  </a:lnTo>
                  <a:lnTo>
                    <a:pt x="12143" y="1782"/>
                  </a:lnTo>
                  <a:lnTo>
                    <a:pt x="12145" y="1795"/>
                  </a:lnTo>
                  <a:lnTo>
                    <a:pt x="12142" y="1820"/>
                  </a:lnTo>
                  <a:lnTo>
                    <a:pt x="12124" y="1855"/>
                  </a:lnTo>
                  <a:lnTo>
                    <a:pt x="12095" y="1881"/>
                  </a:lnTo>
                  <a:lnTo>
                    <a:pt x="12072" y="1893"/>
                  </a:lnTo>
                  <a:lnTo>
                    <a:pt x="12047" y="1898"/>
                  </a:lnTo>
                  <a:lnTo>
                    <a:pt x="12023" y="1895"/>
                  </a:lnTo>
                  <a:lnTo>
                    <a:pt x="12010" y="1890"/>
                  </a:lnTo>
                  <a:lnTo>
                    <a:pt x="11992" y="1880"/>
                  </a:lnTo>
                  <a:lnTo>
                    <a:pt x="11966" y="1847"/>
                  </a:lnTo>
                  <a:lnTo>
                    <a:pt x="11958" y="1828"/>
                  </a:lnTo>
                  <a:lnTo>
                    <a:pt x="11967" y="1801"/>
                  </a:lnTo>
                  <a:lnTo>
                    <a:pt x="11976" y="1744"/>
                  </a:lnTo>
                  <a:lnTo>
                    <a:pt x="11977" y="1715"/>
                  </a:lnTo>
                  <a:lnTo>
                    <a:pt x="11980" y="1710"/>
                  </a:lnTo>
                  <a:lnTo>
                    <a:pt x="11977" y="1706"/>
                  </a:lnTo>
                  <a:lnTo>
                    <a:pt x="11976" y="1681"/>
                  </a:lnTo>
                  <a:lnTo>
                    <a:pt x="11973" y="1657"/>
                  </a:lnTo>
                  <a:lnTo>
                    <a:pt x="11966" y="1618"/>
                  </a:lnTo>
                  <a:lnTo>
                    <a:pt x="11938" y="1547"/>
                  </a:lnTo>
                  <a:lnTo>
                    <a:pt x="11898" y="1486"/>
                  </a:lnTo>
                  <a:lnTo>
                    <a:pt x="11848" y="1434"/>
                  </a:lnTo>
                  <a:lnTo>
                    <a:pt x="11787" y="1392"/>
                  </a:lnTo>
                  <a:lnTo>
                    <a:pt x="11721" y="1360"/>
                  </a:lnTo>
                  <a:lnTo>
                    <a:pt x="11648" y="1339"/>
                  </a:lnTo>
                  <a:lnTo>
                    <a:pt x="11573" y="1330"/>
                  </a:lnTo>
                  <a:lnTo>
                    <a:pt x="11535" y="1329"/>
                  </a:lnTo>
                  <a:lnTo>
                    <a:pt x="11506" y="1330"/>
                  </a:lnTo>
                  <a:lnTo>
                    <a:pt x="11447" y="1338"/>
                  </a:lnTo>
                  <a:lnTo>
                    <a:pt x="11363" y="1360"/>
                  </a:lnTo>
                  <a:lnTo>
                    <a:pt x="11257" y="1409"/>
                  </a:lnTo>
                  <a:lnTo>
                    <a:pt x="11160" y="1475"/>
                  </a:lnTo>
                  <a:lnTo>
                    <a:pt x="11114" y="1513"/>
                  </a:lnTo>
                  <a:lnTo>
                    <a:pt x="11161" y="1385"/>
                  </a:lnTo>
                  <a:lnTo>
                    <a:pt x="11252" y="1129"/>
                  </a:lnTo>
                  <a:lnTo>
                    <a:pt x="11305" y="1009"/>
                  </a:lnTo>
                  <a:lnTo>
                    <a:pt x="11341" y="933"/>
                  </a:lnTo>
                  <a:lnTo>
                    <a:pt x="11427" y="791"/>
                  </a:lnTo>
                  <a:lnTo>
                    <a:pt x="11528" y="659"/>
                  </a:lnTo>
                  <a:lnTo>
                    <a:pt x="11646" y="541"/>
                  </a:lnTo>
                  <a:lnTo>
                    <a:pt x="11710" y="489"/>
                  </a:lnTo>
                  <a:lnTo>
                    <a:pt x="11745" y="464"/>
                  </a:lnTo>
                  <a:lnTo>
                    <a:pt x="11817" y="420"/>
                  </a:lnTo>
                  <a:lnTo>
                    <a:pt x="11892" y="383"/>
                  </a:lnTo>
                  <a:lnTo>
                    <a:pt x="11970" y="353"/>
                  </a:lnTo>
                  <a:lnTo>
                    <a:pt x="12050" y="331"/>
                  </a:lnTo>
                  <a:lnTo>
                    <a:pt x="12132" y="315"/>
                  </a:lnTo>
                  <a:lnTo>
                    <a:pt x="12215" y="309"/>
                  </a:lnTo>
                  <a:lnTo>
                    <a:pt x="12299" y="309"/>
                  </a:lnTo>
                  <a:lnTo>
                    <a:pt x="12342" y="313"/>
                  </a:lnTo>
                  <a:lnTo>
                    <a:pt x="12382" y="317"/>
                  </a:lnTo>
                  <a:lnTo>
                    <a:pt x="12462" y="335"/>
                  </a:lnTo>
                  <a:lnTo>
                    <a:pt x="12539" y="362"/>
                  </a:lnTo>
                  <a:lnTo>
                    <a:pt x="12611" y="397"/>
                  </a:lnTo>
                  <a:lnTo>
                    <a:pt x="12679" y="440"/>
                  </a:lnTo>
                  <a:lnTo>
                    <a:pt x="12741" y="492"/>
                  </a:lnTo>
                  <a:lnTo>
                    <a:pt x="12795" y="551"/>
                  </a:lnTo>
                  <a:lnTo>
                    <a:pt x="12843" y="617"/>
                  </a:lnTo>
                  <a:lnTo>
                    <a:pt x="12864" y="652"/>
                  </a:lnTo>
                  <a:lnTo>
                    <a:pt x="12881" y="686"/>
                  </a:lnTo>
                  <a:lnTo>
                    <a:pt x="12908" y="757"/>
                  </a:lnTo>
                  <a:lnTo>
                    <a:pt x="12927" y="830"/>
                  </a:lnTo>
                  <a:lnTo>
                    <a:pt x="12937" y="905"/>
                  </a:lnTo>
                  <a:lnTo>
                    <a:pt x="12937" y="980"/>
                  </a:lnTo>
                  <a:lnTo>
                    <a:pt x="12927" y="1054"/>
                  </a:lnTo>
                  <a:lnTo>
                    <a:pt x="12907" y="1127"/>
                  </a:lnTo>
                  <a:lnTo>
                    <a:pt x="12876" y="1195"/>
                  </a:lnTo>
                  <a:lnTo>
                    <a:pt x="12855" y="1228"/>
                  </a:lnTo>
                  <a:lnTo>
                    <a:pt x="12837" y="1254"/>
                  </a:lnTo>
                  <a:lnTo>
                    <a:pt x="12793" y="1300"/>
                  </a:lnTo>
                  <a:lnTo>
                    <a:pt x="12742" y="1340"/>
                  </a:lnTo>
                  <a:lnTo>
                    <a:pt x="12686" y="1372"/>
                  </a:lnTo>
                  <a:lnTo>
                    <a:pt x="12625" y="1396"/>
                  </a:lnTo>
                  <a:lnTo>
                    <a:pt x="12563" y="1414"/>
                  </a:lnTo>
                  <a:lnTo>
                    <a:pt x="12498" y="1423"/>
                  </a:lnTo>
                  <a:lnTo>
                    <a:pt x="12434" y="1425"/>
                  </a:lnTo>
                  <a:lnTo>
                    <a:pt x="12371" y="1418"/>
                  </a:lnTo>
                  <a:lnTo>
                    <a:pt x="12310" y="1404"/>
                  </a:lnTo>
                  <a:lnTo>
                    <a:pt x="12255" y="1381"/>
                  </a:lnTo>
                  <a:lnTo>
                    <a:pt x="12203" y="1350"/>
                  </a:lnTo>
                  <a:lnTo>
                    <a:pt x="12159" y="1309"/>
                  </a:lnTo>
                  <a:lnTo>
                    <a:pt x="12123" y="1261"/>
                  </a:lnTo>
                  <a:lnTo>
                    <a:pt x="12095" y="1204"/>
                  </a:lnTo>
                  <a:lnTo>
                    <a:pt x="12080" y="1137"/>
                  </a:lnTo>
                  <a:lnTo>
                    <a:pt x="12077" y="1101"/>
                  </a:lnTo>
                  <a:lnTo>
                    <a:pt x="12077" y="1073"/>
                  </a:lnTo>
                  <a:lnTo>
                    <a:pt x="12081" y="1018"/>
                  </a:lnTo>
                  <a:lnTo>
                    <a:pt x="12093" y="962"/>
                  </a:lnTo>
                  <a:lnTo>
                    <a:pt x="12111" y="908"/>
                  </a:lnTo>
                  <a:lnTo>
                    <a:pt x="12137" y="856"/>
                  </a:lnTo>
                  <a:lnTo>
                    <a:pt x="12169" y="810"/>
                  </a:lnTo>
                  <a:lnTo>
                    <a:pt x="12208" y="770"/>
                  </a:lnTo>
                  <a:lnTo>
                    <a:pt x="12255" y="739"/>
                  </a:lnTo>
                  <a:lnTo>
                    <a:pt x="12281" y="727"/>
                  </a:lnTo>
                  <a:lnTo>
                    <a:pt x="12313" y="714"/>
                  </a:lnTo>
                  <a:lnTo>
                    <a:pt x="12384" y="704"/>
                  </a:lnTo>
                  <a:lnTo>
                    <a:pt x="12456" y="711"/>
                  </a:lnTo>
                  <a:lnTo>
                    <a:pt x="12523" y="735"/>
                  </a:lnTo>
                  <a:lnTo>
                    <a:pt x="12552" y="755"/>
                  </a:lnTo>
                  <a:lnTo>
                    <a:pt x="12567" y="769"/>
                  </a:lnTo>
                  <a:lnTo>
                    <a:pt x="12590" y="799"/>
                  </a:lnTo>
                  <a:lnTo>
                    <a:pt x="12607" y="834"/>
                  </a:lnTo>
                  <a:lnTo>
                    <a:pt x="12616" y="871"/>
                  </a:lnTo>
                  <a:lnTo>
                    <a:pt x="12618" y="909"/>
                  </a:lnTo>
                  <a:lnTo>
                    <a:pt x="12610" y="946"/>
                  </a:lnTo>
                  <a:lnTo>
                    <a:pt x="12593" y="980"/>
                  </a:lnTo>
                  <a:lnTo>
                    <a:pt x="12567" y="1010"/>
                  </a:lnTo>
                  <a:lnTo>
                    <a:pt x="12550" y="1022"/>
                  </a:lnTo>
                  <a:lnTo>
                    <a:pt x="12542" y="1029"/>
                  </a:lnTo>
                  <a:lnTo>
                    <a:pt x="12539" y="1046"/>
                  </a:lnTo>
                  <a:lnTo>
                    <a:pt x="12548" y="1061"/>
                  </a:lnTo>
                  <a:lnTo>
                    <a:pt x="12563" y="1066"/>
                  </a:lnTo>
                  <a:lnTo>
                    <a:pt x="12574" y="1062"/>
                  </a:lnTo>
                  <a:lnTo>
                    <a:pt x="12601" y="1045"/>
                  </a:lnTo>
                  <a:lnTo>
                    <a:pt x="12641" y="998"/>
                  </a:lnTo>
                  <a:lnTo>
                    <a:pt x="12667" y="943"/>
                  </a:lnTo>
                  <a:lnTo>
                    <a:pt x="12679" y="882"/>
                  </a:lnTo>
                  <a:lnTo>
                    <a:pt x="12680" y="849"/>
                  </a:lnTo>
                  <a:lnTo>
                    <a:pt x="12680" y="831"/>
                  </a:lnTo>
                  <a:lnTo>
                    <a:pt x="12673" y="796"/>
                  </a:lnTo>
                  <a:lnTo>
                    <a:pt x="12655" y="748"/>
                  </a:lnTo>
                  <a:lnTo>
                    <a:pt x="12614" y="692"/>
                  </a:lnTo>
                  <a:lnTo>
                    <a:pt x="12559" y="647"/>
                  </a:lnTo>
                  <a:lnTo>
                    <a:pt x="12530" y="629"/>
                  </a:lnTo>
                  <a:lnTo>
                    <a:pt x="12498" y="612"/>
                  </a:lnTo>
                  <a:lnTo>
                    <a:pt x="12435" y="593"/>
                  </a:lnTo>
                  <a:lnTo>
                    <a:pt x="12369" y="587"/>
                  </a:lnTo>
                  <a:lnTo>
                    <a:pt x="12304" y="597"/>
                  </a:lnTo>
                  <a:lnTo>
                    <a:pt x="12240" y="617"/>
                  </a:lnTo>
                  <a:lnTo>
                    <a:pt x="12182" y="648"/>
                  </a:lnTo>
                  <a:lnTo>
                    <a:pt x="12129" y="689"/>
                  </a:lnTo>
                  <a:lnTo>
                    <a:pt x="12082" y="736"/>
                  </a:lnTo>
                  <a:lnTo>
                    <a:pt x="12063" y="762"/>
                  </a:lnTo>
                  <a:lnTo>
                    <a:pt x="12046" y="787"/>
                  </a:lnTo>
                  <a:lnTo>
                    <a:pt x="12018" y="840"/>
                  </a:lnTo>
                  <a:lnTo>
                    <a:pt x="11997" y="897"/>
                  </a:lnTo>
                  <a:lnTo>
                    <a:pt x="11984" y="956"/>
                  </a:lnTo>
                  <a:lnTo>
                    <a:pt x="11976" y="1015"/>
                  </a:lnTo>
                  <a:lnTo>
                    <a:pt x="11976" y="1076"/>
                  </a:lnTo>
                  <a:lnTo>
                    <a:pt x="11984" y="1136"/>
                  </a:lnTo>
                  <a:lnTo>
                    <a:pt x="11998" y="1193"/>
                  </a:lnTo>
                  <a:lnTo>
                    <a:pt x="12008" y="1221"/>
                  </a:lnTo>
                  <a:lnTo>
                    <a:pt x="12021" y="1250"/>
                  </a:lnTo>
                  <a:lnTo>
                    <a:pt x="12054" y="1304"/>
                  </a:lnTo>
                  <a:lnTo>
                    <a:pt x="12091" y="1351"/>
                  </a:lnTo>
                  <a:lnTo>
                    <a:pt x="12137" y="1391"/>
                  </a:lnTo>
                  <a:lnTo>
                    <a:pt x="12187" y="1425"/>
                  </a:lnTo>
                  <a:lnTo>
                    <a:pt x="12242" y="1452"/>
                  </a:lnTo>
                  <a:lnTo>
                    <a:pt x="12300" y="1471"/>
                  </a:lnTo>
                  <a:lnTo>
                    <a:pt x="12361" y="1484"/>
                  </a:lnTo>
                  <a:lnTo>
                    <a:pt x="12392" y="1488"/>
                  </a:lnTo>
                  <a:lnTo>
                    <a:pt x="12423" y="1490"/>
                  </a:lnTo>
                  <a:lnTo>
                    <a:pt x="12488" y="1488"/>
                  </a:lnTo>
                  <a:lnTo>
                    <a:pt x="12550" y="1478"/>
                  </a:lnTo>
                  <a:lnTo>
                    <a:pt x="12612" y="1460"/>
                  </a:lnTo>
                  <a:lnTo>
                    <a:pt x="12672" y="1436"/>
                  </a:lnTo>
                  <a:lnTo>
                    <a:pt x="12729" y="1405"/>
                  </a:lnTo>
                  <a:lnTo>
                    <a:pt x="12781" y="1369"/>
                  </a:lnTo>
                  <a:lnTo>
                    <a:pt x="12829" y="1328"/>
                  </a:lnTo>
                  <a:lnTo>
                    <a:pt x="12851" y="1304"/>
                  </a:lnTo>
                  <a:lnTo>
                    <a:pt x="12873" y="1277"/>
                  </a:lnTo>
                  <a:lnTo>
                    <a:pt x="12911" y="1220"/>
                  </a:lnTo>
                  <a:lnTo>
                    <a:pt x="12940" y="1158"/>
                  </a:lnTo>
                  <a:lnTo>
                    <a:pt x="12961" y="1094"/>
                  </a:lnTo>
                  <a:lnTo>
                    <a:pt x="12974" y="1028"/>
                  </a:lnTo>
                  <a:lnTo>
                    <a:pt x="12979" y="959"/>
                  </a:lnTo>
                  <a:lnTo>
                    <a:pt x="12978" y="892"/>
                  </a:lnTo>
                  <a:lnTo>
                    <a:pt x="12969" y="823"/>
                  </a:lnTo>
                  <a:lnTo>
                    <a:pt x="12961" y="790"/>
                  </a:lnTo>
                  <a:lnTo>
                    <a:pt x="12949" y="739"/>
                  </a:lnTo>
                  <a:lnTo>
                    <a:pt x="12911" y="644"/>
                  </a:lnTo>
                  <a:lnTo>
                    <a:pt x="12886" y="599"/>
                  </a:lnTo>
                  <a:lnTo>
                    <a:pt x="12924" y="637"/>
                  </a:lnTo>
                  <a:lnTo>
                    <a:pt x="13004" y="703"/>
                  </a:lnTo>
                  <a:lnTo>
                    <a:pt x="13091" y="757"/>
                  </a:lnTo>
                  <a:lnTo>
                    <a:pt x="13163" y="784"/>
                  </a:lnTo>
                  <a:lnTo>
                    <a:pt x="13215" y="797"/>
                  </a:lnTo>
                  <a:lnTo>
                    <a:pt x="13242" y="800"/>
                  </a:lnTo>
                  <a:lnTo>
                    <a:pt x="13267" y="803"/>
                  </a:lnTo>
                  <a:lnTo>
                    <a:pt x="13316" y="799"/>
                  </a:lnTo>
                  <a:lnTo>
                    <a:pt x="13366" y="787"/>
                  </a:lnTo>
                  <a:lnTo>
                    <a:pt x="13412" y="768"/>
                  </a:lnTo>
                  <a:lnTo>
                    <a:pt x="13455" y="742"/>
                  </a:lnTo>
                  <a:lnTo>
                    <a:pt x="13493" y="708"/>
                  </a:lnTo>
                  <a:lnTo>
                    <a:pt x="13522" y="669"/>
                  </a:lnTo>
                  <a:lnTo>
                    <a:pt x="13543" y="624"/>
                  </a:lnTo>
                  <a:lnTo>
                    <a:pt x="13550" y="599"/>
                  </a:lnTo>
                  <a:lnTo>
                    <a:pt x="13553" y="576"/>
                  </a:lnTo>
                  <a:lnTo>
                    <a:pt x="13552" y="529"/>
                  </a:lnTo>
                  <a:lnTo>
                    <a:pt x="13542" y="482"/>
                  </a:lnTo>
                  <a:lnTo>
                    <a:pt x="13522" y="438"/>
                  </a:lnTo>
                  <a:lnTo>
                    <a:pt x="13495" y="399"/>
                  </a:lnTo>
                  <a:lnTo>
                    <a:pt x="13460" y="370"/>
                  </a:lnTo>
                  <a:lnTo>
                    <a:pt x="13420" y="348"/>
                  </a:lnTo>
                  <a:lnTo>
                    <a:pt x="13373" y="337"/>
                  </a:lnTo>
                  <a:lnTo>
                    <a:pt x="13349"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39"/>
            <p:cNvSpPr>
              <a:spLocks/>
            </p:cNvSpPr>
            <p:nvPr/>
          </p:nvSpPr>
          <p:spPr bwMode="auto">
            <a:xfrm>
              <a:off x="3406775" y="1946121"/>
              <a:ext cx="5378450" cy="908050"/>
            </a:xfrm>
            <a:custGeom>
              <a:avLst/>
              <a:gdLst>
                <a:gd name="T0" fmla="*/ 12734 w 13553"/>
                <a:gd name="T1" fmla="*/ 1873 h 2287"/>
                <a:gd name="T2" fmla="*/ 10662 w 13553"/>
                <a:gd name="T3" fmla="*/ 262 h 2287"/>
                <a:gd name="T4" fmla="*/ 9290 w 13553"/>
                <a:gd name="T5" fmla="*/ 1431 h 2287"/>
                <a:gd name="T6" fmla="*/ 9942 w 13553"/>
                <a:gd name="T7" fmla="*/ 964 h 2287"/>
                <a:gd name="T8" fmla="*/ 10250 w 13553"/>
                <a:gd name="T9" fmla="*/ 1033 h 2287"/>
                <a:gd name="T10" fmla="*/ 10708 w 13553"/>
                <a:gd name="T11" fmla="*/ 1257 h 2287"/>
                <a:gd name="T12" fmla="*/ 10231 w 13553"/>
                <a:gd name="T13" fmla="*/ 1518 h 2287"/>
                <a:gd name="T14" fmla="*/ 10239 w 13553"/>
                <a:gd name="T15" fmla="*/ 1657 h 2287"/>
                <a:gd name="T16" fmla="*/ 10146 w 13553"/>
                <a:gd name="T17" fmla="*/ 1167 h 2287"/>
                <a:gd name="T18" fmla="*/ 9652 w 13553"/>
                <a:gd name="T19" fmla="*/ 2061 h 2287"/>
                <a:gd name="T20" fmla="*/ 9390 w 13553"/>
                <a:gd name="T21" fmla="*/ 2097 h 2287"/>
                <a:gd name="T22" fmla="*/ 9440 w 13553"/>
                <a:gd name="T23" fmla="*/ 1790 h 2287"/>
                <a:gd name="T24" fmla="*/ 7183 w 13553"/>
                <a:gd name="T25" fmla="*/ 1574 h 2287"/>
                <a:gd name="T26" fmla="*/ 4776 w 13553"/>
                <a:gd name="T27" fmla="*/ 1889 h 2287"/>
                <a:gd name="T28" fmla="*/ 4312 w 13553"/>
                <a:gd name="T29" fmla="*/ 2154 h 2287"/>
                <a:gd name="T30" fmla="*/ 4354 w 13553"/>
                <a:gd name="T31" fmla="*/ 2194 h 2287"/>
                <a:gd name="T32" fmla="*/ 4424 w 13553"/>
                <a:gd name="T33" fmla="*/ 1618 h 2287"/>
                <a:gd name="T34" fmla="*/ 3044 w 13553"/>
                <a:gd name="T35" fmla="*/ 1927 h 2287"/>
                <a:gd name="T36" fmla="*/ 2959 w 13553"/>
                <a:gd name="T37" fmla="*/ 1596 h 2287"/>
                <a:gd name="T38" fmla="*/ 2793 w 13553"/>
                <a:gd name="T39" fmla="*/ 1860 h 2287"/>
                <a:gd name="T40" fmla="*/ 3217 w 13553"/>
                <a:gd name="T41" fmla="*/ 642 h 2287"/>
                <a:gd name="T42" fmla="*/ 3459 w 13553"/>
                <a:gd name="T43" fmla="*/ 1005 h 2287"/>
                <a:gd name="T44" fmla="*/ 3638 w 13553"/>
                <a:gd name="T45" fmla="*/ 870 h 2287"/>
                <a:gd name="T46" fmla="*/ 3521 w 13553"/>
                <a:gd name="T47" fmla="*/ 128 h 2287"/>
                <a:gd name="T48" fmla="*/ 1562 w 13553"/>
                <a:gd name="T49" fmla="*/ 2005 h 2287"/>
                <a:gd name="T50" fmla="*/ 159 w 13553"/>
                <a:gd name="T51" fmla="*/ 1842 h 2287"/>
                <a:gd name="T52" fmla="*/ 390 w 13553"/>
                <a:gd name="T53" fmla="*/ 1501 h 2287"/>
                <a:gd name="T54" fmla="*/ 1366 w 13553"/>
                <a:gd name="T55" fmla="*/ 862 h 2287"/>
                <a:gd name="T56" fmla="*/ 873 w 13553"/>
                <a:gd name="T57" fmla="*/ 1436 h 2287"/>
                <a:gd name="T58" fmla="*/ 1442 w 13553"/>
                <a:gd name="T59" fmla="*/ 1379 h 2287"/>
                <a:gd name="T60" fmla="*/ 673 w 13553"/>
                <a:gd name="T61" fmla="*/ 1601 h 2287"/>
                <a:gd name="T62" fmla="*/ 2297 w 13553"/>
                <a:gd name="T63" fmla="*/ 878 h 2287"/>
                <a:gd name="T64" fmla="*/ 1413 w 13553"/>
                <a:gd name="T65" fmla="*/ 467 h 2287"/>
                <a:gd name="T66" fmla="*/ 1939 w 13553"/>
                <a:gd name="T67" fmla="*/ 268 h 2287"/>
                <a:gd name="T68" fmla="*/ 1855 w 13553"/>
                <a:gd name="T69" fmla="*/ 355 h 2287"/>
                <a:gd name="T70" fmla="*/ 2812 w 13553"/>
                <a:gd name="T71" fmla="*/ 187 h 2287"/>
                <a:gd name="T72" fmla="*/ 4413 w 13553"/>
                <a:gd name="T73" fmla="*/ 48 h 2287"/>
                <a:gd name="T74" fmla="*/ 4377 w 13553"/>
                <a:gd name="T75" fmla="*/ 287 h 2287"/>
                <a:gd name="T76" fmla="*/ 4464 w 13553"/>
                <a:gd name="T77" fmla="*/ 520 h 2287"/>
                <a:gd name="T78" fmla="*/ 4127 w 13553"/>
                <a:gd name="T79" fmla="*/ 660 h 2287"/>
                <a:gd name="T80" fmla="*/ 5199 w 13553"/>
                <a:gd name="T81" fmla="*/ 792 h 2287"/>
                <a:gd name="T82" fmla="*/ 5295 w 13553"/>
                <a:gd name="T83" fmla="*/ 1176 h 2287"/>
                <a:gd name="T84" fmla="*/ 4431 w 13553"/>
                <a:gd name="T85" fmla="*/ 1369 h 2287"/>
                <a:gd name="T86" fmla="*/ 6768 w 13553"/>
                <a:gd name="T87" fmla="*/ 1196 h 2287"/>
                <a:gd name="T88" fmla="*/ 8972 w 13553"/>
                <a:gd name="T89" fmla="*/ 1651 h 2287"/>
                <a:gd name="T90" fmla="*/ 8295 w 13553"/>
                <a:gd name="T91" fmla="*/ 1011 h 2287"/>
                <a:gd name="T92" fmla="*/ 8178 w 13553"/>
                <a:gd name="T93" fmla="*/ 1046 h 2287"/>
                <a:gd name="T94" fmla="*/ 9353 w 13553"/>
                <a:gd name="T95" fmla="*/ 1089 h 2287"/>
                <a:gd name="T96" fmla="*/ 8985 w 13553"/>
                <a:gd name="T97" fmla="*/ 353 h 2287"/>
                <a:gd name="T98" fmla="*/ 9143 w 13553"/>
                <a:gd name="T99" fmla="*/ 370 h 2287"/>
                <a:gd name="T100" fmla="*/ 8919 w 13553"/>
                <a:gd name="T101" fmla="*/ 231 h 2287"/>
                <a:gd name="T102" fmla="*/ 10480 w 13553"/>
                <a:gd name="T103" fmla="*/ 43 h 2287"/>
                <a:gd name="T104" fmla="*/ 11859 w 13553"/>
                <a:gd name="T105" fmla="*/ 442 h 2287"/>
                <a:gd name="T106" fmla="*/ 11459 w 13553"/>
                <a:gd name="T107" fmla="*/ 382 h 2287"/>
                <a:gd name="T108" fmla="*/ 12147 w 13553"/>
                <a:gd name="T109" fmla="*/ 530 h 2287"/>
                <a:gd name="T110" fmla="*/ 11535 w 13553"/>
                <a:gd name="T111" fmla="*/ 958 h 2287"/>
                <a:gd name="T112" fmla="*/ 12741 w 13553"/>
                <a:gd name="T113" fmla="*/ 1795 h 2287"/>
                <a:gd name="T114" fmla="*/ 12077 w 13553"/>
                <a:gd name="T115" fmla="*/ 1186 h 2287"/>
                <a:gd name="T116" fmla="*/ 12601 w 13553"/>
                <a:gd name="T117" fmla="*/ 1242 h 2287"/>
                <a:gd name="T118" fmla="*/ 12021 w 13553"/>
                <a:gd name="T119" fmla="*/ 1036 h 2287"/>
                <a:gd name="T120" fmla="*/ 12886 w 13553"/>
                <a:gd name="T121" fmla="*/ 1686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53" h="2287">
                  <a:moveTo>
                    <a:pt x="13349" y="1948"/>
                  </a:moveTo>
                  <a:lnTo>
                    <a:pt x="13338" y="1947"/>
                  </a:lnTo>
                  <a:lnTo>
                    <a:pt x="13321" y="1939"/>
                  </a:lnTo>
                  <a:lnTo>
                    <a:pt x="13307" y="1920"/>
                  </a:lnTo>
                  <a:lnTo>
                    <a:pt x="13307" y="1887"/>
                  </a:lnTo>
                  <a:lnTo>
                    <a:pt x="13321" y="1869"/>
                  </a:lnTo>
                  <a:lnTo>
                    <a:pt x="13338" y="1860"/>
                  </a:lnTo>
                  <a:lnTo>
                    <a:pt x="13349" y="1859"/>
                  </a:lnTo>
                  <a:lnTo>
                    <a:pt x="13366" y="1856"/>
                  </a:lnTo>
                  <a:lnTo>
                    <a:pt x="13395" y="1842"/>
                  </a:lnTo>
                  <a:lnTo>
                    <a:pt x="13430" y="1807"/>
                  </a:lnTo>
                  <a:lnTo>
                    <a:pt x="13447" y="1777"/>
                  </a:lnTo>
                  <a:lnTo>
                    <a:pt x="13454" y="1760"/>
                  </a:lnTo>
                  <a:lnTo>
                    <a:pt x="13459" y="1725"/>
                  </a:lnTo>
                  <a:lnTo>
                    <a:pt x="13454" y="1690"/>
                  </a:lnTo>
                  <a:lnTo>
                    <a:pt x="13439" y="1658"/>
                  </a:lnTo>
                  <a:lnTo>
                    <a:pt x="13430" y="1642"/>
                  </a:lnTo>
                  <a:lnTo>
                    <a:pt x="13415" y="1622"/>
                  </a:lnTo>
                  <a:lnTo>
                    <a:pt x="13378" y="1590"/>
                  </a:lnTo>
                  <a:lnTo>
                    <a:pt x="13337" y="1570"/>
                  </a:lnTo>
                  <a:lnTo>
                    <a:pt x="13292" y="1559"/>
                  </a:lnTo>
                  <a:lnTo>
                    <a:pt x="13244" y="1557"/>
                  </a:lnTo>
                  <a:lnTo>
                    <a:pt x="13196" y="1561"/>
                  </a:lnTo>
                  <a:lnTo>
                    <a:pt x="13126" y="1578"/>
                  </a:lnTo>
                  <a:lnTo>
                    <a:pt x="13083" y="1596"/>
                  </a:lnTo>
                  <a:lnTo>
                    <a:pt x="13034" y="1620"/>
                  </a:lnTo>
                  <a:lnTo>
                    <a:pt x="12943" y="1685"/>
                  </a:lnTo>
                  <a:lnTo>
                    <a:pt x="12817" y="1799"/>
                  </a:lnTo>
                  <a:lnTo>
                    <a:pt x="12734" y="1873"/>
                  </a:lnTo>
                  <a:lnTo>
                    <a:pt x="12707" y="1894"/>
                  </a:lnTo>
                  <a:lnTo>
                    <a:pt x="12646" y="1937"/>
                  </a:lnTo>
                  <a:lnTo>
                    <a:pt x="12579" y="1973"/>
                  </a:lnTo>
                  <a:lnTo>
                    <a:pt x="12509" y="1997"/>
                  </a:lnTo>
                  <a:lnTo>
                    <a:pt x="12472" y="2003"/>
                  </a:lnTo>
                  <a:lnTo>
                    <a:pt x="12413" y="2017"/>
                  </a:lnTo>
                  <a:lnTo>
                    <a:pt x="12294" y="2034"/>
                  </a:lnTo>
                  <a:lnTo>
                    <a:pt x="12172" y="2034"/>
                  </a:lnTo>
                  <a:lnTo>
                    <a:pt x="12051" y="2018"/>
                  </a:lnTo>
                  <a:lnTo>
                    <a:pt x="11992" y="2005"/>
                  </a:lnTo>
                  <a:lnTo>
                    <a:pt x="11953" y="1995"/>
                  </a:lnTo>
                  <a:lnTo>
                    <a:pt x="11876" y="1968"/>
                  </a:lnTo>
                  <a:lnTo>
                    <a:pt x="11802" y="1934"/>
                  </a:lnTo>
                  <a:lnTo>
                    <a:pt x="11731" y="1895"/>
                  </a:lnTo>
                  <a:lnTo>
                    <a:pt x="11630" y="1828"/>
                  </a:lnTo>
                  <a:lnTo>
                    <a:pt x="11506" y="1721"/>
                  </a:lnTo>
                  <a:lnTo>
                    <a:pt x="11450" y="1663"/>
                  </a:lnTo>
                  <a:lnTo>
                    <a:pt x="11397" y="1602"/>
                  </a:lnTo>
                  <a:lnTo>
                    <a:pt x="11303" y="1470"/>
                  </a:lnTo>
                  <a:lnTo>
                    <a:pt x="11223" y="1330"/>
                  </a:lnTo>
                  <a:lnTo>
                    <a:pt x="11154" y="1185"/>
                  </a:lnTo>
                  <a:lnTo>
                    <a:pt x="11123" y="1110"/>
                  </a:lnTo>
                  <a:lnTo>
                    <a:pt x="11067" y="964"/>
                  </a:lnTo>
                  <a:lnTo>
                    <a:pt x="10981" y="740"/>
                  </a:lnTo>
                  <a:lnTo>
                    <a:pt x="10916" y="596"/>
                  </a:lnTo>
                  <a:lnTo>
                    <a:pt x="10838" y="460"/>
                  </a:lnTo>
                  <a:lnTo>
                    <a:pt x="10769" y="368"/>
                  </a:lnTo>
                  <a:lnTo>
                    <a:pt x="10718" y="312"/>
                  </a:lnTo>
                  <a:lnTo>
                    <a:pt x="10662" y="262"/>
                  </a:lnTo>
                  <a:lnTo>
                    <a:pt x="10600" y="217"/>
                  </a:lnTo>
                  <a:lnTo>
                    <a:pt x="10530" y="178"/>
                  </a:lnTo>
                  <a:lnTo>
                    <a:pt x="10454" y="145"/>
                  </a:lnTo>
                  <a:lnTo>
                    <a:pt x="10413" y="132"/>
                  </a:lnTo>
                  <a:lnTo>
                    <a:pt x="10379" y="123"/>
                  </a:lnTo>
                  <a:lnTo>
                    <a:pt x="10309" y="110"/>
                  </a:lnTo>
                  <a:lnTo>
                    <a:pt x="10241" y="105"/>
                  </a:lnTo>
                  <a:lnTo>
                    <a:pt x="10171" y="106"/>
                  </a:lnTo>
                  <a:lnTo>
                    <a:pt x="10101" y="114"/>
                  </a:lnTo>
                  <a:lnTo>
                    <a:pt x="10032" y="128"/>
                  </a:lnTo>
                  <a:lnTo>
                    <a:pt x="9966" y="149"/>
                  </a:lnTo>
                  <a:lnTo>
                    <a:pt x="9901" y="178"/>
                  </a:lnTo>
                  <a:lnTo>
                    <a:pt x="9870" y="195"/>
                  </a:lnTo>
                  <a:lnTo>
                    <a:pt x="9839" y="213"/>
                  </a:lnTo>
                  <a:lnTo>
                    <a:pt x="9779" y="253"/>
                  </a:lnTo>
                  <a:lnTo>
                    <a:pt x="9726" y="298"/>
                  </a:lnTo>
                  <a:lnTo>
                    <a:pt x="9677" y="350"/>
                  </a:lnTo>
                  <a:lnTo>
                    <a:pt x="9634" y="405"/>
                  </a:lnTo>
                  <a:lnTo>
                    <a:pt x="9595" y="464"/>
                  </a:lnTo>
                  <a:lnTo>
                    <a:pt x="9546" y="559"/>
                  </a:lnTo>
                  <a:lnTo>
                    <a:pt x="9521" y="626"/>
                  </a:lnTo>
                  <a:lnTo>
                    <a:pt x="9489" y="731"/>
                  </a:lnTo>
                  <a:lnTo>
                    <a:pt x="9438" y="959"/>
                  </a:lnTo>
                  <a:lnTo>
                    <a:pt x="9394" y="1133"/>
                  </a:lnTo>
                  <a:lnTo>
                    <a:pt x="9358" y="1244"/>
                  </a:lnTo>
                  <a:lnTo>
                    <a:pt x="9311" y="1348"/>
                  </a:lnTo>
                  <a:lnTo>
                    <a:pt x="9252" y="1444"/>
                  </a:lnTo>
                  <a:lnTo>
                    <a:pt x="9215" y="1487"/>
                  </a:lnTo>
                  <a:lnTo>
                    <a:pt x="9290" y="1431"/>
                  </a:lnTo>
                  <a:lnTo>
                    <a:pt x="9366" y="1381"/>
                  </a:lnTo>
                  <a:lnTo>
                    <a:pt x="9454" y="1323"/>
                  </a:lnTo>
                  <a:lnTo>
                    <a:pt x="9642" y="1221"/>
                  </a:lnTo>
                  <a:lnTo>
                    <a:pt x="9740" y="1178"/>
                  </a:lnTo>
                  <a:lnTo>
                    <a:pt x="9782" y="1134"/>
                  </a:lnTo>
                  <a:lnTo>
                    <a:pt x="9819" y="1086"/>
                  </a:lnTo>
                  <a:lnTo>
                    <a:pt x="9848" y="1046"/>
                  </a:lnTo>
                  <a:lnTo>
                    <a:pt x="9887" y="972"/>
                  </a:lnTo>
                  <a:lnTo>
                    <a:pt x="9906" y="922"/>
                  </a:lnTo>
                  <a:lnTo>
                    <a:pt x="9915" y="870"/>
                  </a:lnTo>
                  <a:lnTo>
                    <a:pt x="9913" y="822"/>
                  </a:lnTo>
                  <a:lnTo>
                    <a:pt x="9894" y="779"/>
                  </a:lnTo>
                  <a:lnTo>
                    <a:pt x="9857" y="743"/>
                  </a:lnTo>
                  <a:lnTo>
                    <a:pt x="9828" y="730"/>
                  </a:lnTo>
                  <a:lnTo>
                    <a:pt x="9819" y="726"/>
                  </a:lnTo>
                  <a:lnTo>
                    <a:pt x="9808" y="714"/>
                  </a:lnTo>
                  <a:lnTo>
                    <a:pt x="9799" y="692"/>
                  </a:lnTo>
                  <a:lnTo>
                    <a:pt x="9806" y="665"/>
                  </a:lnTo>
                  <a:lnTo>
                    <a:pt x="9824" y="651"/>
                  </a:lnTo>
                  <a:lnTo>
                    <a:pt x="9841" y="648"/>
                  </a:lnTo>
                  <a:lnTo>
                    <a:pt x="9850" y="648"/>
                  </a:lnTo>
                  <a:lnTo>
                    <a:pt x="9878" y="655"/>
                  </a:lnTo>
                  <a:lnTo>
                    <a:pt x="9920" y="684"/>
                  </a:lnTo>
                  <a:lnTo>
                    <a:pt x="9952" y="727"/>
                  </a:lnTo>
                  <a:lnTo>
                    <a:pt x="9970" y="778"/>
                  </a:lnTo>
                  <a:lnTo>
                    <a:pt x="9975" y="804"/>
                  </a:lnTo>
                  <a:lnTo>
                    <a:pt x="9979" y="837"/>
                  </a:lnTo>
                  <a:lnTo>
                    <a:pt x="9968" y="902"/>
                  </a:lnTo>
                  <a:lnTo>
                    <a:pt x="9942" y="964"/>
                  </a:lnTo>
                  <a:lnTo>
                    <a:pt x="9909" y="1023"/>
                  </a:lnTo>
                  <a:lnTo>
                    <a:pt x="9891" y="1050"/>
                  </a:lnTo>
                  <a:lnTo>
                    <a:pt x="9852" y="1103"/>
                  </a:lnTo>
                  <a:lnTo>
                    <a:pt x="9808" y="1151"/>
                  </a:lnTo>
                  <a:lnTo>
                    <a:pt x="9865" y="1130"/>
                  </a:lnTo>
                  <a:lnTo>
                    <a:pt x="9980" y="1098"/>
                  </a:lnTo>
                  <a:lnTo>
                    <a:pt x="10038" y="1085"/>
                  </a:lnTo>
                  <a:lnTo>
                    <a:pt x="10040" y="1085"/>
                  </a:lnTo>
                  <a:lnTo>
                    <a:pt x="10062" y="1060"/>
                  </a:lnTo>
                  <a:lnTo>
                    <a:pt x="10094" y="1005"/>
                  </a:lnTo>
                  <a:lnTo>
                    <a:pt x="10112" y="942"/>
                  </a:lnTo>
                  <a:lnTo>
                    <a:pt x="10114" y="875"/>
                  </a:lnTo>
                  <a:lnTo>
                    <a:pt x="10107" y="841"/>
                  </a:lnTo>
                  <a:lnTo>
                    <a:pt x="10106" y="831"/>
                  </a:lnTo>
                  <a:lnTo>
                    <a:pt x="10108" y="815"/>
                  </a:lnTo>
                  <a:lnTo>
                    <a:pt x="10123" y="800"/>
                  </a:lnTo>
                  <a:lnTo>
                    <a:pt x="10151" y="796"/>
                  </a:lnTo>
                  <a:lnTo>
                    <a:pt x="10169" y="808"/>
                  </a:lnTo>
                  <a:lnTo>
                    <a:pt x="10177" y="822"/>
                  </a:lnTo>
                  <a:lnTo>
                    <a:pt x="10180" y="831"/>
                  </a:lnTo>
                  <a:lnTo>
                    <a:pt x="10182" y="865"/>
                  </a:lnTo>
                  <a:lnTo>
                    <a:pt x="10172" y="931"/>
                  </a:lnTo>
                  <a:lnTo>
                    <a:pt x="10147" y="994"/>
                  </a:lnTo>
                  <a:lnTo>
                    <a:pt x="10110" y="1053"/>
                  </a:lnTo>
                  <a:lnTo>
                    <a:pt x="10086" y="1077"/>
                  </a:lnTo>
                  <a:lnTo>
                    <a:pt x="10136" y="1072"/>
                  </a:lnTo>
                  <a:lnTo>
                    <a:pt x="10184" y="1069"/>
                  </a:lnTo>
                  <a:lnTo>
                    <a:pt x="10207" y="1059"/>
                  </a:lnTo>
                  <a:lnTo>
                    <a:pt x="10250" y="1033"/>
                  </a:lnTo>
                  <a:lnTo>
                    <a:pt x="10289" y="1001"/>
                  </a:lnTo>
                  <a:lnTo>
                    <a:pt x="10321" y="961"/>
                  </a:lnTo>
                  <a:lnTo>
                    <a:pt x="10334" y="939"/>
                  </a:lnTo>
                  <a:lnTo>
                    <a:pt x="10349" y="907"/>
                  </a:lnTo>
                  <a:lnTo>
                    <a:pt x="10364" y="844"/>
                  </a:lnTo>
                  <a:lnTo>
                    <a:pt x="10360" y="780"/>
                  </a:lnTo>
                  <a:lnTo>
                    <a:pt x="10344" y="716"/>
                  </a:lnTo>
                  <a:lnTo>
                    <a:pt x="10331" y="684"/>
                  </a:lnTo>
                  <a:lnTo>
                    <a:pt x="10326" y="669"/>
                  </a:lnTo>
                  <a:lnTo>
                    <a:pt x="10336" y="642"/>
                  </a:lnTo>
                  <a:lnTo>
                    <a:pt x="10360" y="627"/>
                  </a:lnTo>
                  <a:lnTo>
                    <a:pt x="10379" y="631"/>
                  </a:lnTo>
                  <a:lnTo>
                    <a:pt x="10391" y="640"/>
                  </a:lnTo>
                  <a:lnTo>
                    <a:pt x="10395" y="647"/>
                  </a:lnTo>
                  <a:lnTo>
                    <a:pt x="10409" y="677"/>
                  </a:lnTo>
                  <a:lnTo>
                    <a:pt x="10423" y="739"/>
                  </a:lnTo>
                  <a:lnTo>
                    <a:pt x="10425" y="801"/>
                  </a:lnTo>
                  <a:lnTo>
                    <a:pt x="10413" y="863"/>
                  </a:lnTo>
                  <a:lnTo>
                    <a:pt x="10390" y="920"/>
                  </a:lnTo>
                  <a:lnTo>
                    <a:pt x="10357" y="974"/>
                  </a:lnTo>
                  <a:lnTo>
                    <a:pt x="10314" y="1019"/>
                  </a:lnTo>
                  <a:lnTo>
                    <a:pt x="10264" y="1055"/>
                  </a:lnTo>
                  <a:lnTo>
                    <a:pt x="10235" y="1069"/>
                  </a:lnTo>
                  <a:lnTo>
                    <a:pt x="10296" y="1072"/>
                  </a:lnTo>
                  <a:lnTo>
                    <a:pt x="10414" y="1094"/>
                  </a:lnTo>
                  <a:lnTo>
                    <a:pt x="10526" y="1134"/>
                  </a:lnTo>
                  <a:lnTo>
                    <a:pt x="10631" y="1193"/>
                  </a:lnTo>
                  <a:lnTo>
                    <a:pt x="10679" y="1230"/>
                  </a:lnTo>
                  <a:lnTo>
                    <a:pt x="10708" y="1257"/>
                  </a:lnTo>
                  <a:lnTo>
                    <a:pt x="10759" y="1317"/>
                  </a:lnTo>
                  <a:lnTo>
                    <a:pt x="10799" y="1384"/>
                  </a:lnTo>
                  <a:lnTo>
                    <a:pt x="10829" y="1458"/>
                  </a:lnTo>
                  <a:lnTo>
                    <a:pt x="10846" y="1535"/>
                  </a:lnTo>
                  <a:lnTo>
                    <a:pt x="10851" y="1614"/>
                  </a:lnTo>
                  <a:lnTo>
                    <a:pt x="10842" y="1692"/>
                  </a:lnTo>
                  <a:lnTo>
                    <a:pt x="10819" y="1767"/>
                  </a:lnTo>
                  <a:lnTo>
                    <a:pt x="10802" y="1802"/>
                  </a:lnTo>
                  <a:lnTo>
                    <a:pt x="10790" y="1822"/>
                  </a:lnTo>
                  <a:lnTo>
                    <a:pt x="10762" y="1860"/>
                  </a:lnTo>
                  <a:lnTo>
                    <a:pt x="10728" y="1892"/>
                  </a:lnTo>
                  <a:lnTo>
                    <a:pt x="10690" y="1921"/>
                  </a:lnTo>
                  <a:lnTo>
                    <a:pt x="10628" y="1955"/>
                  </a:lnTo>
                  <a:lnTo>
                    <a:pt x="10536" y="1981"/>
                  </a:lnTo>
                  <a:lnTo>
                    <a:pt x="10443" y="1986"/>
                  </a:lnTo>
                  <a:lnTo>
                    <a:pt x="10375" y="1973"/>
                  </a:lnTo>
                  <a:lnTo>
                    <a:pt x="10333" y="1957"/>
                  </a:lnTo>
                  <a:lnTo>
                    <a:pt x="10292" y="1937"/>
                  </a:lnTo>
                  <a:lnTo>
                    <a:pt x="10256" y="1908"/>
                  </a:lnTo>
                  <a:lnTo>
                    <a:pt x="10225" y="1874"/>
                  </a:lnTo>
                  <a:lnTo>
                    <a:pt x="10199" y="1833"/>
                  </a:lnTo>
                  <a:lnTo>
                    <a:pt x="10187" y="1810"/>
                  </a:lnTo>
                  <a:lnTo>
                    <a:pt x="10180" y="1786"/>
                  </a:lnTo>
                  <a:lnTo>
                    <a:pt x="10168" y="1738"/>
                  </a:lnTo>
                  <a:lnTo>
                    <a:pt x="10163" y="1689"/>
                  </a:lnTo>
                  <a:lnTo>
                    <a:pt x="10167" y="1641"/>
                  </a:lnTo>
                  <a:lnTo>
                    <a:pt x="10180" y="1596"/>
                  </a:lnTo>
                  <a:lnTo>
                    <a:pt x="10200" y="1554"/>
                  </a:lnTo>
                  <a:lnTo>
                    <a:pt x="10231" y="1518"/>
                  </a:lnTo>
                  <a:lnTo>
                    <a:pt x="10272" y="1488"/>
                  </a:lnTo>
                  <a:lnTo>
                    <a:pt x="10295" y="1478"/>
                  </a:lnTo>
                  <a:lnTo>
                    <a:pt x="10317" y="1469"/>
                  </a:lnTo>
                  <a:lnTo>
                    <a:pt x="10364" y="1461"/>
                  </a:lnTo>
                  <a:lnTo>
                    <a:pt x="10413" y="1462"/>
                  </a:lnTo>
                  <a:lnTo>
                    <a:pt x="10460" y="1471"/>
                  </a:lnTo>
                  <a:lnTo>
                    <a:pt x="10505" y="1489"/>
                  </a:lnTo>
                  <a:lnTo>
                    <a:pt x="10544" y="1517"/>
                  </a:lnTo>
                  <a:lnTo>
                    <a:pt x="10575" y="1552"/>
                  </a:lnTo>
                  <a:lnTo>
                    <a:pt x="10594" y="1596"/>
                  </a:lnTo>
                  <a:lnTo>
                    <a:pt x="10600" y="1620"/>
                  </a:lnTo>
                  <a:lnTo>
                    <a:pt x="10601" y="1633"/>
                  </a:lnTo>
                  <a:lnTo>
                    <a:pt x="10596" y="1658"/>
                  </a:lnTo>
                  <a:lnTo>
                    <a:pt x="10583" y="1677"/>
                  </a:lnTo>
                  <a:lnTo>
                    <a:pt x="10565" y="1690"/>
                  </a:lnTo>
                  <a:lnTo>
                    <a:pt x="10544" y="1695"/>
                  </a:lnTo>
                  <a:lnTo>
                    <a:pt x="10522" y="1694"/>
                  </a:lnTo>
                  <a:lnTo>
                    <a:pt x="10502" y="1685"/>
                  </a:lnTo>
                  <a:lnTo>
                    <a:pt x="10487" y="1666"/>
                  </a:lnTo>
                  <a:lnTo>
                    <a:pt x="10482" y="1653"/>
                  </a:lnTo>
                  <a:lnTo>
                    <a:pt x="10473" y="1629"/>
                  </a:lnTo>
                  <a:lnTo>
                    <a:pt x="10440" y="1594"/>
                  </a:lnTo>
                  <a:lnTo>
                    <a:pt x="10395" y="1575"/>
                  </a:lnTo>
                  <a:lnTo>
                    <a:pt x="10347" y="1572"/>
                  </a:lnTo>
                  <a:lnTo>
                    <a:pt x="10322" y="1576"/>
                  </a:lnTo>
                  <a:lnTo>
                    <a:pt x="10304" y="1581"/>
                  </a:lnTo>
                  <a:lnTo>
                    <a:pt x="10276" y="1600"/>
                  </a:lnTo>
                  <a:lnTo>
                    <a:pt x="10255" y="1625"/>
                  </a:lnTo>
                  <a:lnTo>
                    <a:pt x="10239" y="1657"/>
                  </a:lnTo>
                  <a:lnTo>
                    <a:pt x="10229" y="1708"/>
                  </a:lnTo>
                  <a:lnTo>
                    <a:pt x="10234" y="1780"/>
                  </a:lnTo>
                  <a:lnTo>
                    <a:pt x="10244" y="1810"/>
                  </a:lnTo>
                  <a:lnTo>
                    <a:pt x="10254" y="1828"/>
                  </a:lnTo>
                  <a:lnTo>
                    <a:pt x="10274" y="1859"/>
                  </a:lnTo>
                  <a:lnTo>
                    <a:pt x="10298" y="1885"/>
                  </a:lnTo>
                  <a:lnTo>
                    <a:pt x="10325" y="1905"/>
                  </a:lnTo>
                  <a:lnTo>
                    <a:pt x="10371" y="1926"/>
                  </a:lnTo>
                  <a:lnTo>
                    <a:pt x="10439" y="1935"/>
                  </a:lnTo>
                  <a:lnTo>
                    <a:pt x="10509" y="1927"/>
                  </a:lnTo>
                  <a:lnTo>
                    <a:pt x="10578" y="1904"/>
                  </a:lnTo>
                  <a:lnTo>
                    <a:pt x="10638" y="1868"/>
                  </a:lnTo>
                  <a:lnTo>
                    <a:pt x="10689" y="1819"/>
                  </a:lnTo>
                  <a:lnTo>
                    <a:pt x="10707" y="1790"/>
                  </a:lnTo>
                  <a:lnTo>
                    <a:pt x="10727" y="1755"/>
                  </a:lnTo>
                  <a:lnTo>
                    <a:pt x="10746" y="1681"/>
                  </a:lnTo>
                  <a:lnTo>
                    <a:pt x="10750" y="1605"/>
                  </a:lnTo>
                  <a:lnTo>
                    <a:pt x="10740" y="1528"/>
                  </a:lnTo>
                  <a:lnTo>
                    <a:pt x="10729" y="1491"/>
                  </a:lnTo>
                  <a:lnTo>
                    <a:pt x="10716" y="1453"/>
                  </a:lnTo>
                  <a:lnTo>
                    <a:pt x="10677" y="1384"/>
                  </a:lnTo>
                  <a:lnTo>
                    <a:pt x="10627" y="1325"/>
                  </a:lnTo>
                  <a:lnTo>
                    <a:pt x="10565" y="1273"/>
                  </a:lnTo>
                  <a:lnTo>
                    <a:pt x="10532" y="1252"/>
                  </a:lnTo>
                  <a:lnTo>
                    <a:pt x="10492" y="1229"/>
                  </a:lnTo>
                  <a:lnTo>
                    <a:pt x="10409" y="1195"/>
                  </a:lnTo>
                  <a:lnTo>
                    <a:pt x="10324" y="1174"/>
                  </a:lnTo>
                  <a:lnTo>
                    <a:pt x="10235" y="1165"/>
                  </a:lnTo>
                  <a:lnTo>
                    <a:pt x="10146" y="1167"/>
                  </a:lnTo>
                  <a:lnTo>
                    <a:pt x="10057" y="1177"/>
                  </a:lnTo>
                  <a:lnTo>
                    <a:pt x="9924" y="1204"/>
                  </a:lnTo>
                  <a:lnTo>
                    <a:pt x="9840" y="1230"/>
                  </a:lnTo>
                  <a:lnTo>
                    <a:pt x="9770" y="1255"/>
                  </a:lnTo>
                  <a:lnTo>
                    <a:pt x="9635" y="1312"/>
                  </a:lnTo>
                  <a:lnTo>
                    <a:pt x="9503" y="1378"/>
                  </a:lnTo>
                  <a:lnTo>
                    <a:pt x="9375" y="1450"/>
                  </a:lnTo>
                  <a:lnTo>
                    <a:pt x="9313" y="1489"/>
                  </a:lnTo>
                  <a:lnTo>
                    <a:pt x="9249" y="1530"/>
                  </a:lnTo>
                  <a:lnTo>
                    <a:pt x="9130" y="1618"/>
                  </a:lnTo>
                  <a:lnTo>
                    <a:pt x="9073" y="1664"/>
                  </a:lnTo>
                  <a:lnTo>
                    <a:pt x="9040" y="1702"/>
                  </a:lnTo>
                  <a:lnTo>
                    <a:pt x="8969" y="1769"/>
                  </a:lnTo>
                  <a:lnTo>
                    <a:pt x="8930" y="1799"/>
                  </a:lnTo>
                  <a:lnTo>
                    <a:pt x="9007" y="1771"/>
                  </a:lnTo>
                  <a:lnTo>
                    <a:pt x="9161" y="1716"/>
                  </a:lnTo>
                  <a:lnTo>
                    <a:pt x="9240" y="1697"/>
                  </a:lnTo>
                  <a:lnTo>
                    <a:pt x="9276" y="1690"/>
                  </a:lnTo>
                  <a:lnTo>
                    <a:pt x="9349" y="1686"/>
                  </a:lnTo>
                  <a:lnTo>
                    <a:pt x="9420" y="1695"/>
                  </a:lnTo>
                  <a:lnTo>
                    <a:pt x="9490" y="1719"/>
                  </a:lnTo>
                  <a:lnTo>
                    <a:pt x="9522" y="1737"/>
                  </a:lnTo>
                  <a:lnTo>
                    <a:pt x="9550" y="1755"/>
                  </a:lnTo>
                  <a:lnTo>
                    <a:pt x="9598" y="1803"/>
                  </a:lnTo>
                  <a:lnTo>
                    <a:pt x="9633" y="1861"/>
                  </a:lnTo>
                  <a:lnTo>
                    <a:pt x="9655" y="1925"/>
                  </a:lnTo>
                  <a:lnTo>
                    <a:pt x="9660" y="1959"/>
                  </a:lnTo>
                  <a:lnTo>
                    <a:pt x="9661" y="1994"/>
                  </a:lnTo>
                  <a:lnTo>
                    <a:pt x="9652" y="2061"/>
                  </a:lnTo>
                  <a:lnTo>
                    <a:pt x="9627" y="2123"/>
                  </a:lnTo>
                  <a:lnTo>
                    <a:pt x="9591" y="2179"/>
                  </a:lnTo>
                  <a:lnTo>
                    <a:pt x="9543" y="2226"/>
                  </a:lnTo>
                  <a:lnTo>
                    <a:pt x="9488" y="2261"/>
                  </a:lnTo>
                  <a:lnTo>
                    <a:pt x="9425" y="2281"/>
                  </a:lnTo>
                  <a:lnTo>
                    <a:pt x="9357" y="2287"/>
                  </a:lnTo>
                  <a:lnTo>
                    <a:pt x="9322" y="2281"/>
                  </a:lnTo>
                  <a:lnTo>
                    <a:pt x="9290" y="2274"/>
                  </a:lnTo>
                  <a:lnTo>
                    <a:pt x="9239" y="2241"/>
                  </a:lnTo>
                  <a:lnTo>
                    <a:pt x="9200" y="2194"/>
                  </a:lnTo>
                  <a:lnTo>
                    <a:pt x="9178" y="2137"/>
                  </a:lnTo>
                  <a:lnTo>
                    <a:pt x="9174" y="2106"/>
                  </a:lnTo>
                  <a:lnTo>
                    <a:pt x="9174" y="2092"/>
                  </a:lnTo>
                  <a:lnTo>
                    <a:pt x="9180" y="2064"/>
                  </a:lnTo>
                  <a:lnTo>
                    <a:pt x="9197" y="2026"/>
                  </a:lnTo>
                  <a:lnTo>
                    <a:pt x="9237" y="1987"/>
                  </a:lnTo>
                  <a:lnTo>
                    <a:pt x="9288" y="1964"/>
                  </a:lnTo>
                  <a:lnTo>
                    <a:pt x="9315" y="1960"/>
                  </a:lnTo>
                  <a:lnTo>
                    <a:pt x="9325" y="1961"/>
                  </a:lnTo>
                  <a:lnTo>
                    <a:pt x="9332" y="1965"/>
                  </a:lnTo>
                  <a:lnTo>
                    <a:pt x="9354" y="1959"/>
                  </a:lnTo>
                  <a:lnTo>
                    <a:pt x="9398" y="1965"/>
                  </a:lnTo>
                  <a:lnTo>
                    <a:pt x="9436" y="1990"/>
                  </a:lnTo>
                  <a:lnTo>
                    <a:pt x="9460" y="2030"/>
                  </a:lnTo>
                  <a:lnTo>
                    <a:pt x="9463" y="2053"/>
                  </a:lnTo>
                  <a:lnTo>
                    <a:pt x="9463" y="2070"/>
                  </a:lnTo>
                  <a:lnTo>
                    <a:pt x="9446" y="2093"/>
                  </a:lnTo>
                  <a:lnTo>
                    <a:pt x="9420" y="2101"/>
                  </a:lnTo>
                  <a:lnTo>
                    <a:pt x="9390" y="2097"/>
                  </a:lnTo>
                  <a:lnTo>
                    <a:pt x="9379" y="2089"/>
                  </a:lnTo>
                  <a:lnTo>
                    <a:pt x="9345" y="2064"/>
                  </a:lnTo>
                  <a:lnTo>
                    <a:pt x="9309" y="2043"/>
                  </a:lnTo>
                  <a:lnTo>
                    <a:pt x="9297" y="2038"/>
                  </a:lnTo>
                  <a:lnTo>
                    <a:pt x="9275" y="2035"/>
                  </a:lnTo>
                  <a:lnTo>
                    <a:pt x="9262" y="2035"/>
                  </a:lnTo>
                  <a:lnTo>
                    <a:pt x="9250" y="2048"/>
                  </a:lnTo>
                  <a:lnTo>
                    <a:pt x="9236" y="2080"/>
                  </a:lnTo>
                  <a:lnTo>
                    <a:pt x="9232" y="2118"/>
                  </a:lnTo>
                  <a:lnTo>
                    <a:pt x="9241" y="2154"/>
                  </a:lnTo>
                  <a:lnTo>
                    <a:pt x="9252" y="2171"/>
                  </a:lnTo>
                  <a:lnTo>
                    <a:pt x="9261" y="2185"/>
                  </a:lnTo>
                  <a:lnTo>
                    <a:pt x="9284" y="2205"/>
                  </a:lnTo>
                  <a:lnTo>
                    <a:pt x="9310" y="2218"/>
                  </a:lnTo>
                  <a:lnTo>
                    <a:pt x="9340" y="2224"/>
                  </a:lnTo>
                  <a:lnTo>
                    <a:pt x="9386" y="2224"/>
                  </a:lnTo>
                  <a:lnTo>
                    <a:pt x="9446" y="2207"/>
                  </a:lnTo>
                  <a:lnTo>
                    <a:pt x="9472" y="2192"/>
                  </a:lnTo>
                  <a:lnTo>
                    <a:pt x="9494" y="2176"/>
                  </a:lnTo>
                  <a:lnTo>
                    <a:pt x="9529" y="2139"/>
                  </a:lnTo>
                  <a:lnTo>
                    <a:pt x="9554" y="2096"/>
                  </a:lnTo>
                  <a:lnTo>
                    <a:pt x="9567" y="2049"/>
                  </a:lnTo>
                  <a:lnTo>
                    <a:pt x="9570" y="2000"/>
                  </a:lnTo>
                  <a:lnTo>
                    <a:pt x="9563" y="1951"/>
                  </a:lnTo>
                  <a:lnTo>
                    <a:pt x="9547" y="1903"/>
                  </a:lnTo>
                  <a:lnTo>
                    <a:pt x="9521" y="1859"/>
                  </a:lnTo>
                  <a:lnTo>
                    <a:pt x="9504" y="1839"/>
                  </a:lnTo>
                  <a:lnTo>
                    <a:pt x="9485" y="1819"/>
                  </a:lnTo>
                  <a:lnTo>
                    <a:pt x="9440" y="1790"/>
                  </a:lnTo>
                  <a:lnTo>
                    <a:pt x="9389" y="1773"/>
                  </a:lnTo>
                  <a:lnTo>
                    <a:pt x="9335" y="1765"/>
                  </a:lnTo>
                  <a:lnTo>
                    <a:pt x="9250" y="1767"/>
                  </a:lnTo>
                  <a:lnTo>
                    <a:pt x="9140" y="1786"/>
                  </a:lnTo>
                  <a:lnTo>
                    <a:pt x="9090" y="1799"/>
                  </a:lnTo>
                  <a:lnTo>
                    <a:pt x="8963" y="1829"/>
                  </a:lnTo>
                  <a:lnTo>
                    <a:pt x="8837" y="1864"/>
                  </a:lnTo>
                  <a:lnTo>
                    <a:pt x="8828" y="1867"/>
                  </a:lnTo>
                  <a:lnTo>
                    <a:pt x="8819" y="1869"/>
                  </a:lnTo>
                  <a:lnTo>
                    <a:pt x="8777" y="1889"/>
                  </a:lnTo>
                  <a:lnTo>
                    <a:pt x="8692" y="1924"/>
                  </a:lnTo>
                  <a:lnTo>
                    <a:pt x="8602" y="1948"/>
                  </a:lnTo>
                  <a:lnTo>
                    <a:pt x="8512" y="1966"/>
                  </a:lnTo>
                  <a:lnTo>
                    <a:pt x="8419" y="1974"/>
                  </a:lnTo>
                  <a:lnTo>
                    <a:pt x="8326" y="1974"/>
                  </a:lnTo>
                  <a:lnTo>
                    <a:pt x="8235" y="1965"/>
                  </a:lnTo>
                  <a:lnTo>
                    <a:pt x="8146" y="1948"/>
                  </a:lnTo>
                  <a:lnTo>
                    <a:pt x="8102" y="1935"/>
                  </a:lnTo>
                  <a:lnTo>
                    <a:pt x="8036" y="1926"/>
                  </a:lnTo>
                  <a:lnTo>
                    <a:pt x="7971" y="1913"/>
                  </a:lnTo>
                  <a:lnTo>
                    <a:pt x="7865" y="1890"/>
                  </a:lnTo>
                  <a:lnTo>
                    <a:pt x="7705" y="1839"/>
                  </a:lnTo>
                  <a:lnTo>
                    <a:pt x="7603" y="1797"/>
                  </a:lnTo>
                  <a:lnTo>
                    <a:pt x="7555" y="1769"/>
                  </a:lnTo>
                  <a:lnTo>
                    <a:pt x="7551" y="1767"/>
                  </a:lnTo>
                  <a:lnTo>
                    <a:pt x="7548" y="1762"/>
                  </a:lnTo>
                  <a:lnTo>
                    <a:pt x="7440" y="1715"/>
                  </a:lnTo>
                  <a:lnTo>
                    <a:pt x="7284" y="1633"/>
                  </a:lnTo>
                  <a:lnTo>
                    <a:pt x="7183" y="1574"/>
                  </a:lnTo>
                  <a:lnTo>
                    <a:pt x="7086" y="1508"/>
                  </a:lnTo>
                  <a:lnTo>
                    <a:pt x="6991" y="1436"/>
                  </a:lnTo>
                  <a:lnTo>
                    <a:pt x="6902" y="1361"/>
                  </a:lnTo>
                  <a:lnTo>
                    <a:pt x="6817" y="1281"/>
                  </a:lnTo>
                  <a:lnTo>
                    <a:pt x="6777" y="1238"/>
                  </a:lnTo>
                  <a:lnTo>
                    <a:pt x="6736" y="1281"/>
                  </a:lnTo>
                  <a:lnTo>
                    <a:pt x="6652" y="1361"/>
                  </a:lnTo>
                  <a:lnTo>
                    <a:pt x="6562" y="1436"/>
                  </a:lnTo>
                  <a:lnTo>
                    <a:pt x="6469" y="1508"/>
                  </a:lnTo>
                  <a:lnTo>
                    <a:pt x="6370" y="1574"/>
                  </a:lnTo>
                  <a:lnTo>
                    <a:pt x="6271" y="1633"/>
                  </a:lnTo>
                  <a:lnTo>
                    <a:pt x="6114" y="1715"/>
                  </a:lnTo>
                  <a:lnTo>
                    <a:pt x="6005" y="1762"/>
                  </a:lnTo>
                  <a:lnTo>
                    <a:pt x="6004" y="1767"/>
                  </a:lnTo>
                  <a:lnTo>
                    <a:pt x="5998" y="1769"/>
                  </a:lnTo>
                  <a:lnTo>
                    <a:pt x="5950" y="1797"/>
                  </a:lnTo>
                  <a:lnTo>
                    <a:pt x="5849" y="1839"/>
                  </a:lnTo>
                  <a:lnTo>
                    <a:pt x="5690" y="1890"/>
                  </a:lnTo>
                  <a:lnTo>
                    <a:pt x="5582" y="1913"/>
                  </a:lnTo>
                  <a:lnTo>
                    <a:pt x="5517" y="1926"/>
                  </a:lnTo>
                  <a:lnTo>
                    <a:pt x="5451" y="1935"/>
                  </a:lnTo>
                  <a:lnTo>
                    <a:pt x="5409" y="1948"/>
                  </a:lnTo>
                  <a:lnTo>
                    <a:pt x="5319" y="1965"/>
                  </a:lnTo>
                  <a:lnTo>
                    <a:pt x="5227" y="1974"/>
                  </a:lnTo>
                  <a:lnTo>
                    <a:pt x="5135" y="1974"/>
                  </a:lnTo>
                  <a:lnTo>
                    <a:pt x="5042" y="1966"/>
                  </a:lnTo>
                  <a:lnTo>
                    <a:pt x="4951" y="1948"/>
                  </a:lnTo>
                  <a:lnTo>
                    <a:pt x="4862" y="1924"/>
                  </a:lnTo>
                  <a:lnTo>
                    <a:pt x="4776" y="1889"/>
                  </a:lnTo>
                  <a:lnTo>
                    <a:pt x="4736" y="1869"/>
                  </a:lnTo>
                  <a:lnTo>
                    <a:pt x="4727" y="1867"/>
                  </a:lnTo>
                  <a:lnTo>
                    <a:pt x="4718" y="1864"/>
                  </a:lnTo>
                  <a:lnTo>
                    <a:pt x="4591" y="1829"/>
                  </a:lnTo>
                  <a:lnTo>
                    <a:pt x="4464" y="1799"/>
                  </a:lnTo>
                  <a:lnTo>
                    <a:pt x="4414" y="1786"/>
                  </a:lnTo>
                  <a:lnTo>
                    <a:pt x="4303" y="1767"/>
                  </a:lnTo>
                  <a:lnTo>
                    <a:pt x="4219" y="1765"/>
                  </a:lnTo>
                  <a:lnTo>
                    <a:pt x="4164" y="1773"/>
                  </a:lnTo>
                  <a:lnTo>
                    <a:pt x="4115" y="1790"/>
                  </a:lnTo>
                  <a:lnTo>
                    <a:pt x="4070" y="1819"/>
                  </a:lnTo>
                  <a:lnTo>
                    <a:pt x="4049" y="1839"/>
                  </a:lnTo>
                  <a:lnTo>
                    <a:pt x="4032" y="1859"/>
                  </a:lnTo>
                  <a:lnTo>
                    <a:pt x="4007" y="1903"/>
                  </a:lnTo>
                  <a:lnTo>
                    <a:pt x="3991" y="1951"/>
                  </a:lnTo>
                  <a:lnTo>
                    <a:pt x="3984" y="2000"/>
                  </a:lnTo>
                  <a:lnTo>
                    <a:pt x="3987" y="2049"/>
                  </a:lnTo>
                  <a:lnTo>
                    <a:pt x="4000" y="2096"/>
                  </a:lnTo>
                  <a:lnTo>
                    <a:pt x="4024" y="2139"/>
                  </a:lnTo>
                  <a:lnTo>
                    <a:pt x="4059" y="2176"/>
                  </a:lnTo>
                  <a:lnTo>
                    <a:pt x="4083" y="2192"/>
                  </a:lnTo>
                  <a:lnTo>
                    <a:pt x="4107" y="2207"/>
                  </a:lnTo>
                  <a:lnTo>
                    <a:pt x="4168" y="2224"/>
                  </a:lnTo>
                  <a:lnTo>
                    <a:pt x="4214" y="2224"/>
                  </a:lnTo>
                  <a:lnTo>
                    <a:pt x="4243" y="2218"/>
                  </a:lnTo>
                  <a:lnTo>
                    <a:pt x="4271" y="2205"/>
                  </a:lnTo>
                  <a:lnTo>
                    <a:pt x="4293" y="2185"/>
                  </a:lnTo>
                  <a:lnTo>
                    <a:pt x="4303" y="2171"/>
                  </a:lnTo>
                  <a:lnTo>
                    <a:pt x="4312" y="2154"/>
                  </a:lnTo>
                  <a:lnTo>
                    <a:pt x="4321" y="2118"/>
                  </a:lnTo>
                  <a:lnTo>
                    <a:pt x="4319" y="2080"/>
                  </a:lnTo>
                  <a:lnTo>
                    <a:pt x="4303" y="2048"/>
                  </a:lnTo>
                  <a:lnTo>
                    <a:pt x="4291" y="2035"/>
                  </a:lnTo>
                  <a:lnTo>
                    <a:pt x="4280" y="2035"/>
                  </a:lnTo>
                  <a:lnTo>
                    <a:pt x="4256" y="2038"/>
                  </a:lnTo>
                  <a:lnTo>
                    <a:pt x="4246" y="2043"/>
                  </a:lnTo>
                  <a:lnTo>
                    <a:pt x="4208" y="2064"/>
                  </a:lnTo>
                  <a:lnTo>
                    <a:pt x="4175" y="2089"/>
                  </a:lnTo>
                  <a:lnTo>
                    <a:pt x="4163" y="2097"/>
                  </a:lnTo>
                  <a:lnTo>
                    <a:pt x="4134" y="2101"/>
                  </a:lnTo>
                  <a:lnTo>
                    <a:pt x="4107" y="2093"/>
                  </a:lnTo>
                  <a:lnTo>
                    <a:pt x="4090" y="2070"/>
                  </a:lnTo>
                  <a:lnTo>
                    <a:pt x="4090" y="2053"/>
                  </a:lnTo>
                  <a:lnTo>
                    <a:pt x="4094" y="2030"/>
                  </a:lnTo>
                  <a:lnTo>
                    <a:pt x="4118" y="1990"/>
                  </a:lnTo>
                  <a:lnTo>
                    <a:pt x="4155" y="1965"/>
                  </a:lnTo>
                  <a:lnTo>
                    <a:pt x="4199" y="1959"/>
                  </a:lnTo>
                  <a:lnTo>
                    <a:pt x="4221" y="1965"/>
                  </a:lnTo>
                  <a:lnTo>
                    <a:pt x="4228" y="1961"/>
                  </a:lnTo>
                  <a:lnTo>
                    <a:pt x="4238" y="1960"/>
                  </a:lnTo>
                  <a:lnTo>
                    <a:pt x="4265" y="1964"/>
                  </a:lnTo>
                  <a:lnTo>
                    <a:pt x="4316" y="1987"/>
                  </a:lnTo>
                  <a:lnTo>
                    <a:pt x="4356" y="2026"/>
                  </a:lnTo>
                  <a:lnTo>
                    <a:pt x="4374" y="2064"/>
                  </a:lnTo>
                  <a:lnTo>
                    <a:pt x="4379" y="2092"/>
                  </a:lnTo>
                  <a:lnTo>
                    <a:pt x="4379" y="2106"/>
                  </a:lnTo>
                  <a:lnTo>
                    <a:pt x="4377" y="2137"/>
                  </a:lnTo>
                  <a:lnTo>
                    <a:pt x="4354" y="2194"/>
                  </a:lnTo>
                  <a:lnTo>
                    <a:pt x="4315" y="2241"/>
                  </a:lnTo>
                  <a:lnTo>
                    <a:pt x="4263" y="2274"/>
                  </a:lnTo>
                  <a:lnTo>
                    <a:pt x="4233" y="2281"/>
                  </a:lnTo>
                  <a:lnTo>
                    <a:pt x="4197" y="2287"/>
                  </a:lnTo>
                  <a:lnTo>
                    <a:pt x="4129" y="2281"/>
                  </a:lnTo>
                  <a:lnTo>
                    <a:pt x="4066" y="2261"/>
                  </a:lnTo>
                  <a:lnTo>
                    <a:pt x="4010" y="2226"/>
                  </a:lnTo>
                  <a:lnTo>
                    <a:pt x="3962" y="2179"/>
                  </a:lnTo>
                  <a:lnTo>
                    <a:pt x="3926" y="2123"/>
                  </a:lnTo>
                  <a:lnTo>
                    <a:pt x="3902" y="2061"/>
                  </a:lnTo>
                  <a:lnTo>
                    <a:pt x="3892" y="1994"/>
                  </a:lnTo>
                  <a:lnTo>
                    <a:pt x="3893" y="1959"/>
                  </a:lnTo>
                  <a:lnTo>
                    <a:pt x="3899" y="1925"/>
                  </a:lnTo>
                  <a:lnTo>
                    <a:pt x="3921" y="1861"/>
                  </a:lnTo>
                  <a:lnTo>
                    <a:pt x="3956" y="1803"/>
                  </a:lnTo>
                  <a:lnTo>
                    <a:pt x="4004" y="1755"/>
                  </a:lnTo>
                  <a:lnTo>
                    <a:pt x="4032" y="1737"/>
                  </a:lnTo>
                  <a:lnTo>
                    <a:pt x="4064" y="1719"/>
                  </a:lnTo>
                  <a:lnTo>
                    <a:pt x="4133" y="1695"/>
                  </a:lnTo>
                  <a:lnTo>
                    <a:pt x="4204" y="1686"/>
                  </a:lnTo>
                  <a:lnTo>
                    <a:pt x="4277" y="1690"/>
                  </a:lnTo>
                  <a:lnTo>
                    <a:pt x="4313" y="1697"/>
                  </a:lnTo>
                  <a:lnTo>
                    <a:pt x="4394" y="1716"/>
                  </a:lnTo>
                  <a:lnTo>
                    <a:pt x="4548" y="1771"/>
                  </a:lnTo>
                  <a:lnTo>
                    <a:pt x="4624" y="1799"/>
                  </a:lnTo>
                  <a:lnTo>
                    <a:pt x="4584" y="1769"/>
                  </a:lnTo>
                  <a:lnTo>
                    <a:pt x="4513" y="1702"/>
                  </a:lnTo>
                  <a:lnTo>
                    <a:pt x="4481" y="1664"/>
                  </a:lnTo>
                  <a:lnTo>
                    <a:pt x="4424" y="1618"/>
                  </a:lnTo>
                  <a:lnTo>
                    <a:pt x="4304" y="1530"/>
                  </a:lnTo>
                  <a:lnTo>
                    <a:pt x="4242" y="1489"/>
                  </a:lnTo>
                  <a:lnTo>
                    <a:pt x="4180" y="1450"/>
                  </a:lnTo>
                  <a:lnTo>
                    <a:pt x="4052" y="1378"/>
                  </a:lnTo>
                  <a:lnTo>
                    <a:pt x="3919" y="1312"/>
                  </a:lnTo>
                  <a:lnTo>
                    <a:pt x="3783" y="1255"/>
                  </a:lnTo>
                  <a:lnTo>
                    <a:pt x="3713" y="1230"/>
                  </a:lnTo>
                  <a:lnTo>
                    <a:pt x="3629" y="1204"/>
                  </a:lnTo>
                  <a:lnTo>
                    <a:pt x="3497" y="1177"/>
                  </a:lnTo>
                  <a:lnTo>
                    <a:pt x="3407" y="1167"/>
                  </a:lnTo>
                  <a:lnTo>
                    <a:pt x="3318" y="1165"/>
                  </a:lnTo>
                  <a:lnTo>
                    <a:pt x="3230" y="1174"/>
                  </a:lnTo>
                  <a:lnTo>
                    <a:pt x="3144" y="1195"/>
                  </a:lnTo>
                  <a:lnTo>
                    <a:pt x="3061" y="1229"/>
                  </a:lnTo>
                  <a:lnTo>
                    <a:pt x="3022" y="1252"/>
                  </a:lnTo>
                  <a:lnTo>
                    <a:pt x="2989" y="1273"/>
                  </a:lnTo>
                  <a:lnTo>
                    <a:pt x="2928" y="1325"/>
                  </a:lnTo>
                  <a:lnTo>
                    <a:pt x="2876" y="1384"/>
                  </a:lnTo>
                  <a:lnTo>
                    <a:pt x="2837" y="1453"/>
                  </a:lnTo>
                  <a:lnTo>
                    <a:pt x="2824" y="1491"/>
                  </a:lnTo>
                  <a:lnTo>
                    <a:pt x="2814" y="1528"/>
                  </a:lnTo>
                  <a:lnTo>
                    <a:pt x="2803" y="1605"/>
                  </a:lnTo>
                  <a:lnTo>
                    <a:pt x="2807" y="1681"/>
                  </a:lnTo>
                  <a:lnTo>
                    <a:pt x="2828" y="1755"/>
                  </a:lnTo>
                  <a:lnTo>
                    <a:pt x="2846" y="1790"/>
                  </a:lnTo>
                  <a:lnTo>
                    <a:pt x="2864" y="1819"/>
                  </a:lnTo>
                  <a:lnTo>
                    <a:pt x="2915" y="1868"/>
                  </a:lnTo>
                  <a:lnTo>
                    <a:pt x="2976" y="1904"/>
                  </a:lnTo>
                  <a:lnTo>
                    <a:pt x="3044" y="1927"/>
                  </a:lnTo>
                  <a:lnTo>
                    <a:pt x="3114" y="1935"/>
                  </a:lnTo>
                  <a:lnTo>
                    <a:pt x="3183" y="1926"/>
                  </a:lnTo>
                  <a:lnTo>
                    <a:pt x="3228" y="1905"/>
                  </a:lnTo>
                  <a:lnTo>
                    <a:pt x="3256" y="1885"/>
                  </a:lnTo>
                  <a:lnTo>
                    <a:pt x="3280" y="1859"/>
                  </a:lnTo>
                  <a:lnTo>
                    <a:pt x="3300" y="1828"/>
                  </a:lnTo>
                  <a:lnTo>
                    <a:pt x="3309" y="1810"/>
                  </a:lnTo>
                  <a:lnTo>
                    <a:pt x="3319" y="1780"/>
                  </a:lnTo>
                  <a:lnTo>
                    <a:pt x="3326" y="1708"/>
                  </a:lnTo>
                  <a:lnTo>
                    <a:pt x="3314" y="1657"/>
                  </a:lnTo>
                  <a:lnTo>
                    <a:pt x="3300" y="1625"/>
                  </a:lnTo>
                  <a:lnTo>
                    <a:pt x="3278" y="1600"/>
                  </a:lnTo>
                  <a:lnTo>
                    <a:pt x="3249" y="1581"/>
                  </a:lnTo>
                  <a:lnTo>
                    <a:pt x="3231" y="1576"/>
                  </a:lnTo>
                  <a:lnTo>
                    <a:pt x="3208" y="1572"/>
                  </a:lnTo>
                  <a:lnTo>
                    <a:pt x="3159" y="1575"/>
                  </a:lnTo>
                  <a:lnTo>
                    <a:pt x="3114" y="1594"/>
                  </a:lnTo>
                  <a:lnTo>
                    <a:pt x="3081" y="1629"/>
                  </a:lnTo>
                  <a:lnTo>
                    <a:pt x="3072" y="1653"/>
                  </a:lnTo>
                  <a:lnTo>
                    <a:pt x="3066" y="1666"/>
                  </a:lnTo>
                  <a:lnTo>
                    <a:pt x="3051" y="1685"/>
                  </a:lnTo>
                  <a:lnTo>
                    <a:pt x="3031" y="1694"/>
                  </a:lnTo>
                  <a:lnTo>
                    <a:pt x="3011" y="1695"/>
                  </a:lnTo>
                  <a:lnTo>
                    <a:pt x="2989" y="1690"/>
                  </a:lnTo>
                  <a:lnTo>
                    <a:pt x="2971" y="1677"/>
                  </a:lnTo>
                  <a:lnTo>
                    <a:pt x="2958" y="1658"/>
                  </a:lnTo>
                  <a:lnTo>
                    <a:pt x="2952" y="1633"/>
                  </a:lnTo>
                  <a:lnTo>
                    <a:pt x="2954" y="1620"/>
                  </a:lnTo>
                  <a:lnTo>
                    <a:pt x="2959" y="1596"/>
                  </a:lnTo>
                  <a:lnTo>
                    <a:pt x="2980" y="1552"/>
                  </a:lnTo>
                  <a:lnTo>
                    <a:pt x="3009" y="1517"/>
                  </a:lnTo>
                  <a:lnTo>
                    <a:pt x="3050" y="1489"/>
                  </a:lnTo>
                  <a:lnTo>
                    <a:pt x="3094" y="1471"/>
                  </a:lnTo>
                  <a:lnTo>
                    <a:pt x="3142" y="1462"/>
                  </a:lnTo>
                  <a:lnTo>
                    <a:pt x="3190" y="1461"/>
                  </a:lnTo>
                  <a:lnTo>
                    <a:pt x="3236" y="1469"/>
                  </a:lnTo>
                  <a:lnTo>
                    <a:pt x="3258" y="1478"/>
                  </a:lnTo>
                  <a:lnTo>
                    <a:pt x="3283" y="1488"/>
                  </a:lnTo>
                  <a:lnTo>
                    <a:pt x="3323" y="1518"/>
                  </a:lnTo>
                  <a:lnTo>
                    <a:pt x="3353" y="1554"/>
                  </a:lnTo>
                  <a:lnTo>
                    <a:pt x="3374" y="1596"/>
                  </a:lnTo>
                  <a:lnTo>
                    <a:pt x="3387" y="1641"/>
                  </a:lnTo>
                  <a:lnTo>
                    <a:pt x="3391" y="1689"/>
                  </a:lnTo>
                  <a:lnTo>
                    <a:pt x="3387" y="1738"/>
                  </a:lnTo>
                  <a:lnTo>
                    <a:pt x="3375" y="1786"/>
                  </a:lnTo>
                  <a:lnTo>
                    <a:pt x="3366" y="1810"/>
                  </a:lnTo>
                  <a:lnTo>
                    <a:pt x="3356" y="1833"/>
                  </a:lnTo>
                  <a:lnTo>
                    <a:pt x="3330" y="1874"/>
                  </a:lnTo>
                  <a:lnTo>
                    <a:pt x="3297" y="1908"/>
                  </a:lnTo>
                  <a:lnTo>
                    <a:pt x="3261" y="1937"/>
                  </a:lnTo>
                  <a:lnTo>
                    <a:pt x="3222" y="1957"/>
                  </a:lnTo>
                  <a:lnTo>
                    <a:pt x="3179" y="1973"/>
                  </a:lnTo>
                  <a:lnTo>
                    <a:pt x="3111" y="1986"/>
                  </a:lnTo>
                  <a:lnTo>
                    <a:pt x="3017" y="1981"/>
                  </a:lnTo>
                  <a:lnTo>
                    <a:pt x="2925" y="1955"/>
                  </a:lnTo>
                  <a:lnTo>
                    <a:pt x="2863" y="1921"/>
                  </a:lnTo>
                  <a:lnTo>
                    <a:pt x="2825" y="1892"/>
                  </a:lnTo>
                  <a:lnTo>
                    <a:pt x="2793" y="1860"/>
                  </a:lnTo>
                  <a:lnTo>
                    <a:pt x="2764" y="1822"/>
                  </a:lnTo>
                  <a:lnTo>
                    <a:pt x="2753" y="1802"/>
                  </a:lnTo>
                  <a:lnTo>
                    <a:pt x="2735" y="1767"/>
                  </a:lnTo>
                  <a:lnTo>
                    <a:pt x="2711" y="1692"/>
                  </a:lnTo>
                  <a:lnTo>
                    <a:pt x="2704" y="1614"/>
                  </a:lnTo>
                  <a:lnTo>
                    <a:pt x="2707" y="1535"/>
                  </a:lnTo>
                  <a:lnTo>
                    <a:pt x="2726" y="1458"/>
                  </a:lnTo>
                  <a:lnTo>
                    <a:pt x="2754" y="1384"/>
                  </a:lnTo>
                  <a:lnTo>
                    <a:pt x="2794" y="1317"/>
                  </a:lnTo>
                  <a:lnTo>
                    <a:pt x="2845" y="1257"/>
                  </a:lnTo>
                  <a:lnTo>
                    <a:pt x="2875" y="1230"/>
                  </a:lnTo>
                  <a:lnTo>
                    <a:pt x="2923" y="1193"/>
                  </a:lnTo>
                  <a:lnTo>
                    <a:pt x="3028" y="1134"/>
                  </a:lnTo>
                  <a:lnTo>
                    <a:pt x="3140" y="1094"/>
                  </a:lnTo>
                  <a:lnTo>
                    <a:pt x="3258" y="1072"/>
                  </a:lnTo>
                  <a:lnTo>
                    <a:pt x="3318" y="1069"/>
                  </a:lnTo>
                  <a:lnTo>
                    <a:pt x="3289" y="1055"/>
                  </a:lnTo>
                  <a:lnTo>
                    <a:pt x="3240" y="1019"/>
                  </a:lnTo>
                  <a:lnTo>
                    <a:pt x="3197" y="974"/>
                  </a:lnTo>
                  <a:lnTo>
                    <a:pt x="3164" y="920"/>
                  </a:lnTo>
                  <a:lnTo>
                    <a:pt x="3140" y="863"/>
                  </a:lnTo>
                  <a:lnTo>
                    <a:pt x="3129" y="801"/>
                  </a:lnTo>
                  <a:lnTo>
                    <a:pt x="3130" y="739"/>
                  </a:lnTo>
                  <a:lnTo>
                    <a:pt x="3144" y="677"/>
                  </a:lnTo>
                  <a:lnTo>
                    <a:pt x="3159" y="647"/>
                  </a:lnTo>
                  <a:lnTo>
                    <a:pt x="3162" y="640"/>
                  </a:lnTo>
                  <a:lnTo>
                    <a:pt x="3174" y="631"/>
                  </a:lnTo>
                  <a:lnTo>
                    <a:pt x="3193" y="627"/>
                  </a:lnTo>
                  <a:lnTo>
                    <a:pt x="3217" y="642"/>
                  </a:lnTo>
                  <a:lnTo>
                    <a:pt x="3227" y="669"/>
                  </a:lnTo>
                  <a:lnTo>
                    <a:pt x="3223" y="684"/>
                  </a:lnTo>
                  <a:lnTo>
                    <a:pt x="3210" y="716"/>
                  </a:lnTo>
                  <a:lnTo>
                    <a:pt x="3193" y="780"/>
                  </a:lnTo>
                  <a:lnTo>
                    <a:pt x="3190" y="844"/>
                  </a:lnTo>
                  <a:lnTo>
                    <a:pt x="3204" y="907"/>
                  </a:lnTo>
                  <a:lnTo>
                    <a:pt x="3219" y="939"/>
                  </a:lnTo>
                  <a:lnTo>
                    <a:pt x="3234" y="961"/>
                  </a:lnTo>
                  <a:lnTo>
                    <a:pt x="3266" y="1001"/>
                  </a:lnTo>
                  <a:lnTo>
                    <a:pt x="3304" y="1033"/>
                  </a:lnTo>
                  <a:lnTo>
                    <a:pt x="3346" y="1059"/>
                  </a:lnTo>
                  <a:lnTo>
                    <a:pt x="3370" y="1069"/>
                  </a:lnTo>
                  <a:lnTo>
                    <a:pt x="3419" y="1072"/>
                  </a:lnTo>
                  <a:lnTo>
                    <a:pt x="3467" y="1077"/>
                  </a:lnTo>
                  <a:lnTo>
                    <a:pt x="3444" y="1053"/>
                  </a:lnTo>
                  <a:lnTo>
                    <a:pt x="3406" y="994"/>
                  </a:lnTo>
                  <a:lnTo>
                    <a:pt x="3381" y="931"/>
                  </a:lnTo>
                  <a:lnTo>
                    <a:pt x="3372" y="865"/>
                  </a:lnTo>
                  <a:lnTo>
                    <a:pt x="3375" y="831"/>
                  </a:lnTo>
                  <a:lnTo>
                    <a:pt x="3376" y="822"/>
                  </a:lnTo>
                  <a:lnTo>
                    <a:pt x="3384" y="808"/>
                  </a:lnTo>
                  <a:lnTo>
                    <a:pt x="3403" y="796"/>
                  </a:lnTo>
                  <a:lnTo>
                    <a:pt x="3432" y="800"/>
                  </a:lnTo>
                  <a:lnTo>
                    <a:pt x="3445" y="815"/>
                  </a:lnTo>
                  <a:lnTo>
                    <a:pt x="3449" y="831"/>
                  </a:lnTo>
                  <a:lnTo>
                    <a:pt x="3448" y="841"/>
                  </a:lnTo>
                  <a:lnTo>
                    <a:pt x="3441" y="875"/>
                  </a:lnTo>
                  <a:lnTo>
                    <a:pt x="3442" y="942"/>
                  </a:lnTo>
                  <a:lnTo>
                    <a:pt x="3459" y="1005"/>
                  </a:lnTo>
                  <a:lnTo>
                    <a:pt x="3492" y="1060"/>
                  </a:lnTo>
                  <a:lnTo>
                    <a:pt x="3514" y="1085"/>
                  </a:lnTo>
                  <a:lnTo>
                    <a:pt x="3515" y="1085"/>
                  </a:lnTo>
                  <a:lnTo>
                    <a:pt x="3573" y="1098"/>
                  </a:lnTo>
                  <a:lnTo>
                    <a:pt x="3689" y="1130"/>
                  </a:lnTo>
                  <a:lnTo>
                    <a:pt x="3746" y="1151"/>
                  </a:lnTo>
                  <a:lnTo>
                    <a:pt x="3702" y="1103"/>
                  </a:lnTo>
                  <a:lnTo>
                    <a:pt x="3663" y="1050"/>
                  </a:lnTo>
                  <a:lnTo>
                    <a:pt x="3645" y="1023"/>
                  </a:lnTo>
                  <a:lnTo>
                    <a:pt x="3611" y="964"/>
                  </a:lnTo>
                  <a:lnTo>
                    <a:pt x="3586" y="902"/>
                  </a:lnTo>
                  <a:lnTo>
                    <a:pt x="3576" y="837"/>
                  </a:lnTo>
                  <a:lnTo>
                    <a:pt x="3578" y="804"/>
                  </a:lnTo>
                  <a:lnTo>
                    <a:pt x="3584" y="778"/>
                  </a:lnTo>
                  <a:lnTo>
                    <a:pt x="3603" y="727"/>
                  </a:lnTo>
                  <a:lnTo>
                    <a:pt x="3634" y="684"/>
                  </a:lnTo>
                  <a:lnTo>
                    <a:pt x="3677" y="655"/>
                  </a:lnTo>
                  <a:lnTo>
                    <a:pt x="3703" y="648"/>
                  </a:lnTo>
                  <a:lnTo>
                    <a:pt x="3713" y="648"/>
                  </a:lnTo>
                  <a:lnTo>
                    <a:pt x="3729" y="651"/>
                  </a:lnTo>
                  <a:lnTo>
                    <a:pt x="3747" y="665"/>
                  </a:lnTo>
                  <a:lnTo>
                    <a:pt x="3755" y="692"/>
                  </a:lnTo>
                  <a:lnTo>
                    <a:pt x="3747" y="714"/>
                  </a:lnTo>
                  <a:lnTo>
                    <a:pt x="3734" y="726"/>
                  </a:lnTo>
                  <a:lnTo>
                    <a:pt x="3725" y="730"/>
                  </a:lnTo>
                  <a:lnTo>
                    <a:pt x="3696" y="743"/>
                  </a:lnTo>
                  <a:lnTo>
                    <a:pt x="3659" y="779"/>
                  </a:lnTo>
                  <a:lnTo>
                    <a:pt x="3641" y="822"/>
                  </a:lnTo>
                  <a:lnTo>
                    <a:pt x="3638" y="870"/>
                  </a:lnTo>
                  <a:lnTo>
                    <a:pt x="3648" y="922"/>
                  </a:lnTo>
                  <a:lnTo>
                    <a:pt x="3668" y="972"/>
                  </a:lnTo>
                  <a:lnTo>
                    <a:pt x="3707" y="1046"/>
                  </a:lnTo>
                  <a:lnTo>
                    <a:pt x="3735" y="1086"/>
                  </a:lnTo>
                  <a:lnTo>
                    <a:pt x="3772" y="1134"/>
                  </a:lnTo>
                  <a:lnTo>
                    <a:pt x="3813" y="1178"/>
                  </a:lnTo>
                  <a:lnTo>
                    <a:pt x="3912" y="1221"/>
                  </a:lnTo>
                  <a:lnTo>
                    <a:pt x="4099" y="1323"/>
                  </a:lnTo>
                  <a:lnTo>
                    <a:pt x="4189" y="1381"/>
                  </a:lnTo>
                  <a:lnTo>
                    <a:pt x="4264" y="1431"/>
                  </a:lnTo>
                  <a:lnTo>
                    <a:pt x="4339" y="1487"/>
                  </a:lnTo>
                  <a:lnTo>
                    <a:pt x="4302" y="1444"/>
                  </a:lnTo>
                  <a:lnTo>
                    <a:pt x="4242" y="1348"/>
                  </a:lnTo>
                  <a:lnTo>
                    <a:pt x="4195" y="1244"/>
                  </a:lnTo>
                  <a:lnTo>
                    <a:pt x="4159" y="1133"/>
                  </a:lnTo>
                  <a:lnTo>
                    <a:pt x="4116" y="959"/>
                  </a:lnTo>
                  <a:lnTo>
                    <a:pt x="4064" y="731"/>
                  </a:lnTo>
                  <a:lnTo>
                    <a:pt x="4032" y="626"/>
                  </a:lnTo>
                  <a:lnTo>
                    <a:pt x="4007" y="559"/>
                  </a:lnTo>
                  <a:lnTo>
                    <a:pt x="3958" y="464"/>
                  </a:lnTo>
                  <a:lnTo>
                    <a:pt x="3921" y="405"/>
                  </a:lnTo>
                  <a:lnTo>
                    <a:pt x="3877" y="350"/>
                  </a:lnTo>
                  <a:lnTo>
                    <a:pt x="3827" y="298"/>
                  </a:lnTo>
                  <a:lnTo>
                    <a:pt x="3774" y="253"/>
                  </a:lnTo>
                  <a:lnTo>
                    <a:pt x="3716" y="213"/>
                  </a:lnTo>
                  <a:lnTo>
                    <a:pt x="3683" y="195"/>
                  </a:lnTo>
                  <a:lnTo>
                    <a:pt x="3652" y="178"/>
                  </a:lnTo>
                  <a:lnTo>
                    <a:pt x="3588" y="149"/>
                  </a:lnTo>
                  <a:lnTo>
                    <a:pt x="3521" y="128"/>
                  </a:lnTo>
                  <a:lnTo>
                    <a:pt x="3453" y="114"/>
                  </a:lnTo>
                  <a:lnTo>
                    <a:pt x="3384" y="106"/>
                  </a:lnTo>
                  <a:lnTo>
                    <a:pt x="3314" y="105"/>
                  </a:lnTo>
                  <a:lnTo>
                    <a:pt x="3244" y="110"/>
                  </a:lnTo>
                  <a:lnTo>
                    <a:pt x="3174" y="123"/>
                  </a:lnTo>
                  <a:lnTo>
                    <a:pt x="3140" y="132"/>
                  </a:lnTo>
                  <a:lnTo>
                    <a:pt x="3099" y="145"/>
                  </a:lnTo>
                  <a:lnTo>
                    <a:pt x="3024" y="178"/>
                  </a:lnTo>
                  <a:lnTo>
                    <a:pt x="2955" y="217"/>
                  </a:lnTo>
                  <a:lnTo>
                    <a:pt x="2893" y="262"/>
                  </a:lnTo>
                  <a:lnTo>
                    <a:pt x="2836" y="312"/>
                  </a:lnTo>
                  <a:lnTo>
                    <a:pt x="2784" y="368"/>
                  </a:lnTo>
                  <a:lnTo>
                    <a:pt x="2715" y="460"/>
                  </a:lnTo>
                  <a:lnTo>
                    <a:pt x="2639" y="596"/>
                  </a:lnTo>
                  <a:lnTo>
                    <a:pt x="2573" y="740"/>
                  </a:lnTo>
                  <a:lnTo>
                    <a:pt x="2486" y="964"/>
                  </a:lnTo>
                  <a:lnTo>
                    <a:pt x="2430" y="1110"/>
                  </a:lnTo>
                  <a:lnTo>
                    <a:pt x="2399" y="1185"/>
                  </a:lnTo>
                  <a:lnTo>
                    <a:pt x="2330" y="1330"/>
                  </a:lnTo>
                  <a:lnTo>
                    <a:pt x="2251" y="1470"/>
                  </a:lnTo>
                  <a:lnTo>
                    <a:pt x="2157" y="1602"/>
                  </a:lnTo>
                  <a:lnTo>
                    <a:pt x="2103" y="1663"/>
                  </a:lnTo>
                  <a:lnTo>
                    <a:pt x="2048" y="1721"/>
                  </a:lnTo>
                  <a:lnTo>
                    <a:pt x="1925" y="1828"/>
                  </a:lnTo>
                  <a:lnTo>
                    <a:pt x="1822" y="1895"/>
                  </a:lnTo>
                  <a:lnTo>
                    <a:pt x="1751" y="1934"/>
                  </a:lnTo>
                  <a:lnTo>
                    <a:pt x="1677" y="1968"/>
                  </a:lnTo>
                  <a:lnTo>
                    <a:pt x="1601" y="1995"/>
                  </a:lnTo>
                  <a:lnTo>
                    <a:pt x="1562" y="2005"/>
                  </a:lnTo>
                  <a:lnTo>
                    <a:pt x="1503" y="2018"/>
                  </a:lnTo>
                  <a:lnTo>
                    <a:pt x="1383" y="2034"/>
                  </a:lnTo>
                  <a:lnTo>
                    <a:pt x="1261" y="2034"/>
                  </a:lnTo>
                  <a:lnTo>
                    <a:pt x="1140" y="2017"/>
                  </a:lnTo>
                  <a:lnTo>
                    <a:pt x="1082" y="2003"/>
                  </a:lnTo>
                  <a:lnTo>
                    <a:pt x="1046" y="1997"/>
                  </a:lnTo>
                  <a:lnTo>
                    <a:pt x="975" y="1973"/>
                  </a:lnTo>
                  <a:lnTo>
                    <a:pt x="907" y="1937"/>
                  </a:lnTo>
                  <a:lnTo>
                    <a:pt x="846" y="1894"/>
                  </a:lnTo>
                  <a:lnTo>
                    <a:pt x="819" y="1873"/>
                  </a:lnTo>
                  <a:lnTo>
                    <a:pt x="736" y="1799"/>
                  </a:lnTo>
                  <a:lnTo>
                    <a:pt x="610" y="1685"/>
                  </a:lnTo>
                  <a:lnTo>
                    <a:pt x="520" y="1620"/>
                  </a:lnTo>
                  <a:lnTo>
                    <a:pt x="470" y="1596"/>
                  </a:lnTo>
                  <a:lnTo>
                    <a:pt x="429" y="1578"/>
                  </a:lnTo>
                  <a:lnTo>
                    <a:pt x="358" y="1561"/>
                  </a:lnTo>
                  <a:lnTo>
                    <a:pt x="310" y="1557"/>
                  </a:lnTo>
                  <a:lnTo>
                    <a:pt x="262" y="1559"/>
                  </a:lnTo>
                  <a:lnTo>
                    <a:pt x="216" y="1570"/>
                  </a:lnTo>
                  <a:lnTo>
                    <a:pt x="175" y="1590"/>
                  </a:lnTo>
                  <a:lnTo>
                    <a:pt x="139" y="1622"/>
                  </a:lnTo>
                  <a:lnTo>
                    <a:pt x="124" y="1642"/>
                  </a:lnTo>
                  <a:lnTo>
                    <a:pt x="114" y="1658"/>
                  </a:lnTo>
                  <a:lnTo>
                    <a:pt x="100" y="1690"/>
                  </a:lnTo>
                  <a:lnTo>
                    <a:pt x="94" y="1725"/>
                  </a:lnTo>
                  <a:lnTo>
                    <a:pt x="100" y="1760"/>
                  </a:lnTo>
                  <a:lnTo>
                    <a:pt x="107" y="1777"/>
                  </a:lnTo>
                  <a:lnTo>
                    <a:pt x="123" y="1807"/>
                  </a:lnTo>
                  <a:lnTo>
                    <a:pt x="159" y="1842"/>
                  </a:lnTo>
                  <a:lnTo>
                    <a:pt x="188" y="1856"/>
                  </a:lnTo>
                  <a:lnTo>
                    <a:pt x="206" y="1859"/>
                  </a:lnTo>
                  <a:lnTo>
                    <a:pt x="215" y="1860"/>
                  </a:lnTo>
                  <a:lnTo>
                    <a:pt x="232" y="1869"/>
                  </a:lnTo>
                  <a:lnTo>
                    <a:pt x="246" y="1887"/>
                  </a:lnTo>
                  <a:lnTo>
                    <a:pt x="246" y="1920"/>
                  </a:lnTo>
                  <a:lnTo>
                    <a:pt x="232" y="1939"/>
                  </a:lnTo>
                  <a:lnTo>
                    <a:pt x="216" y="1947"/>
                  </a:lnTo>
                  <a:lnTo>
                    <a:pt x="206" y="1948"/>
                  </a:lnTo>
                  <a:lnTo>
                    <a:pt x="180" y="1948"/>
                  </a:lnTo>
                  <a:lnTo>
                    <a:pt x="135" y="1939"/>
                  </a:lnTo>
                  <a:lnTo>
                    <a:pt x="93" y="1917"/>
                  </a:lnTo>
                  <a:lnTo>
                    <a:pt x="58" y="1886"/>
                  </a:lnTo>
                  <a:lnTo>
                    <a:pt x="31" y="1848"/>
                  </a:lnTo>
                  <a:lnTo>
                    <a:pt x="11" y="1804"/>
                  </a:lnTo>
                  <a:lnTo>
                    <a:pt x="1" y="1758"/>
                  </a:lnTo>
                  <a:lnTo>
                    <a:pt x="0" y="1711"/>
                  </a:lnTo>
                  <a:lnTo>
                    <a:pt x="4" y="1688"/>
                  </a:lnTo>
                  <a:lnTo>
                    <a:pt x="10" y="1663"/>
                  </a:lnTo>
                  <a:lnTo>
                    <a:pt x="32" y="1618"/>
                  </a:lnTo>
                  <a:lnTo>
                    <a:pt x="62" y="1579"/>
                  </a:lnTo>
                  <a:lnTo>
                    <a:pt x="98" y="1545"/>
                  </a:lnTo>
                  <a:lnTo>
                    <a:pt x="141" y="1519"/>
                  </a:lnTo>
                  <a:lnTo>
                    <a:pt x="188" y="1500"/>
                  </a:lnTo>
                  <a:lnTo>
                    <a:pt x="237" y="1488"/>
                  </a:lnTo>
                  <a:lnTo>
                    <a:pt x="288" y="1484"/>
                  </a:lnTo>
                  <a:lnTo>
                    <a:pt x="312" y="1487"/>
                  </a:lnTo>
                  <a:lnTo>
                    <a:pt x="338" y="1489"/>
                  </a:lnTo>
                  <a:lnTo>
                    <a:pt x="390" y="1501"/>
                  </a:lnTo>
                  <a:lnTo>
                    <a:pt x="463" y="1530"/>
                  </a:lnTo>
                  <a:lnTo>
                    <a:pt x="549" y="1584"/>
                  </a:lnTo>
                  <a:lnTo>
                    <a:pt x="630" y="1650"/>
                  </a:lnTo>
                  <a:lnTo>
                    <a:pt x="667" y="1686"/>
                  </a:lnTo>
                  <a:lnTo>
                    <a:pt x="643" y="1642"/>
                  </a:lnTo>
                  <a:lnTo>
                    <a:pt x="605" y="1548"/>
                  </a:lnTo>
                  <a:lnTo>
                    <a:pt x="592" y="1497"/>
                  </a:lnTo>
                  <a:lnTo>
                    <a:pt x="584" y="1463"/>
                  </a:lnTo>
                  <a:lnTo>
                    <a:pt x="577" y="1395"/>
                  </a:lnTo>
                  <a:lnTo>
                    <a:pt x="574" y="1327"/>
                  </a:lnTo>
                  <a:lnTo>
                    <a:pt x="581" y="1259"/>
                  </a:lnTo>
                  <a:lnTo>
                    <a:pt x="592" y="1193"/>
                  </a:lnTo>
                  <a:lnTo>
                    <a:pt x="614" y="1128"/>
                  </a:lnTo>
                  <a:lnTo>
                    <a:pt x="643" y="1067"/>
                  </a:lnTo>
                  <a:lnTo>
                    <a:pt x="680" y="1010"/>
                  </a:lnTo>
                  <a:lnTo>
                    <a:pt x="704" y="983"/>
                  </a:lnTo>
                  <a:lnTo>
                    <a:pt x="724" y="959"/>
                  </a:lnTo>
                  <a:lnTo>
                    <a:pt x="772" y="918"/>
                  </a:lnTo>
                  <a:lnTo>
                    <a:pt x="825" y="881"/>
                  </a:lnTo>
                  <a:lnTo>
                    <a:pt x="881" y="850"/>
                  </a:lnTo>
                  <a:lnTo>
                    <a:pt x="941" y="826"/>
                  </a:lnTo>
                  <a:lnTo>
                    <a:pt x="1003" y="809"/>
                  </a:lnTo>
                  <a:lnTo>
                    <a:pt x="1067" y="799"/>
                  </a:lnTo>
                  <a:lnTo>
                    <a:pt x="1130" y="796"/>
                  </a:lnTo>
                  <a:lnTo>
                    <a:pt x="1161" y="799"/>
                  </a:lnTo>
                  <a:lnTo>
                    <a:pt x="1192" y="802"/>
                  </a:lnTo>
                  <a:lnTo>
                    <a:pt x="1253" y="814"/>
                  </a:lnTo>
                  <a:lnTo>
                    <a:pt x="1312" y="835"/>
                  </a:lnTo>
                  <a:lnTo>
                    <a:pt x="1366" y="862"/>
                  </a:lnTo>
                  <a:lnTo>
                    <a:pt x="1417" y="896"/>
                  </a:lnTo>
                  <a:lnTo>
                    <a:pt x="1462" y="936"/>
                  </a:lnTo>
                  <a:lnTo>
                    <a:pt x="1501" y="983"/>
                  </a:lnTo>
                  <a:lnTo>
                    <a:pt x="1532" y="1036"/>
                  </a:lnTo>
                  <a:lnTo>
                    <a:pt x="1545" y="1066"/>
                  </a:lnTo>
                  <a:lnTo>
                    <a:pt x="1555" y="1093"/>
                  </a:lnTo>
                  <a:lnTo>
                    <a:pt x="1569" y="1151"/>
                  </a:lnTo>
                  <a:lnTo>
                    <a:pt x="1577" y="1211"/>
                  </a:lnTo>
                  <a:lnTo>
                    <a:pt x="1577" y="1272"/>
                  </a:lnTo>
                  <a:lnTo>
                    <a:pt x="1571" y="1331"/>
                  </a:lnTo>
                  <a:lnTo>
                    <a:pt x="1556" y="1390"/>
                  </a:lnTo>
                  <a:lnTo>
                    <a:pt x="1536" y="1447"/>
                  </a:lnTo>
                  <a:lnTo>
                    <a:pt x="1509" y="1500"/>
                  </a:lnTo>
                  <a:lnTo>
                    <a:pt x="1492" y="1524"/>
                  </a:lnTo>
                  <a:lnTo>
                    <a:pt x="1472" y="1550"/>
                  </a:lnTo>
                  <a:lnTo>
                    <a:pt x="1426" y="1598"/>
                  </a:lnTo>
                  <a:lnTo>
                    <a:pt x="1371" y="1638"/>
                  </a:lnTo>
                  <a:lnTo>
                    <a:pt x="1313" y="1670"/>
                  </a:lnTo>
                  <a:lnTo>
                    <a:pt x="1249" y="1690"/>
                  </a:lnTo>
                  <a:lnTo>
                    <a:pt x="1184" y="1699"/>
                  </a:lnTo>
                  <a:lnTo>
                    <a:pt x="1120" y="1694"/>
                  </a:lnTo>
                  <a:lnTo>
                    <a:pt x="1055" y="1675"/>
                  </a:lnTo>
                  <a:lnTo>
                    <a:pt x="1024" y="1658"/>
                  </a:lnTo>
                  <a:lnTo>
                    <a:pt x="994" y="1640"/>
                  </a:lnTo>
                  <a:lnTo>
                    <a:pt x="940" y="1594"/>
                  </a:lnTo>
                  <a:lnTo>
                    <a:pt x="898" y="1539"/>
                  </a:lnTo>
                  <a:lnTo>
                    <a:pt x="880" y="1491"/>
                  </a:lnTo>
                  <a:lnTo>
                    <a:pt x="873" y="1456"/>
                  </a:lnTo>
                  <a:lnTo>
                    <a:pt x="873" y="1436"/>
                  </a:lnTo>
                  <a:lnTo>
                    <a:pt x="875" y="1405"/>
                  </a:lnTo>
                  <a:lnTo>
                    <a:pt x="888" y="1344"/>
                  </a:lnTo>
                  <a:lnTo>
                    <a:pt x="912" y="1288"/>
                  </a:lnTo>
                  <a:lnTo>
                    <a:pt x="954" y="1242"/>
                  </a:lnTo>
                  <a:lnTo>
                    <a:pt x="981" y="1225"/>
                  </a:lnTo>
                  <a:lnTo>
                    <a:pt x="990" y="1221"/>
                  </a:lnTo>
                  <a:lnTo>
                    <a:pt x="1006" y="1226"/>
                  </a:lnTo>
                  <a:lnTo>
                    <a:pt x="1015" y="1241"/>
                  </a:lnTo>
                  <a:lnTo>
                    <a:pt x="1012" y="1257"/>
                  </a:lnTo>
                  <a:lnTo>
                    <a:pt x="1004" y="1265"/>
                  </a:lnTo>
                  <a:lnTo>
                    <a:pt x="987" y="1277"/>
                  </a:lnTo>
                  <a:lnTo>
                    <a:pt x="960" y="1307"/>
                  </a:lnTo>
                  <a:lnTo>
                    <a:pt x="943" y="1340"/>
                  </a:lnTo>
                  <a:lnTo>
                    <a:pt x="936" y="1377"/>
                  </a:lnTo>
                  <a:lnTo>
                    <a:pt x="937" y="1416"/>
                  </a:lnTo>
                  <a:lnTo>
                    <a:pt x="946" y="1452"/>
                  </a:lnTo>
                  <a:lnTo>
                    <a:pt x="963" y="1488"/>
                  </a:lnTo>
                  <a:lnTo>
                    <a:pt x="987" y="1518"/>
                  </a:lnTo>
                  <a:lnTo>
                    <a:pt x="1002" y="1532"/>
                  </a:lnTo>
                  <a:lnTo>
                    <a:pt x="1032" y="1552"/>
                  </a:lnTo>
                  <a:lnTo>
                    <a:pt x="1098" y="1576"/>
                  </a:lnTo>
                  <a:lnTo>
                    <a:pt x="1170" y="1583"/>
                  </a:lnTo>
                  <a:lnTo>
                    <a:pt x="1240" y="1572"/>
                  </a:lnTo>
                  <a:lnTo>
                    <a:pt x="1273" y="1559"/>
                  </a:lnTo>
                  <a:lnTo>
                    <a:pt x="1300" y="1548"/>
                  </a:lnTo>
                  <a:lnTo>
                    <a:pt x="1345" y="1517"/>
                  </a:lnTo>
                  <a:lnTo>
                    <a:pt x="1385" y="1476"/>
                  </a:lnTo>
                  <a:lnTo>
                    <a:pt x="1418" y="1431"/>
                  </a:lnTo>
                  <a:lnTo>
                    <a:pt x="1442" y="1379"/>
                  </a:lnTo>
                  <a:lnTo>
                    <a:pt x="1461" y="1325"/>
                  </a:lnTo>
                  <a:lnTo>
                    <a:pt x="1472" y="1269"/>
                  </a:lnTo>
                  <a:lnTo>
                    <a:pt x="1477" y="1213"/>
                  </a:lnTo>
                  <a:lnTo>
                    <a:pt x="1476" y="1186"/>
                  </a:lnTo>
                  <a:lnTo>
                    <a:pt x="1474" y="1149"/>
                  </a:lnTo>
                  <a:lnTo>
                    <a:pt x="1458" y="1082"/>
                  </a:lnTo>
                  <a:lnTo>
                    <a:pt x="1431" y="1025"/>
                  </a:lnTo>
                  <a:lnTo>
                    <a:pt x="1394" y="976"/>
                  </a:lnTo>
                  <a:lnTo>
                    <a:pt x="1350" y="937"/>
                  </a:lnTo>
                  <a:lnTo>
                    <a:pt x="1300" y="906"/>
                  </a:lnTo>
                  <a:lnTo>
                    <a:pt x="1243" y="883"/>
                  </a:lnTo>
                  <a:lnTo>
                    <a:pt x="1183" y="869"/>
                  </a:lnTo>
                  <a:lnTo>
                    <a:pt x="1120" y="862"/>
                  </a:lnTo>
                  <a:lnTo>
                    <a:pt x="1055" y="863"/>
                  </a:lnTo>
                  <a:lnTo>
                    <a:pt x="990" y="872"/>
                  </a:lnTo>
                  <a:lnTo>
                    <a:pt x="928" y="889"/>
                  </a:lnTo>
                  <a:lnTo>
                    <a:pt x="867" y="914"/>
                  </a:lnTo>
                  <a:lnTo>
                    <a:pt x="811" y="946"/>
                  </a:lnTo>
                  <a:lnTo>
                    <a:pt x="761" y="986"/>
                  </a:lnTo>
                  <a:lnTo>
                    <a:pt x="717" y="1032"/>
                  </a:lnTo>
                  <a:lnTo>
                    <a:pt x="698" y="1059"/>
                  </a:lnTo>
                  <a:lnTo>
                    <a:pt x="679" y="1091"/>
                  </a:lnTo>
                  <a:lnTo>
                    <a:pt x="648" y="1160"/>
                  </a:lnTo>
                  <a:lnTo>
                    <a:pt x="627" y="1233"/>
                  </a:lnTo>
                  <a:lnTo>
                    <a:pt x="617" y="1307"/>
                  </a:lnTo>
                  <a:lnTo>
                    <a:pt x="617" y="1382"/>
                  </a:lnTo>
                  <a:lnTo>
                    <a:pt x="626" y="1457"/>
                  </a:lnTo>
                  <a:lnTo>
                    <a:pt x="645" y="1530"/>
                  </a:lnTo>
                  <a:lnTo>
                    <a:pt x="673" y="1601"/>
                  </a:lnTo>
                  <a:lnTo>
                    <a:pt x="689" y="1635"/>
                  </a:lnTo>
                  <a:lnTo>
                    <a:pt x="710" y="1670"/>
                  </a:lnTo>
                  <a:lnTo>
                    <a:pt x="758" y="1736"/>
                  </a:lnTo>
                  <a:lnTo>
                    <a:pt x="814" y="1795"/>
                  </a:lnTo>
                  <a:lnTo>
                    <a:pt x="875" y="1847"/>
                  </a:lnTo>
                  <a:lnTo>
                    <a:pt x="942" y="1890"/>
                  </a:lnTo>
                  <a:lnTo>
                    <a:pt x="1015" y="1925"/>
                  </a:lnTo>
                  <a:lnTo>
                    <a:pt x="1091" y="1952"/>
                  </a:lnTo>
                  <a:lnTo>
                    <a:pt x="1172" y="1969"/>
                  </a:lnTo>
                  <a:lnTo>
                    <a:pt x="1213" y="1974"/>
                  </a:lnTo>
                  <a:lnTo>
                    <a:pt x="1254" y="1978"/>
                  </a:lnTo>
                  <a:lnTo>
                    <a:pt x="1339" y="1978"/>
                  </a:lnTo>
                  <a:lnTo>
                    <a:pt x="1422" y="1972"/>
                  </a:lnTo>
                  <a:lnTo>
                    <a:pt x="1503" y="1956"/>
                  </a:lnTo>
                  <a:lnTo>
                    <a:pt x="1584" y="1934"/>
                  </a:lnTo>
                  <a:lnTo>
                    <a:pt x="1661" y="1904"/>
                  </a:lnTo>
                  <a:lnTo>
                    <a:pt x="1737" y="1867"/>
                  </a:lnTo>
                  <a:lnTo>
                    <a:pt x="1809" y="1822"/>
                  </a:lnTo>
                  <a:lnTo>
                    <a:pt x="1843" y="1798"/>
                  </a:lnTo>
                  <a:lnTo>
                    <a:pt x="1909" y="1746"/>
                  </a:lnTo>
                  <a:lnTo>
                    <a:pt x="2026" y="1628"/>
                  </a:lnTo>
                  <a:lnTo>
                    <a:pt x="2128" y="1496"/>
                  </a:lnTo>
                  <a:lnTo>
                    <a:pt x="2214" y="1353"/>
                  </a:lnTo>
                  <a:lnTo>
                    <a:pt x="2249" y="1278"/>
                  </a:lnTo>
                  <a:lnTo>
                    <a:pt x="2302" y="1158"/>
                  </a:lnTo>
                  <a:lnTo>
                    <a:pt x="2392" y="902"/>
                  </a:lnTo>
                  <a:lnTo>
                    <a:pt x="2439" y="774"/>
                  </a:lnTo>
                  <a:lnTo>
                    <a:pt x="2394" y="812"/>
                  </a:lnTo>
                  <a:lnTo>
                    <a:pt x="2297" y="878"/>
                  </a:lnTo>
                  <a:lnTo>
                    <a:pt x="2192" y="927"/>
                  </a:lnTo>
                  <a:lnTo>
                    <a:pt x="2107" y="949"/>
                  </a:lnTo>
                  <a:lnTo>
                    <a:pt x="2049" y="957"/>
                  </a:lnTo>
                  <a:lnTo>
                    <a:pt x="2019" y="958"/>
                  </a:lnTo>
                  <a:lnTo>
                    <a:pt x="1980" y="957"/>
                  </a:lnTo>
                  <a:lnTo>
                    <a:pt x="1905" y="948"/>
                  </a:lnTo>
                  <a:lnTo>
                    <a:pt x="1834" y="926"/>
                  </a:lnTo>
                  <a:lnTo>
                    <a:pt x="1766" y="894"/>
                  </a:lnTo>
                  <a:lnTo>
                    <a:pt x="1707" y="853"/>
                  </a:lnTo>
                  <a:lnTo>
                    <a:pt x="1655" y="801"/>
                  </a:lnTo>
                  <a:lnTo>
                    <a:pt x="1615" y="740"/>
                  </a:lnTo>
                  <a:lnTo>
                    <a:pt x="1588" y="669"/>
                  </a:lnTo>
                  <a:lnTo>
                    <a:pt x="1580" y="630"/>
                  </a:lnTo>
                  <a:lnTo>
                    <a:pt x="1577" y="605"/>
                  </a:lnTo>
                  <a:lnTo>
                    <a:pt x="1576" y="581"/>
                  </a:lnTo>
                  <a:lnTo>
                    <a:pt x="1575" y="577"/>
                  </a:lnTo>
                  <a:lnTo>
                    <a:pt x="1576" y="572"/>
                  </a:lnTo>
                  <a:lnTo>
                    <a:pt x="1577" y="543"/>
                  </a:lnTo>
                  <a:lnTo>
                    <a:pt x="1588" y="486"/>
                  </a:lnTo>
                  <a:lnTo>
                    <a:pt x="1597" y="459"/>
                  </a:lnTo>
                  <a:lnTo>
                    <a:pt x="1589" y="440"/>
                  </a:lnTo>
                  <a:lnTo>
                    <a:pt x="1562" y="407"/>
                  </a:lnTo>
                  <a:lnTo>
                    <a:pt x="1544" y="397"/>
                  </a:lnTo>
                  <a:lnTo>
                    <a:pt x="1531" y="392"/>
                  </a:lnTo>
                  <a:lnTo>
                    <a:pt x="1506" y="389"/>
                  </a:lnTo>
                  <a:lnTo>
                    <a:pt x="1481" y="394"/>
                  </a:lnTo>
                  <a:lnTo>
                    <a:pt x="1458" y="406"/>
                  </a:lnTo>
                  <a:lnTo>
                    <a:pt x="1429" y="432"/>
                  </a:lnTo>
                  <a:lnTo>
                    <a:pt x="1413" y="467"/>
                  </a:lnTo>
                  <a:lnTo>
                    <a:pt x="1409" y="491"/>
                  </a:lnTo>
                  <a:lnTo>
                    <a:pt x="1410" y="504"/>
                  </a:lnTo>
                  <a:lnTo>
                    <a:pt x="1411" y="513"/>
                  </a:lnTo>
                  <a:lnTo>
                    <a:pt x="1406" y="530"/>
                  </a:lnTo>
                  <a:lnTo>
                    <a:pt x="1392" y="548"/>
                  </a:lnTo>
                  <a:lnTo>
                    <a:pt x="1362" y="556"/>
                  </a:lnTo>
                  <a:lnTo>
                    <a:pt x="1343" y="548"/>
                  </a:lnTo>
                  <a:lnTo>
                    <a:pt x="1334" y="535"/>
                  </a:lnTo>
                  <a:lnTo>
                    <a:pt x="1331" y="526"/>
                  </a:lnTo>
                  <a:lnTo>
                    <a:pt x="1328" y="506"/>
                  </a:lnTo>
                  <a:lnTo>
                    <a:pt x="1334" y="463"/>
                  </a:lnTo>
                  <a:lnTo>
                    <a:pt x="1349" y="423"/>
                  </a:lnTo>
                  <a:lnTo>
                    <a:pt x="1374" y="386"/>
                  </a:lnTo>
                  <a:lnTo>
                    <a:pt x="1406" y="358"/>
                  </a:lnTo>
                  <a:lnTo>
                    <a:pt x="1444" y="340"/>
                  </a:lnTo>
                  <a:lnTo>
                    <a:pt x="1485" y="332"/>
                  </a:lnTo>
                  <a:lnTo>
                    <a:pt x="1528" y="340"/>
                  </a:lnTo>
                  <a:lnTo>
                    <a:pt x="1549" y="350"/>
                  </a:lnTo>
                  <a:lnTo>
                    <a:pt x="1569" y="363"/>
                  </a:lnTo>
                  <a:lnTo>
                    <a:pt x="1602" y="401"/>
                  </a:lnTo>
                  <a:lnTo>
                    <a:pt x="1612" y="423"/>
                  </a:lnTo>
                  <a:lnTo>
                    <a:pt x="1632" y="389"/>
                  </a:lnTo>
                  <a:lnTo>
                    <a:pt x="1656" y="360"/>
                  </a:lnTo>
                  <a:lnTo>
                    <a:pt x="1685" y="333"/>
                  </a:lnTo>
                  <a:lnTo>
                    <a:pt x="1750" y="290"/>
                  </a:lnTo>
                  <a:lnTo>
                    <a:pt x="1823" y="266"/>
                  </a:lnTo>
                  <a:lnTo>
                    <a:pt x="1881" y="261"/>
                  </a:lnTo>
                  <a:lnTo>
                    <a:pt x="1919" y="263"/>
                  </a:lnTo>
                  <a:lnTo>
                    <a:pt x="1939" y="268"/>
                  </a:lnTo>
                  <a:lnTo>
                    <a:pt x="1973" y="279"/>
                  </a:lnTo>
                  <a:lnTo>
                    <a:pt x="2036" y="315"/>
                  </a:lnTo>
                  <a:lnTo>
                    <a:pt x="2075" y="353"/>
                  </a:lnTo>
                  <a:lnTo>
                    <a:pt x="2094" y="382"/>
                  </a:lnTo>
                  <a:lnTo>
                    <a:pt x="2109" y="416"/>
                  </a:lnTo>
                  <a:lnTo>
                    <a:pt x="2114" y="451"/>
                  </a:lnTo>
                  <a:lnTo>
                    <a:pt x="2113" y="471"/>
                  </a:lnTo>
                  <a:lnTo>
                    <a:pt x="2107" y="503"/>
                  </a:lnTo>
                  <a:lnTo>
                    <a:pt x="2084" y="564"/>
                  </a:lnTo>
                  <a:lnTo>
                    <a:pt x="2055" y="602"/>
                  </a:lnTo>
                  <a:lnTo>
                    <a:pt x="2031" y="621"/>
                  </a:lnTo>
                  <a:lnTo>
                    <a:pt x="2002" y="635"/>
                  </a:lnTo>
                  <a:lnTo>
                    <a:pt x="1971" y="643"/>
                  </a:lnTo>
                  <a:lnTo>
                    <a:pt x="1953" y="644"/>
                  </a:lnTo>
                  <a:lnTo>
                    <a:pt x="1939" y="642"/>
                  </a:lnTo>
                  <a:lnTo>
                    <a:pt x="1922" y="625"/>
                  </a:lnTo>
                  <a:lnTo>
                    <a:pt x="1918" y="600"/>
                  </a:lnTo>
                  <a:lnTo>
                    <a:pt x="1931" y="578"/>
                  </a:lnTo>
                  <a:lnTo>
                    <a:pt x="1944" y="573"/>
                  </a:lnTo>
                  <a:lnTo>
                    <a:pt x="1956" y="568"/>
                  </a:lnTo>
                  <a:lnTo>
                    <a:pt x="1978" y="555"/>
                  </a:lnTo>
                  <a:lnTo>
                    <a:pt x="2002" y="526"/>
                  </a:lnTo>
                  <a:lnTo>
                    <a:pt x="2015" y="478"/>
                  </a:lnTo>
                  <a:lnTo>
                    <a:pt x="2009" y="442"/>
                  </a:lnTo>
                  <a:lnTo>
                    <a:pt x="1997" y="419"/>
                  </a:lnTo>
                  <a:lnTo>
                    <a:pt x="1989" y="408"/>
                  </a:lnTo>
                  <a:lnTo>
                    <a:pt x="1967" y="389"/>
                  </a:lnTo>
                  <a:lnTo>
                    <a:pt x="1914" y="363"/>
                  </a:lnTo>
                  <a:lnTo>
                    <a:pt x="1855" y="355"/>
                  </a:lnTo>
                  <a:lnTo>
                    <a:pt x="1796" y="367"/>
                  </a:lnTo>
                  <a:lnTo>
                    <a:pt x="1769" y="379"/>
                  </a:lnTo>
                  <a:lnTo>
                    <a:pt x="1739" y="397"/>
                  </a:lnTo>
                  <a:lnTo>
                    <a:pt x="1694" y="442"/>
                  </a:lnTo>
                  <a:lnTo>
                    <a:pt x="1663" y="495"/>
                  </a:lnTo>
                  <a:lnTo>
                    <a:pt x="1647" y="555"/>
                  </a:lnTo>
                  <a:lnTo>
                    <a:pt x="1646" y="616"/>
                  </a:lnTo>
                  <a:lnTo>
                    <a:pt x="1658" y="678"/>
                  </a:lnTo>
                  <a:lnTo>
                    <a:pt x="1684" y="736"/>
                  </a:lnTo>
                  <a:lnTo>
                    <a:pt x="1721" y="788"/>
                  </a:lnTo>
                  <a:lnTo>
                    <a:pt x="1744" y="812"/>
                  </a:lnTo>
                  <a:lnTo>
                    <a:pt x="1773" y="835"/>
                  </a:lnTo>
                  <a:lnTo>
                    <a:pt x="1835" y="870"/>
                  </a:lnTo>
                  <a:lnTo>
                    <a:pt x="1903" y="893"/>
                  </a:lnTo>
                  <a:lnTo>
                    <a:pt x="1973" y="904"/>
                  </a:lnTo>
                  <a:lnTo>
                    <a:pt x="2044" y="904"/>
                  </a:lnTo>
                  <a:lnTo>
                    <a:pt x="2114" y="893"/>
                  </a:lnTo>
                  <a:lnTo>
                    <a:pt x="2184" y="874"/>
                  </a:lnTo>
                  <a:lnTo>
                    <a:pt x="2250" y="847"/>
                  </a:lnTo>
                  <a:lnTo>
                    <a:pt x="2281" y="830"/>
                  </a:lnTo>
                  <a:lnTo>
                    <a:pt x="2334" y="799"/>
                  </a:lnTo>
                  <a:lnTo>
                    <a:pt x="2430" y="725"/>
                  </a:lnTo>
                  <a:lnTo>
                    <a:pt x="2474" y="684"/>
                  </a:lnTo>
                  <a:lnTo>
                    <a:pt x="2504" y="613"/>
                  </a:lnTo>
                  <a:lnTo>
                    <a:pt x="2573" y="477"/>
                  </a:lnTo>
                  <a:lnTo>
                    <a:pt x="2654" y="350"/>
                  </a:lnTo>
                  <a:lnTo>
                    <a:pt x="2728" y="265"/>
                  </a:lnTo>
                  <a:lnTo>
                    <a:pt x="2783" y="211"/>
                  </a:lnTo>
                  <a:lnTo>
                    <a:pt x="2812" y="187"/>
                  </a:lnTo>
                  <a:lnTo>
                    <a:pt x="2847" y="160"/>
                  </a:lnTo>
                  <a:lnTo>
                    <a:pt x="2919" y="114"/>
                  </a:lnTo>
                  <a:lnTo>
                    <a:pt x="2994" y="74"/>
                  </a:lnTo>
                  <a:lnTo>
                    <a:pt x="3073" y="43"/>
                  </a:lnTo>
                  <a:lnTo>
                    <a:pt x="3155" y="21"/>
                  </a:lnTo>
                  <a:lnTo>
                    <a:pt x="3239" y="5"/>
                  </a:lnTo>
                  <a:lnTo>
                    <a:pt x="3324" y="0"/>
                  </a:lnTo>
                  <a:lnTo>
                    <a:pt x="3410" y="4"/>
                  </a:lnTo>
                  <a:lnTo>
                    <a:pt x="3453" y="10"/>
                  </a:lnTo>
                  <a:lnTo>
                    <a:pt x="3492" y="17"/>
                  </a:lnTo>
                  <a:lnTo>
                    <a:pt x="3568" y="36"/>
                  </a:lnTo>
                  <a:lnTo>
                    <a:pt x="3642" y="64"/>
                  </a:lnTo>
                  <a:lnTo>
                    <a:pt x="3713" y="99"/>
                  </a:lnTo>
                  <a:lnTo>
                    <a:pt x="3781" y="139"/>
                  </a:lnTo>
                  <a:lnTo>
                    <a:pt x="3843" y="187"/>
                  </a:lnTo>
                  <a:lnTo>
                    <a:pt x="3901" y="240"/>
                  </a:lnTo>
                  <a:lnTo>
                    <a:pt x="3954" y="298"/>
                  </a:lnTo>
                  <a:lnTo>
                    <a:pt x="3978" y="331"/>
                  </a:lnTo>
                  <a:lnTo>
                    <a:pt x="3983" y="301"/>
                  </a:lnTo>
                  <a:lnTo>
                    <a:pt x="4002" y="244"/>
                  </a:lnTo>
                  <a:lnTo>
                    <a:pt x="4031" y="193"/>
                  </a:lnTo>
                  <a:lnTo>
                    <a:pt x="4066" y="147"/>
                  </a:lnTo>
                  <a:lnTo>
                    <a:pt x="4110" y="108"/>
                  </a:lnTo>
                  <a:lnTo>
                    <a:pt x="4159" y="75"/>
                  </a:lnTo>
                  <a:lnTo>
                    <a:pt x="4215" y="52"/>
                  </a:lnTo>
                  <a:lnTo>
                    <a:pt x="4273" y="38"/>
                  </a:lnTo>
                  <a:lnTo>
                    <a:pt x="4304" y="35"/>
                  </a:lnTo>
                  <a:lnTo>
                    <a:pt x="4341" y="35"/>
                  </a:lnTo>
                  <a:lnTo>
                    <a:pt x="4413" y="48"/>
                  </a:lnTo>
                  <a:lnTo>
                    <a:pt x="4482" y="77"/>
                  </a:lnTo>
                  <a:lnTo>
                    <a:pt x="4544" y="117"/>
                  </a:lnTo>
                  <a:lnTo>
                    <a:pt x="4596" y="170"/>
                  </a:lnTo>
                  <a:lnTo>
                    <a:pt x="4635" y="231"/>
                  </a:lnTo>
                  <a:lnTo>
                    <a:pt x="4656" y="300"/>
                  </a:lnTo>
                  <a:lnTo>
                    <a:pt x="4657" y="373"/>
                  </a:lnTo>
                  <a:lnTo>
                    <a:pt x="4648" y="412"/>
                  </a:lnTo>
                  <a:lnTo>
                    <a:pt x="4636" y="447"/>
                  </a:lnTo>
                  <a:lnTo>
                    <a:pt x="4600" y="511"/>
                  </a:lnTo>
                  <a:lnTo>
                    <a:pt x="4549" y="561"/>
                  </a:lnTo>
                  <a:lnTo>
                    <a:pt x="4486" y="595"/>
                  </a:lnTo>
                  <a:lnTo>
                    <a:pt x="4448" y="604"/>
                  </a:lnTo>
                  <a:lnTo>
                    <a:pt x="4417" y="608"/>
                  </a:lnTo>
                  <a:lnTo>
                    <a:pt x="4352" y="596"/>
                  </a:lnTo>
                  <a:lnTo>
                    <a:pt x="4293" y="568"/>
                  </a:lnTo>
                  <a:lnTo>
                    <a:pt x="4243" y="524"/>
                  </a:lnTo>
                  <a:lnTo>
                    <a:pt x="4227" y="497"/>
                  </a:lnTo>
                  <a:lnTo>
                    <a:pt x="4214" y="472"/>
                  </a:lnTo>
                  <a:lnTo>
                    <a:pt x="4199" y="412"/>
                  </a:lnTo>
                  <a:lnTo>
                    <a:pt x="4202" y="367"/>
                  </a:lnTo>
                  <a:lnTo>
                    <a:pt x="4210" y="338"/>
                  </a:lnTo>
                  <a:lnTo>
                    <a:pt x="4224" y="312"/>
                  </a:lnTo>
                  <a:lnTo>
                    <a:pt x="4243" y="292"/>
                  </a:lnTo>
                  <a:lnTo>
                    <a:pt x="4258" y="283"/>
                  </a:lnTo>
                  <a:lnTo>
                    <a:pt x="4269" y="276"/>
                  </a:lnTo>
                  <a:lnTo>
                    <a:pt x="4297" y="268"/>
                  </a:lnTo>
                  <a:lnTo>
                    <a:pt x="4325" y="268"/>
                  </a:lnTo>
                  <a:lnTo>
                    <a:pt x="4352" y="274"/>
                  </a:lnTo>
                  <a:lnTo>
                    <a:pt x="4377" y="287"/>
                  </a:lnTo>
                  <a:lnTo>
                    <a:pt x="4395" y="303"/>
                  </a:lnTo>
                  <a:lnTo>
                    <a:pt x="4408" y="327"/>
                  </a:lnTo>
                  <a:lnTo>
                    <a:pt x="4413" y="354"/>
                  </a:lnTo>
                  <a:lnTo>
                    <a:pt x="4411" y="370"/>
                  </a:lnTo>
                  <a:lnTo>
                    <a:pt x="4408" y="379"/>
                  </a:lnTo>
                  <a:lnTo>
                    <a:pt x="4400" y="389"/>
                  </a:lnTo>
                  <a:lnTo>
                    <a:pt x="4383" y="397"/>
                  </a:lnTo>
                  <a:lnTo>
                    <a:pt x="4357" y="389"/>
                  </a:lnTo>
                  <a:lnTo>
                    <a:pt x="4342" y="367"/>
                  </a:lnTo>
                  <a:lnTo>
                    <a:pt x="4342" y="351"/>
                  </a:lnTo>
                  <a:lnTo>
                    <a:pt x="4342" y="335"/>
                  </a:lnTo>
                  <a:lnTo>
                    <a:pt x="4329" y="310"/>
                  </a:lnTo>
                  <a:lnTo>
                    <a:pt x="4315" y="301"/>
                  </a:lnTo>
                  <a:lnTo>
                    <a:pt x="4304" y="301"/>
                  </a:lnTo>
                  <a:lnTo>
                    <a:pt x="4294" y="302"/>
                  </a:lnTo>
                  <a:lnTo>
                    <a:pt x="4274" y="310"/>
                  </a:lnTo>
                  <a:lnTo>
                    <a:pt x="4258" y="324"/>
                  </a:lnTo>
                  <a:lnTo>
                    <a:pt x="4247" y="342"/>
                  </a:lnTo>
                  <a:lnTo>
                    <a:pt x="4243" y="353"/>
                  </a:lnTo>
                  <a:lnTo>
                    <a:pt x="4237" y="381"/>
                  </a:lnTo>
                  <a:lnTo>
                    <a:pt x="4242" y="424"/>
                  </a:lnTo>
                  <a:lnTo>
                    <a:pt x="4252" y="451"/>
                  </a:lnTo>
                  <a:lnTo>
                    <a:pt x="4260" y="464"/>
                  </a:lnTo>
                  <a:lnTo>
                    <a:pt x="4278" y="486"/>
                  </a:lnTo>
                  <a:lnTo>
                    <a:pt x="4325" y="520"/>
                  </a:lnTo>
                  <a:lnTo>
                    <a:pt x="4381" y="537"/>
                  </a:lnTo>
                  <a:lnTo>
                    <a:pt x="4424" y="535"/>
                  </a:lnTo>
                  <a:lnTo>
                    <a:pt x="4451" y="526"/>
                  </a:lnTo>
                  <a:lnTo>
                    <a:pt x="4464" y="520"/>
                  </a:lnTo>
                  <a:lnTo>
                    <a:pt x="4492" y="503"/>
                  </a:lnTo>
                  <a:lnTo>
                    <a:pt x="4535" y="459"/>
                  </a:lnTo>
                  <a:lnTo>
                    <a:pt x="4560" y="408"/>
                  </a:lnTo>
                  <a:lnTo>
                    <a:pt x="4569" y="353"/>
                  </a:lnTo>
                  <a:lnTo>
                    <a:pt x="4564" y="297"/>
                  </a:lnTo>
                  <a:lnTo>
                    <a:pt x="4544" y="243"/>
                  </a:lnTo>
                  <a:lnTo>
                    <a:pt x="4510" y="192"/>
                  </a:lnTo>
                  <a:lnTo>
                    <a:pt x="4466" y="152"/>
                  </a:lnTo>
                  <a:lnTo>
                    <a:pt x="4439" y="136"/>
                  </a:lnTo>
                  <a:lnTo>
                    <a:pt x="4413" y="123"/>
                  </a:lnTo>
                  <a:lnTo>
                    <a:pt x="4360" y="108"/>
                  </a:lnTo>
                  <a:lnTo>
                    <a:pt x="4304" y="103"/>
                  </a:lnTo>
                  <a:lnTo>
                    <a:pt x="4247" y="108"/>
                  </a:lnTo>
                  <a:lnTo>
                    <a:pt x="4193" y="122"/>
                  </a:lnTo>
                  <a:lnTo>
                    <a:pt x="4141" y="147"/>
                  </a:lnTo>
                  <a:lnTo>
                    <a:pt x="4096" y="179"/>
                  </a:lnTo>
                  <a:lnTo>
                    <a:pt x="4057" y="219"/>
                  </a:lnTo>
                  <a:lnTo>
                    <a:pt x="4042" y="244"/>
                  </a:lnTo>
                  <a:lnTo>
                    <a:pt x="4027" y="274"/>
                  </a:lnTo>
                  <a:lnTo>
                    <a:pt x="4007" y="336"/>
                  </a:lnTo>
                  <a:lnTo>
                    <a:pt x="4004" y="370"/>
                  </a:lnTo>
                  <a:lnTo>
                    <a:pt x="4024" y="402"/>
                  </a:lnTo>
                  <a:lnTo>
                    <a:pt x="4058" y="469"/>
                  </a:lnTo>
                  <a:lnTo>
                    <a:pt x="4098" y="574"/>
                  </a:lnTo>
                  <a:lnTo>
                    <a:pt x="4118" y="647"/>
                  </a:lnTo>
                  <a:lnTo>
                    <a:pt x="4127" y="655"/>
                  </a:lnTo>
                  <a:lnTo>
                    <a:pt x="4136" y="661"/>
                  </a:lnTo>
                  <a:lnTo>
                    <a:pt x="4133" y="664"/>
                  </a:lnTo>
                  <a:lnTo>
                    <a:pt x="4127" y="660"/>
                  </a:lnTo>
                  <a:lnTo>
                    <a:pt x="4120" y="656"/>
                  </a:lnTo>
                  <a:lnTo>
                    <a:pt x="4158" y="841"/>
                  </a:lnTo>
                  <a:lnTo>
                    <a:pt x="4189" y="1029"/>
                  </a:lnTo>
                  <a:lnTo>
                    <a:pt x="4201" y="1089"/>
                  </a:lnTo>
                  <a:lnTo>
                    <a:pt x="4232" y="1208"/>
                  </a:lnTo>
                  <a:lnTo>
                    <a:pt x="4276" y="1323"/>
                  </a:lnTo>
                  <a:lnTo>
                    <a:pt x="4334" y="1431"/>
                  </a:lnTo>
                  <a:lnTo>
                    <a:pt x="4372" y="1478"/>
                  </a:lnTo>
                  <a:lnTo>
                    <a:pt x="4360" y="1445"/>
                  </a:lnTo>
                  <a:lnTo>
                    <a:pt x="4344" y="1377"/>
                  </a:lnTo>
                  <a:lnTo>
                    <a:pt x="4337" y="1307"/>
                  </a:lnTo>
                  <a:lnTo>
                    <a:pt x="4337" y="1237"/>
                  </a:lnTo>
                  <a:lnTo>
                    <a:pt x="4346" y="1168"/>
                  </a:lnTo>
                  <a:lnTo>
                    <a:pt x="4361" y="1099"/>
                  </a:lnTo>
                  <a:lnTo>
                    <a:pt x="4387" y="1034"/>
                  </a:lnTo>
                  <a:lnTo>
                    <a:pt x="4421" y="972"/>
                  </a:lnTo>
                  <a:lnTo>
                    <a:pt x="4442" y="944"/>
                  </a:lnTo>
                  <a:lnTo>
                    <a:pt x="4466" y="911"/>
                  </a:lnTo>
                  <a:lnTo>
                    <a:pt x="4523" y="854"/>
                  </a:lnTo>
                  <a:lnTo>
                    <a:pt x="4588" y="805"/>
                  </a:lnTo>
                  <a:lnTo>
                    <a:pt x="4658" y="765"/>
                  </a:lnTo>
                  <a:lnTo>
                    <a:pt x="4732" y="734"/>
                  </a:lnTo>
                  <a:lnTo>
                    <a:pt x="4810" y="714"/>
                  </a:lnTo>
                  <a:lnTo>
                    <a:pt x="4890" y="707"/>
                  </a:lnTo>
                  <a:lnTo>
                    <a:pt x="4972" y="709"/>
                  </a:lnTo>
                  <a:lnTo>
                    <a:pt x="5012" y="716"/>
                  </a:lnTo>
                  <a:lnTo>
                    <a:pt x="5052" y="725"/>
                  </a:lnTo>
                  <a:lnTo>
                    <a:pt x="5129" y="752"/>
                  </a:lnTo>
                  <a:lnTo>
                    <a:pt x="5199" y="792"/>
                  </a:lnTo>
                  <a:lnTo>
                    <a:pt x="5261" y="843"/>
                  </a:lnTo>
                  <a:lnTo>
                    <a:pt x="5313" y="902"/>
                  </a:lnTo>
                  <a:lnTo>
                    <a:pt x="5352" y="971"/>
                  </a:lnTo>
                  <a:lnTo>
                    <a:pt x="5376" y="1046"/>
                  </a:lnTo>
                  <a:lnTo>
                    <a:pt x="5383" y="1128"/>
                  </a:lnTo>
                  <a:lnTo>
                    <a:pt x="5377" y="1171"/>
                  </a:lnTo>
                  <a:lnTo>
                    <a:pt x="5371" y="1206"/>
                  </a:lnTo>
                  <a:lnTo>
                    <a:pt x="5344" y="1270"/>
                  </a:lnTo>
                  <a:lnTo>
                    <a:pt x="5304" y="1327"/>
                  </a:lnTo>
                  <a:lnTo>
                    <a:pt x="5253" y="1375"/>
                  </a:lnTo>
                  <a:lnTo>
                    <a:pt x="5193" y="1410"/>
                  </a:lnTo>
                  <a:lnTo>
                    <a:pt x="5129" y="1430"/>
                  </a:lnTo>
                  <a:lnTo>
                    <a:pt x="5060" y="1431"/>
                  </a:lnTo>
                  <a:lnTo>
                    <a:pt x="4991" y="1414"/>
                  </a:lnTo>
                  <a:lnTo>
                    <a:pt x="4959" y="1396"/>
                  </a:lnTo>
                  <a:lnTo>
                    <a:pt x="4951" y="1391"/>
                  </a:lnTo>
                  <a:lnTo>
                    <a:pt x="4948" y="1377"/>
                  </a:lnTo>
                  <a:lnTo>
                    <a:pt x="4956" y="1365"/>
                  </a:lnTo>
                  <a:lnTo>
                    <a:pt x="4969" y="1360"/>
                  </a:lnTo>
                  <a:lnTo>
                    <a:pt x="4978" y="1362"/>
                  </a:lnTo>
                  <a:lnTo>
                    <a:pt x="5004" y="1374"/>
                  </a:lnTo>
                  <a:lnTo>
                    <a:pt x="5060" y="1384"/>
                  </a:lnTo>
                  <a:lnTo>
                    <a:pt x="5117" y="1379"/>
                  </a:lnTo>
                  <a:lnTo>
                    <a:pt x="5170" y="1361"/>
                  </a:lnTo>
                  <a:lnTo>
                    <a:pt x="5195" y="1346"/>
                  </a:lnTo>
                  <a:lnTo>
                    <a:pt x="5219" y="1329"/>
                  </a:lnTo>
                  <a:lnTo>
                    <a:pt x="5257" y="1285"/>
                  </a:lnTo>
                  <a:lnTo>
                    <a:pt x="5283" y="1233"/>
                  </a:lnTo>
                  <a:lnTo>
                    <a:pt x="5295" y="1176"/>
                  </a:lnTo>
                  <a:lnTo>
                    <a:pt x="5295" y="1146"/>
                  </a:lnTo>
                  <a:lnTo>
                    <a:pt x="5293" y="1116"/>
                  </a:lnTo>
                  <a:lnTo>
                    <a:pt x="5280" y="1062"/>
                  </a:lnTo>
                  <a:lnTo>
                    <a:pt x="5258" y="1011"/>
                  </a:lnTo>
                  <a:lnTo>
                    <a:pt x="5228" y="966"/>
                  </a:lnTo>
                  <a:lnTo>
                    <a:pt x="5191" y="926"/>
                  </a:lnTo>
                  <a:lnTo>
                    <a:pt x="5148" y="892"/>
                  </a:lnTo>
                  <a:lnTo>
                    <a:pt x="5099" y="863"/>
                  </a:lnTo>
                  <a:lnTo>
                    <a:pt x="5047" y="843"/>
                  </a:lnTo>
                  <a:lnTo>
                    <a:pt x="5020" y="835"/>
                  </a:lnTo>
                  <a:lnTo>
                    <a:pt x="4993" y="828"/>
                  </a:lnTo>
                  <a:lnTo>
                    <a:pt x="4938" y="821"/>
                  </a:lnTo>
                  <a:lnTo>
                    <a:pt x="4884" y="819"/>
                  </a:lnTo>
                  <a:lnTo>
                    <a:pt x="4828" y="826"/>
                  </a:lnTo>
                  <a:lnTo>
                    <a:pt x="4775" y="836"/>
                  </a:lnTo>
                  <a:lnTo>
                    <a:pt x="4722" y="854"/>
                  </a:lnTo>
                  <a:lnTo>
                    <a:pt x="4672" y="878"/>
                  </a:lnTo>
                  <a:lnTo>
                    <a:pt x="4626" y="907"/>
                  </a:lnTo>
                  <a:lnTo>
                    <a:pt x="4604" y="924"/>
                  </a:lnTo>
                  <a:lnTo>
                    <a:pt x="4582" y="942"/>
                  </a:lnTo>
                  <a:lnTo>
                    <a:pt x="4541" y="984"/>
                  </a:lnTo>
                  <a:lnTo>
                    <a:pt x="4508" y="1029"/>
                  </a:lnTo>
                  <a:lnTo>
                    <a:pt x="4479" y="1079"/>
                  </a:lnTo>
                  <a:lnTo>
                    <a:pt x="4456" y="1130"/>
                  </a:lnTo>
                  <a:lnTo>
                    <a:pt x="4439" y="1185"/>
                  </a:lnTo>
                  <a:lnTo>
                    <a:pt x="4429" y="1241"/>
                  </a:lnTo>
                  <a:lnTo>
                    <a:pt x="4426" y="1298"/>
                  </a:lnTo>
                  <a:lnTo>
                    <a:pt x="4427" y="1327"/>
                  </a:lnTo>
                  <a:lnTo>
                    <a:pt x="4431" y="1369"/>
                  </a:lnTo>
                  <a:lnTo>
                    <a:pt x="4451" y="1448"/>
                  </a:lnTo>
                  <a:lnTo>
                    <a:pt x="4484" y="1522"/>
                  </a:lnTo>
                  <a:lnTo>
                    <a:pt x="4529" y="1590"/>
                  </a:lnTo>
                  <a:lnTo>
                    <a:pt x="4582" y="1651"/>
                  </a:lnTo>
                  <a:lnTo>
                    <a:pt x="4644" y="1706"/>
                  </a:lnTo>
                  <a:lnTo>
                    <a:pt x="4711" y="1751"/>
                  </a:lnTo>
                  <a:lnTo>
                    <a:pt x="4784" y="1789"/>
                  </a:lnTo>
                  <a:lnTo>
                    <a:pt x="4823" y="1804"/>
                  </a:lnTo>
                  <a:lnTo>
                    <a:pt x="4867" y="1820"/>
                  </a:lnTo>
                  <a:lnTo>
                    <a:pt x="4958" y="1843"/>
                  </a:lnTo>
                  <a:lnTo>
                    <a:pt x="5050" y="1860"/>
                  </a:lnTo>
                  <a:lnTo>
                    <a:pt x="5143" y="1869"/>
                  </a:lnTo>
                  <a:lnTo>
                    <a:pt x="5284" y="1870"/>
                  </a:lnTo>
                  <a:lnTo>
                    <a:pt x="5472" y="1855"/>
                  </a:lnTo>
                  <a:lnTo>
                    <a:pt x="5564" y="1839"/>
                  </a:lnTo>
                  <a:lnTo>
                    <a:pt x="5648" y="1824"/>
                  </a:lnTo>
                  <a:lnTo>
                    <a:pt x="5816" y="1781"/>
                  </a:lnTo>
                  <a:lnTo>
                    <a:pt x="5976" y="1725"/>
                  </a:lnTo>
                  <a:lnTo>
                    <a:pt x="6133" y="1658"/>
                  </a:lnTo>
                  <a:lnTo>
                    <a:pt x="6283" y="1579"/>
                  </a:lnTo>
                  <a:lnTo>
                    <a:pt x="6429" y="1489"/>
                  </a:lnTo>
                  <a:lnTo>
                    <a:pt x="6566" y="1390"/>
                  </a:lnTo>
                  <a:lnTo>
                    <a:pt x="6698" y="1279"/>
                  </a:lnTo>
                  <a:lnTo>
                    <a:pt x="6760" y="1220"/>
                  </a:lnTo>
                  <a:lnTo>
                    <a:pt x="6755" y="1216"/>
                  </a:lnTo>
                  <a:lnTo>
                    <a:pt x="6753" y="1211"/>
                  </a:lnTo>
                  <a:lnTo>
                    <a:pt x="6754" y="1203"/>
                  </a:lnTo>
                  <a:lnTo>
                    <a:pt x="6759" y="1196"/>
                  </a:lnTo>
                  <a:lnTo>
                    <a:pt x="6768" y="1196"/>
                  </a:lnTo>
                  <a:lnTo>
                    <a:pt x="6772" y="1199"/>
                  </a:lnTo>
                  <a:lnTo>
                    <a:pt x="6777" y="1204"/>
                  </a:lnTo>
                  <a:lnTo>
                    <a:pt x="6782" y="1199"/>
                  </a:lnTo>
                  <a:lnTo>
                    <a:pt x="6786" y="1196"/>
                  </a:lnTo>
                  <a:lnTo>
                    <a:pt x="6794" y="1196"/>
                  </a:lnTo>
                  <a:lnTo>
                    <a:pt x="6801" y="1203"/>
                  </a:lnTo>
                  <a:lnTo>
                    <a:pt x="6801" y="1211"/>
                  </a:lnTo>
                  <a:lnTo>
                    <a:pt x="6798" y="1216"/>
                  </a:lnTo>
                  <a:lnTo>
                    <a:pt x="6794" y="1220"/>
                  </a:lnTo>
                  <a:lnTo>
                    <a:pt x="6856" y="1279"/>
                  </a:lnTo>
                  <a:lnTo>
                    <a:pt x="6987" y="1390"/>
                  </a:lnTo>
                  <a:lnTo>
                    <a:pt x="7126" y="1489"/>
                  </a:lnTo>
                  <a:lnTo>
                    <a:pt x="7270" y="1579"/>
                  </a:lnTo>
                  <a:lnTo>
                    <a:pt x="7421" y="1658"/>
                  </a:lnTo>
                  <a:lnTo>
                    <a:pt x="7577" y="1725"/>
                  </a:lnTo>
                  <a:lnTo>
                    <a:pt x="7739" y="1781"/>
                  </a:lnTo>
                  <a:lnTo>
                    <a:pt x="7905" y="1824"/>
                  </a:lnTo>
                  <a:lnTo>
                    <a:pt x="7989" y="1839"/>
                  </a:lnTo>
                  <a:lnTo>
                    <a:pt x="8081" y="1855"/>
                  </a:lnTo>
                  <a:lnTo>
                    <a:pt x="8269" y="1870"/>
                  </a:lnTo>
                  <a:lnTo>
                    <a:pt x="8410" y="1869"/>
                  </a:lnTo>
                  <a:lnTo>
                    <a:pt x="8505" y="1860"/>
                  </a:lnTo>
                  <a:lnTo>
                    <a:pt x="8597" y="1843"/>
                  </a:lnTo>
                  <a:lnTo>
                    <a:pt x="8688" y="1820"/>
                  </a:lnTo>
                  <a:lnTo>
                    <a:pt x="8732" y="1804"/>
                  </a:lnTo>
                  <a:lnTo>
                    <a:pt x="8769" y="1789"/>
                  </a:lnTo>
                  <a:lnTo>
                    <a:pt x="8842" y="1751"/>
                  </a:lnTo>
                  <a:lnTo>
                    <a:pt x="8911" y="1706"/>
                  </a:lnTo>
                  <a:lnTo>
                    <a:pt x="8972" y="1651"/>
                  </a:lnTo>
                  <a:lnTo>
                    <a:pt x="9026" y="1590"/>
                  </a:lnTo>
                  <a:lnTo>
                    <a:pt x="9070" y="1522"/>
                  </a:lnTo>
                  <a:lnTo>
                    <a:pt x="9103" y="1448"/>
                  </a:lnTo>
                  <a:lnTo>
                    <a:pt x="9122" y="1369"/>
                  </a:lnTo>
                  <a:lnTo>
                    <a:pt x="9126" y="1327"/>
                  </a:lnTo>
                  <a:lnTo>
                    <a:pt x="9127" y="1298"/>
                  </a:lnTo>
                  <a:lnTo>
                    <a:pt x="9125" y="1241"/>
                  </a:lnTo>
                  <a:lnTo>
                    <a:pt x="9114" y="1185"/>
                  </a:lnTo>
                  <a:lnTo>
                    <a:pt x="9097" y="1130"/>
                  </a:lnTo>
                  <a:lnTo>
                    <a:pt x="9075" y="1079"/>
                  </a:lnTo>
                  <a:lnTo>
                    <a:pt x="9046" y="1029"/>
                  </a:lnTo>
                  <a:lnTo>
                    <a:pt x="9012" y="984"/>
                  </a:lnTo>
                  <a:lnTo>
                    <a:pt x="8972" y="942"/>
                  </a:lnTo>
                  <a:lnTo>
                    <a:pt x="8950" y="924"/>
                  </a:lnTo>
                  <a:lnTo>
                    <a:pt x="8929" y="907"/>
                  </a:lnTo>
                  <a:lnTo>
                    <a:pt x="8882" y="878"/>
                  </a:lnTo>
                  <a:lnTo>
                    <a:pt x="8832" y="854"/>
                  </a:lnTo>
                  <a:lnTo>
                    <a:pt x="8780" y="836"/>
                  </a:lnTo>
                  <a:lnTo>
                    <a:pt x="8725" y="826"/>
                  </a:lnTo>
                  <a:lnTo>
                    <a:pt x="8671" y="819"/>
                  </a:lnTo>
                  <a:lnTo>
                    <a:pt x="8615" y="821"/>
                  </a:lnTo>
                  <a:lnTo>
                    <a:pt x="8561" y="828"/>
                  </a:lnTo>
                  <a:lnTo>
                    <a:pt x="8534" y="835"/>
                  </a:lnTo>
                  <a:lnTo>
                    <a:pt x="8506" y="843"/>
                  </a:lnTo>
                  <a:lnTo>
                    <a:pt x="8454" y="863"/>
                  </a:lnTo>
                  <a:lnTo>
                    <a:pt x="8407" y="892"/>
                  </a:lnTo>
                  <a:lnTo>
                    <a:pt x="8362" y="926"/>
                  </a:lnTo>
                  <a:lnTo>
                    <a:pt x="8325" y="966"/>
                  </a:lnTo>
                  <a:lnTo>
                    <a:pt x="8295" y="1011"/>
                  </a:lnTo>
                  <a:lnTo>
                    <a:pt x="8273" y="1062"/>
                  </a:lnTo>
                  <a:lnTo>
                    <a:pt x="8261" y="1116"/>
                  </a:lnTo>
                  <a:lnTo>
                    <a:pt x="8259" y="1146"/>
                  </a:lnTo>
                  <a:lnTo>
                    <a:pt x="8260" y="1176"/>
                  </a:lnTo>
                  <a:lnTo>
                    <a:pt x="8272" y="1233"/>
                  </a:lnTo>
                  <a:lnTo>
                    <a:pt x="8296" y="1285"/>
                  </a:lnTo>
                  <a:lnTo>
                    <a:pt x="8334" y="1329"/>
                  </a:lnTo>
                  <a:lnTo>
                    <a:pt x="8359" y="1346"/>
                  </a:lnTo>
                  <a:lnTo>
                    <a:pt x="8383" y="1361"/>
                  </a:lnTo>
                  <a:lnTo>
                    <a:pt x="8438" y="1379"/>
                  </a:lnTo>
                  <a:lnTo>
                    <a:pt x="8493" y="1384"/>
                  </a:lnTo>
                  <a:lnTo>
                    <a:pt x="8549" y="1374"/>
                  </a:lnTo>
                  <a:lnTo>
                    <a:pt x="8576" y="1362"/>
                  </a:lnTo>
                  <a:lnTo>
                    <a:pt x="8584" y="1360"/>
                  </a:lnTo>
                  <a:lnTo>
                    <a:pt x="8598" y="1365"/>
                  </a:lnTo>
                  <a:lnTo>
                    <a:pt x="8605" y="1377"/>
                  </a:lnTo>
                  <a:lnTo>
                    <a:pt x="8602" y="1391"/>
                  </a:lnTo>
                  <a:lnTo>
                    <a:pt x="8596" y="1396"/>
                  </a:lnTo>
                  <a:lnTo>
                    <a:pt x="8562" y="1414"/>
                  </a:lnTo>
                  <a:lnTo>
                    <a:pt x="8493" y="1431"/>
                  </a:lnTo>
                  <a:lnTo>
                    <a:pt x="8425" y="1430"/>
                  </a:lnTo>
                  <a:lnTo>
                    <a:pt x="8360" y="1410"/>
                  </a:lnTo>
                  <a:lnTo>
                    <a:pt x="8300" y="1375"/>
                  </a:lnTo>
                  <a:lnTo>
                    <a:pt x="8250" y="1327"/>
                  </a:lnTo>
                  <a:lnTo>
                    <a:pt x="8210" y="1270"/>
                  </a:lnTo>
                  <a:lnTo>
                    <a:pt x="8184" y="1206"/>
                  </a:lnTo>
                  <a:lnTo>
                    <a:pt x="8176" y="1171"/>
                  </a:lnTo>
                  <a:lnTo>
                    <a:pt x="8172" y="1128"/>
                  </a:lnTo>
                  <a:lnTo>
                    <a:pt x="8178" y="1046"/>
                  </a:lnTo>
                  <a:lnTo>
                    <a:pt x="8202" y="971"/>
                  </a:lnTo>
                  <a:lnTo>
                    <a:pt x="8241" y="902"/>
                  </a:lnTo>
                  <a:lnTo>
                    <a:pt x="8292" y="843"/>
                  </a:lnTo>
                  <a:lnTo>
                    <a:pt x="8355" y="792"/>
                  </a:lnTo>
                  <a:lnTo>
                    <a:pt x="8425" y="752"/>
                  </a:lnTo>
                  <a:lnTo>
                    <a:pt x="8501" y="725"/>
                  </a:lnTo>
                  <a:lnTo>
                    <a:pt x="8541" y="716"/>
                  </a:lnTo>
                  <a:lnTo>
                    <a:pt x="8582" y="709"/>
                  </a:lnTo>
                  <a:lnTo>
                    <a:pt x="8663" y="707"/>
                  </a:lnTo>
                  <a:lnTo>
                    <a:pt x="8744" y="714"/>
                  </a:lnTo>
                  <a:lnTo>
                    <a:pt x="8821" y="734"/>
                  </a:lnTo>
                  <a:lnTo>
                    <a:pt x="8896" y="765"/>
                  </a:lnTo>
                  <a:lnTo>
                    <a:pt x="8966" y="805"/>
                  </a:lnTo>
                  <a:lnTo>
                    <a:pt x="9030" y="854"/>
                  </a:lnTo>
                  <a:lnTo>
                    <a:pt x="9087" y="911"/>
                  </a:lnTo>
                  <a:lnTo>
                    <a:pt x="9113" y="944"/>
                  </a:lnTo>
                  <a:lnTo>
                    <a:pt x="9132" y="972"/>
                  </a:lnTo>
                  <a:lnTo>
                    <a:pt x="9166" y="1034"/>
                  </a:lnTo>
                  <a:lnTo>
                    <a:pt x="9192" y="1099"/>
                  </a:lnTo>
                  <a:lnTo>
                    <a:pt x="9209" y="1168"/>
                  </a:lnTo>
                  <a:lnTo>
                    <a:pt x="9217" y="1237"/>
                  </a:lnTo>
                  <a:lnTo>
                    <a:pt x="9217" y="1307"/>
                  </a:lnTo>
                  <a:lnTo>
                    <a:pt x="9209" y="1377"/>
                  </a:lnTo>
                  <a:lnTo>
                    <a:pt x="9193" y="1445"/>
                  </a:lnTo>
                  <a:lnTo>
                    <a:pt x="9182" y="1478"/>
                  </a:lnTo>
                  <a:lnTo>
                    <a:pt x="9219" y="1431"/>
                  </a:lnTo>
                  <a:lnTo>
                    <a:pt x="9279" y="1323"/>
                  </a:lnTo>
                  <a:lnTo>
                    <a:pt x="9322" y="1208"/>
                  </a:lnTo>
                  <a:lnTo>
                    <a:pt x="9353" y="1089"/>
                  </a:lnTo>
                  <a:lnTo>
                    <a:pt x="9364" y="1029"/>
                  </a:lnTo>
                  <a:lnTo>
                    <a:pt x="9395" y="841"/>
                  </a:lnTo>
                  <a:lnTo>
                    <a:pt x="9433" y="656"/>
                  </a:lnTo>
                  <a:lnTo>
                    <a:pt x="9427" y="660"/>
                  </a:lnTo>
                  <a:lnTo>
                    <a:pt x="9420" y="664"/>
                  </a:lnTo>
                  <a:lnTo>
                    <a:pt x="9419" y="661"/>
                  </a:lnTo>
                  <a:lnTo>
                    <a:pt x="9427" y="655"/>
                  </a:lnTo>
                  <a:lnTo>
                    <a:pt x="9436" y="647"/>
                  </a:lnTo>
                  <a:lnTo>
                    <a:pt x="9455" y="574"/>
                  </a:lnTo>
                  <a:lnTo>
                    <a:pt x="9495" y="469"/>
                  </a:lnTo>
                  <a:lnTo>
                    <a:pt x="9530" y="402"/>
                  </a:lnTo>
                  <a:lnTo>
                    <a:pt x="9550" y="370"/>
                  </a:lnTo>
                  <a:lnTo>
                    <a:pt x="9546" y="336"/>
                  </a:lnTo>
                  <a:lnTo>
                    <a:pt x="9528" y="274"/>
                  </a:lnTo>
                  <a:lnTo>
                    <a:pt x="9512" y="244"/>
                  </a:lnTo>
                  <a:lnTo>
                    <a:pt x="9497" y="219"/>
                  </a:lnTo>
                  <a:lnTo>
                    <a:pt x="9458" y="179"/>
                  </a:lnTo>
                  <a:lnTo>
                    <a:pt x="9412" y="147"/>
                  </a:lnTo>
                  <a:lnTo>
                    <a:pt x="9362" y="122"/>
                  </a:lnTo>
                  <a:lnTo>
                    <a:pt x="9306" y="108"/>
                  </a:lnTo>
                  <a:lnTo>
                    <a:pt x="9250" y="103"/>
                  </a:lnTo>
                  <a:lnTo>
                    <a:pt x="9193" y="108"/>
                  </a:lnTo>
                  <a:lnTo>
                    <a:pt x="9140" y="123"/>
                  </a:lnTo>
                  <a:lnTo>
                    <a:pt x="9116" y="136"/>
                  </a:lnTo>
                  <a:lnTo>
                    <a:pt x="9088" y="152"/>
                  </a:lnTo>
                  <a:lnTo>
                    <a:pt x="9043" y="192"/>
                  </a:lnTo>
                  <a:lnTo>
                    <a:pt x="9011" y="243"/>
                  </a:lnTo>
                  <a:lnTo>
                    <a:pt x="8990" y="297"/>
                  </a:lnTo>
                  <a:lnTo>
                    <a:pt x="8985" y="353"/>
                  </a:lnTo>
                  <a:lnTo>
                    <a:pt x="8994" y="408"/>
                  </a:lnTo>
                  <a:lnTo>
                    <a:pt x="9018" y="459"/>
                  </a:lnTo>
                  <a:lnTo>
                    <a:pt x="9061" y="503"/>
                  </a:lnTo>
                  <a:lnTo>
                    <a:pt x="9090" y="520"/>
                  </a:lnTo>
                  <a:lnTo>
                    <a:pt x="9103" y="526"/>
                  </a:lnTo>
                  <a:lnTo>
                    <a:pt x="9131" y="535"/>
                  </a:lnTo>
                  <a:lnTo>
                    <a:pt x="9174" y="537"/>
                  </a:lnTo>
                  <a:lnTo>
                    <a:pt x="9228" y="520"/>
                  </a:lnTo>
                  <a:lnTo>
                    <a:pt x="9276" y="486"/>
                  </a:lnTo>
                  <a:lnTo>
                    <a:pt x="9293" y="464"/>
                  </a:lnTo>
                  <a:lnTo>
                    <a:pt x="9302" y="451"/>
                  </a:lnTo>
                  <a:lnTo>
                    <a:pt x="9313" y="424"/>
                  </a:lnTo>
                  <a:lnTo>
                    <a:pt x="9316" y="381"/>
                  </a:lnTo>
                  <a:lnTo>
                    <a:pt x="9310" y="353"/>
                  </a:lnTo>
                  <a:lnTo>
                    <a:pt x="9307" y="342"/>
                  </a:lnTo>
                  <a:lnTo>
                    <a:pt x="9296" y="324"/>
                  </a:lnTo>
                  <a:lnTo>
                    <a:pt x="9279" y="310"/>
                  </a:lnTo>
                  <a:lnTo>
                    <a:pt x="9259" y="302"/>
                  </a:lnTo>
                  <a:lnTo>
                    <a:pt x="9249" y="301"/>
                  </a:lnTo>
                  <a:lnTo>
                    <a:pt x="9240" y="301"/>
                  </a:lnTo>
                  <a:lnTo>
                    <a:pt x="9224" y="310"/>
                  </a:lnTo>
                  <a:lnTo>
                    <a:pt x="9211" y="335"/>
                  </a:lnTo>
                  <a:lnTo>
                    <a:pt x="9211" y="351"/>
                  </a:lnTo>
                  <a:lnTo>
                    <a:pt x="9213" y="367"/>
                  </a:lnTo>
                  <a:lnTo>
                    <a:pt x="9196" y="389"/>
                  </a:lnTo>
                  <a:lnTo>
                    <a:pt x="9170" y="397"/>
                  </a:lnTo>
                  <a:lnTo>
                    <a:pt x="9153" y="389"/>
                  </a:lnTo>
                  <a:lnTo>
                    <a:pt x="9145" y="379"/>
                  </a:lnTo>
                  <a:lnTo>
                    <a:pt x="9143" y="370"/>
                  </a:lnTo>
                  <a:lnTo>
                    <a:pt x="9141" y="354"/>
                  </a:lnTo>
                  <a:lnTo>
                    <a:pt x="9145" y="327"/>
                  </a:lnTo>
                  <a:lnTo>
                    <a:pt x="9158" y="303"/>
                  </a:lnTo>
                  <a:lnTo>
                    <a:pt x="9178" y="287"/>
                  </a:lnTo>
                  <a:lnTo>
                    <a:pt x="9201" y="274"/>
                  </a:lnTo>
                  <a:lnTo>
                    <a:pt x="9228" y="268"/>
                  </a:lnTo>
                  <a:lnTo>
                    <a:pt x="9257" y="268"/>
                  </a:lnTo>
                  <a:lnTo>
                    <a:pt x="9284" y="276"/>
                  </a:lnTo>
                  <a:lnTo>
                    <a:pt x="9297" y="283"/>
                  </a:lnTo>
                  <a:lnTo>
                    <a:pt x="9310" y="292"/>
                  </a:lnTo>
                  <a:lnTo>
                    <a:pt x="9331" y="312"/>
                  </a:lnTo>
                  <a:lnTo>
                    <a:pt x="9344" y="338"/>
                  </a:lnTo>
                  <a:lnTo>
                    <a:pt x="9351" y="367"/>
                  </a:lnTo>
                  <a:lnTo>
                    <a:pt x="9354" y="412"/>
                  </a:lnTo>
                  <a:lnTo>
                    <a:pt x="9341" y="472"/>
                  </a:lnTo>
                  <a:lnTo>
                    <a:pt x="9328" y="497"/>
                  </a:lnTo>
                  <a:lnTo>
                    <a:pt x="9310" y="524"/>
                  </a:lnTo>
                  <a:lnTo>
                    <a:pt x="9261" y="568"/>
                  </a:lnTo>
                  <a:lnTo>
                    <a:pt x="9201" y="596"/>
                  </a:lnTo>
                  <a:lnTo>
                    <a:pt x="9138" y="608"/>
                  </a:lnTo>
                  <a:lnTo>
                    <a:pt x="9105" y="604"/>
                  </a:lnTo>
                  <a:lnTo>
                    <a:pt x="9069" y="595"/>
                  </a:lnTo>
                  <a:lnTo>
                    <a:pt x="9005" y="561"/>
                  </a:lnTo>
                  <a:lnTo>
                    <a:pt x="8955" y="511"/>
                  </a:lnTo>
                  <a:lnTo>
                    <a:pt x="8917" y="447"/>
                  </a:lnTo>
                  <a:lnTo>
                    <a:pt x="8906" y="412"/>
                  </a:lnTo>
                  <a:lnTo>
                    <a:pt x="8896" y="373"/>
                  </a:lnTo>
                  <a:lnTo>
                    <a:pt x="8898" y="300"/>
                  </a:lnTo>
                  <a:lnTo>
                    <a:pt x="8919" y="231"/>
                  </a:lnTo>
                  <a:lnTo>
                    <a:pt x="8957" y="170"/>
                  </a:lnTo>
                  <a:lnTo>
                    <a:pt x="9009" y="117"/>
                  </a:lnTo>
                  <a:lnTo>
                    <a:pt x="9071" y="77"/>
                  </a:lnTo>
                  <a:lnTo>
                    <a:pt x="9140" y="48"/>
                  </a:lnTo>
                  <a:lnTo>
                    <a:pt x="9213" y="35"/>
                  </a:lnTo>
                  <a:lnTo>
                    <a:pt x="9249" y="35"/>
                  </a:lnTo>
                  <a:lnTo>
                    <a:pt x="9280" y="38"/>
                  </a:lnTo>
                  <a:lnTo>
                    <a:pt x="9340" y="52"/>
                  </a:lnTo>
                  <a:lnTo>
                    <a:pt x="9394" y="75"/>
                  </a:lnTo>
                  <a:lnTo>
                    <a:pt x="9443" y="108"/>
                  </a:lnTo>
                  <a:lnTo>
                    <a:pt x="9488" y="147"/>
                  </a:lnTo>
                  <a:lnTo>
                    <a:pt x="9524" y="193"/>
                  </a:lnTo>
                  <a:lnTo>
                    <a:pt x="9551" y="244"/>
                  </a:lnTo>
                  <a:lnTo>
                    <a:pt x="9570" y="301"/>
                  </a:lnTo>
                  <a:lnTo>
                    <a:pt x="9576" y="331"/>
                  </a:lnTo>
                  <a:lnTo>
                    <a:pt x="9600" y="298"/>
                  </a:lnTo>
                  <a:lnTo>
                    <a:pt x="9652" y="240"/>
                  </a:lnTo>
                  <a:lnTo>
                    <a:pt x="9710" y="187"/>
                  </a:lnTo>
                  <a:lnTo>
                    <a:pt x="9774" y="139"/>
                  </a:lnTo>
                  <a:lnTo>
                    <a:pt x="9841" y="99"/>
                  </a:lnTo>
                  <a:lnTo>
                    <a:pt x="9913" y="64"/>
                  </a:lnTo>
                  <a:lnTo>
                    <a:pt x="9987" y="36"/>
                  </a:lnTo>
                  <a:lnTo>
                    <a:pt x="10063" y="17"/>
                  </a:lnTo>
                  <a:lnTo>
                    <a:pt x="10102" y="10"/>
                  </a:lnTo>
                  <a:lnTo>
                    <a:pt x="10145" y="4"/>
                  </a:lnTo>
                  <a:lnTo>
                    <a:pt x="10230" y="0"/>
                  </a:lnTo>
                  <a:lnTo>
                    <a:pt x="10314" y="5"/>
                  </a:lnTo>
                  <a:lnTo>
                    <a:pt x="10399" y="21"/>
                  </a:lnTo>
                  <a:lnTo>
                    <a:pt x="10480" y="43"/>
                  </a:lnTo>
                  <a:lnTo>
                    <a:pt x="10559" y="74"/>
                  </a:lnTo>
                  <a:lnTo>
                    <a:pt x="10635" y="114"/>
                  </a:lnTo>
                  <a:lnTo>
                    <a:pt x="10707" y="160"/>
                  </a:lnTo>
                  <a:lnTo>
                    <a:pt x="10741" y="187"/>
                  </a:lnTo>
                  <a:lnTo>
                    <a:pt x="10771" y="211"/>
                  </a:lnTo>
                  <a:lnTo>
                    <a:pt x="10826" y="265"/>
                  </a:lnTo>
                  <a:lnTo>
                    <a:pt x="10900" y="350"/>
                  </a:lnTo>
                  <a:lnTo>
                    <a:pt x="10982" y="477"/>
                  </a:lnTo>
                  <a:lnTo>
                    <a:pt x="11049" y="613"/>
                  </a:lnTo>
                  <a:lnTo>
                    <a:pt x="11079" y="684"/>
                  </a:lnTo>
                  <a:lnTo>
                    <a:pt x="11123" y="725"/>
                  </a:lnTo>
                  <a:lnTo>
                    <a:pt x="11220" y="799"/>
                  </a:lnTo>
                  <a:lnTo>
                    <a:pt x="11272" y="830"/>
                  </a:lnTo>
                  <a:lnTo>
                    <a:pt x="11303" y="847"/>
                  </a:lnTo>
                  <a:lnTo>
                    <a:pt x="11369" y="874"/>
                  </a:lnTo>
                  <a:lnTo>
                    <a:pt x="11439" y="893"/>
                  </a:lnTo>
                  <a:lnTo>
                    <a:pt x="11511" y="904"/>
                  </a:lnTo>
                  <a:lnTo>
                    <a:pt x="11582" y="904"/>
                  </a:lnTo>
                  <a:lnTo>
                    <a:pt x="11651" y="893"/>
                  </a:lnTo>
                  <a:lnTo>
                    <a:pt x="11718" y="870"/>
                  </a:lnTo>
                  <a:lnTo>
                    <a:pt x="11780" y="835"/>
                  </a:lnTo>
                  <a:lnTo>
                    <a:pt x="11809" y="812"/>
                  </a:lnTo>
                  <a:lnTo>
                    <a:pt x="11833" y="788"/>
                  </a:lnTo>
                  <a:lnTo>
                    <a:pt x="11871" y="736"/>
                  </a:lnTo>
                  <a:lnTo>
                    <a:pt x="11896" y="678"/>
                  </a:lnTo>
                  <a:lnTo>
                    <a:pt x="11907" y="616"/>
                  </a:lnTo>
                  <a:lnTo>
                    <a:pt x="11906" y="555"/>
                  </a:lnTo>
                  <a:lnTo>
                    <a:pt x="11891" y="495"/>
                  </a:lnTo>
                  <a:lnTo>
                    <a:pt x="11859" y="442"/>
                  </a:lnTo>
                  <a:lnTo>
                    <a:pt x="11814" y="397"/>
                  </a:lnTo>
                  <a:lnTo>
                    <a:pt x="11784" y="379"/>
                  </a:lnTo>
                  <a:lnTo>
                    <a:pt x="11758" y="367"/>
                  </a:lnTo>
                  <a:lnTo>
                    <a:pt x="11699" y="355"/>
                  </a:lnTo>
                  <a:lnTo>
                    <a:pt x="11640" y="363"/>
                  </a:lnTo>
                  <a:lnTo>
                    <a:pt x="11587" y="389"/>
                  </a:lnTo>
                  <a:lnTo>
                    <a:pt x="11565" y="408"/>
                  </a:lnTo>
                  <a:lnTo>
                    <a:pt x="11556" y="419"/>
                  </a:lnTo>
                  <a:lnTo>
                    <a:pt x="11544" y="442"/>
                  </a:lnTo>
                  <a:lnTo>
                    <a:pt x="11538" y="478"/>
                  </a:lnTo>
                  <a:lnTo>
                    <a:pt x="11552" y="526"/>
                  </a:lnTo>
                  <a:lnTo>
                    <a:pt x="11577" y="555"/>
                  </a:lnTo>
                  <a:lnTo>
                    <a:pt x="11598" y="568"/>
                  </a:lnTo>
                  <a:lnTo>
                    <a:pt x="11609" y="573"/>
                  </a:lnTo>
                  <a:lnTo>
                    <a:pt x="11624" y="578"/>
                  </a:lnTo>
                  <a:lnTo>
                    <a:pt x="11635" y="600"/>
                  </a:lnTo>
                  <a:lnTo>
                    <a:pt x="11633" y="625"/>
                  </a:lnTo>
                  <a:lnTo>
                    <a:pt x="11614" y="642"/>
                  </a:lnTo>
                  <a:lnTo>
                    <a:pt x="11600" y="644"/>
                  </a:lnTo>
                  <a:lnTo>
                    <a:pt x="11583" y="643"/>
                  </a:lnTo>
                  <a:lnTo>
                    <a:pt x="11551" y="635"/>
                  </a:lnTo>
                  <a:lnTo>
                    <a:pt x="11522" y="621"/>
                  </a:lnTo>
                  <a:lnTo>
                    <a:pt x="11499" y="602"/>
                  </a:lnTo>
                  <a:lnTo>
                    <a:pt x="11469" y="564"/>
                  </a:lnTo>
                  <a:lnTo>
                    <a:pt x="11446" y="503"/>
                  </a:lnTo>
                  <a:lnTo>
                    <a:pt x="11441" y="471"/>
                  </a:lnTo>
                  <a:lnTo>
                    <a:pt x="11441" y="451"/>
                  </a:lnTo>
                  <a:lnTo>
                    <a:pt x="11446" y="416"/>
                  </a:lnTo>
                  <a:lnTo>
                    <a:pt x="11459" y="382"/>
                  </a:lnTo>
                  <a:lnTo>
                    <a:pt x="11478" y="353"/>
                  </a:lnTo>
                  <a:lnTo>
                    <a:pt x="11517" y="315"/>
                  </a:lnTo>
                  <a:lnTo>
                    <a:pt x="11581" y="279"/>
                  </a:lnTo>
                  <a:lnTo>
                    <a:pt x="11614" y="268"/>
                  </a:lnTo>
                  <a:lnTo>
                    <a:pt x="11634" y="263"/>
                  </a:lnTo>
                  <a:lnTo>
                    <a:pt x="11673" y="261"/>
                  </a:lnTo>
                  <a:lnTo>
                    <a:pt x="11730" y="266"/>
                  </a:lnTo>
                  <a:lnTo>
                    <a:pt x="11804" y="290"/>
                  </a:lnTo>
                  <a:lnTo>
                    <a:pt x="11870" y="333"/>
                  </a:lnTo>
                  <a:lnTo>
                    <a:pt x="11897" y="360"/>
                  </a:lnTo>
                  <a:lnTo>
                    <a:pt x="11922" y="389"/>
                  </a:lnTo>
                  <a:lnTo>
                    <a:pt x="11941" y="423"/>
                  </a:lnTo>
                  <a:lnTo>
                    <a:pt x="11953" y="401"/>
                  </a:lnTo>
                  <a:lnTo>
                    <a:pt x="11984" y="363"/>
                  </a:lnTo>
                  <a:lnTo>
                    <a:pt x="12005" y="350"/>
                  </a:lnTo>
                  <a:lnTo>
                    <a:pt x="12027" y="340"/>
                  </a:lnTo>
                  <a:lnTo>
                    <a:pt x="12069" y="332"/>
                  </a:lnTo>
                  <a:lnTo>
                    <a:pt x="12110" y="340"/>
                  </a:lnTo>
                  <a:lnTo>
                    <a:pt x="12147" y="358"/>
                  </a:lnTo>
                  <a:lnTo>
                    <a:pt x="12180" y="386"/>
                  </a:lnTo>
                  <a:lnTo>
                    <a:pt x="12204" y="423"/>
                  </a:lnTo>
                  <a:lnTo>
                    <a:pt x="12220" y="463"/>
                  </a:lnTo>
                  <a:lnTo>
                    <a:pt x="12225" y="506"/>
                  </a:lnTo>
                  <a:lnTo>
                    <a:pt x="12222" y="526"/>
                  </a:lnTo>
                  <a:lnTo>
                    <a:pt x="12221" y="535"/>
                  </a:lnTo>
                  <a:lnTo>
                    <a:pt x="12212" y="548"/>
                  </a:lnTo>
                  <a:lnTo>
                    <a:pt x="12191" y="556"/>
                  </a:lnTo>
                  <a:lnTo>
                    <a:pt x="12163" y="548"/>
                  </a:lnTo>
                  <a:lnTo>
                    <a:pt x="12147" y="530"/>
                  </a:lnTo>
                  <a:lnTo>
                    <a:pt x="12143" y="513"/>
                  </a:lnTo>
                  <a:lnTo>
                    <a:pt x="12143" y="504"/>
                  </a:lnTo>
                  <a:lnTo>
                    <a:pt x="12145" y="491"/>
                  </a:lnTo>
                  <a:lnTo>
                    <a:pt x="12142" y="467"/>
                  </a:lnTo>
                  <a:lnTo>
                    <a:pt x="12124" y="432"/>
                  </a:lnTo>
                  <a:lnTo>
                    <a:pt x="12095" y="406"/>
                  </a:lnTo>
                  <a:lnTo>
                    <a:pt x="12072" y="394"/>
                  </a:lnTo>
                  <a:lnTo>
                    <a:pt x="12047" y="389"/>
                  </a:lnTo>
                  <a:lnTo>
                    <a:pt x="12023" y="392"/>
                  </a:lnTo>
                  <a:lnTo>
                    <a:pt x="12010" y="397"/>
                  </a:lnTo>
                  <a:lnTo>
                    <a:pt x="11992" y="407"/>
                  </a:lnTo>
                  <a:lnTo>
                    <a:pt x="11966" y="440"/>
                  </a:lnTo>
                  <a:lnTo>
                    <a:pt x="11958" y="459"/>
                  </a:lnTo>
                  <a:lnTo>
                    <a:pt x="11967" y="486"/>
                  </a:lnTo>
                  <a:lnTo>
                    <a:pt x="11976" y="543"/>
                  </a:lnTo>
                  <a:lnTo>
                    <a:pt x="11977" y="572"/>
                  </a:lnTo>
                  <a:lnTo>
                    <a:pt x="11980" y="577"/>
                  </a:lnTo>
                  <a:lnTo>
                    <a:pt x="11977" y="581"/>
                  </a:lnTo>
                  <a:lnTo>
                    <a:pt x="11976" y="605"/>
                  </a:lnTo>
                  <a:lnTo>
                    <a:pt x="11973" y="630"/>
                  </a:lnTo>
                  <a:lnTo>
                    <a:pt x="11966" y="669"/>
                  </a:lnTo>
                  <a:lnTo>
                    <a:pt x="11938" y="740"/>
                  </a:lnTo>
                  <a:lnTo>
                    <a:pt x="11898" y="801"/>
                  </a:lnTo>
                  <a:lnTo>
                    <a:pt x="11848" y="853"/>
                  </a:lnTo>
                  <a:lnTo>
                    <a:pt x="11787" y="894"/>
                  </a:lnTo>
                  <a:lnTo>
                    <a:pt x="11721" y="926"/>
                  </a:lnTo>
                  <a:lnTo>
                    <a:pt x="11648" y="948"/>
                  </a:lnTo>
                  <a:lnTo>
                    <a:pt x="11573" y="957"/>
                  </a:lnTo>
                  <a:lnTo>
                    <a:pt x="11535" y="958"/>
                  </a:lnTo>
                  <a:lnTo>
                    <a:pt x="11506" y="957"/>
                  </a:lnTo>
                  <a:lnTo>
                    <a:pt x="11447" y="949"/>
                  </a:lnTo>
                  <a:lnTo>
                    <a:pt x="11363" y="927"/>
                  </a:lnTo>
                  <a:lnTo>
                    <a:pt x="11257" y="878"/>
                  </a:lnTo>
                  <a:lnTo>
                    <a:pt x="11160" y="812"/>
                  </a:lnTo>
                  <a:lnTo>
                    <a:pt x="11114" y="774"/>
                  </a:lnTo>
                  <a:lnTo>
                    <a:pt x="11161" y="902"/>
                  </a:lnTo>
                  <a:lnTo>
                    <a:pt x="11252" y="1158"/>
                  </a:lnTo>
                  <a:lnTo>
                    <a:pt x="11305" y="1278"/>
                  </a:lnTo>
                  <a:lnTo>
                    <a:pt x="11341" y="1353"/>
                  </a:lnTo>
                  <a:lnTo>
                    <a:pt x="11427" y="1496"/>
                  </a:lnTo>
                  <a:lnTo>
                    <a:pt x="11528" y="1628"/>
                  </a:lnTo>
                  <a:lnTo>
                    <a:pt x="11646" y="1746"/>
                  </a:lnTo>
                  <a:lnTo>
                    <a:pt x="11710" y="1798"/>
                  </a:lnTo>
                  <a:lnTo>
                    <a:pt x="11745" y="1822"/>
                  </a:lnTo>
                  <a:lnTo>
                    <a:pt x="11817" y="1867"/>
                  </a:lnTo>
                  <a:lnTo>
                    <a:pt x="11892" y="1904"/>
                  </a:lnTo>
                  <a:lnTo>
                    <a:pt x="11970" y="1934"/>
                  </a:lnTo>
                  <a:lnTo>
                    <a:pt x="12050" y="1956"/>
                  </a:lnTo>
                  <a:lnTo>
                    <a:pt x="12132" y="1972"/>
                  </a:lnTo>
                  <a:lnTo>
                    <a:pt x="12215" y="1978"/>
                  </a:lnTo>
                  <a:lnTo>
                    <a:pt x="12299" y="1978"/>
                  </a:lnTo>
                  <a:lnTo>
                    <a:pt x="12342" y="1974"/>
                  </a:lnTo>
                  <a:lnTo>
                    <a:pt x="12382" y="1969"/>
                  </a:lnTo>
                  <a:lnTo>
                    <a:pt x="12462" y="1952"/>
                  </a:lnTo>
                  <a:lnTo>
                    <a:pt x="12539" y="1925"/>
                  </a:lnTo>
                  <a:lnTo>
                    <a:pt x="12611" y="1890"/>
                  </a:lnTo>
                  <a:lnTo>
                    <a:pt x="12679" y="1847"/>
                  </a:lnTo>
                  <a:lnTo>
                    <a:pt x="12741" y="1795"/>
                  </a:lnTo>
                  <a:lnTo>
                    <a:pt x="12795" y="1736"/>
                  </a:lnTo>
                  <a:lnTo>
                    <a:pt x="12843" y="1670"/>
                  </a:lnTo>
                  <a:lnTo>
                    <a:pt x="12864" y="1635"/>
                  </a:lnTo>
                  <a:lnTo>
                    <a:pt x="12881" y="1601"/>
                  </a:lnTo>
                  <a:lnTo>
                    <a:pt x="12908" y="1530"/>
                  </a:lnTo>
                  <a:lnTo>
                    <a:pt x="12927" y="1457"/>
                  </a:lnTo>
                  <a:lnTo>
                    <a:pt x="12937" y="1382"/>
                  </a:lnTo>
                  <a:lnTo>
                    <a:pt x="12937" y="1307"/>
                  </a:lnTo>
                  <a:lnTo>
                    <a:pt x="12927" y="1233"/>
                  </a:lnTo>
                  <a:lnTo>
                    <a:pt x="12907" y="1160"/>
                  </a:lnTo>
                  <a:lnTo>
                    <a:pt x="12876" y="1091"/>
                  </a:lnTo>
                  <a:lnTo>
                    <a:pt x="12855" y="1059"/>
                  </a:lnTo>
                  <a:lnTo>
                    <a:pt x="12837" y="1032"/>
                  </a:lnTo>
                  <a:lnTo>
                    <a:pt x="12793" y="986"/>
                  </a:lnTo>
                  <a:lnTo>
                    <a:pt x="12742" y="946"/>
                  </a:lnTo>
                  <a:lnTo>
                    <a:pt x="12686" y="914"/>
                  </a:lnTo>
                  <a:lnTo>
                    <a:pt x="12625" y="889"/>
                  </a:lnTo>
                  <a:lnTo>
                    <a:pt x="12563" y="872"/>
                  </a:lnTo>
                  <a:lnTo>
                    <a:pt x="12498" y="863"/>
                  </a:lnTo>
                  <a:lnTo>
                    <a:pt x="12434" y="862"/>
                  </a:lnTo>
                  <a:lnTo>
                    <a:pt x="12371" y="869"/>
                  </a:lnTo>
                  <a:lnTo>
                    <a:pt x="12310" y="883"/>
                  </a:lnTo>
                  <a:lnTo>
                    <a:pt x="12255" y="906"/>
                  </a:lnTo>
                  <a:lnTo>
                    <a:pt x="12203" y="937"/>
                  </a:lnTo>
                  <a:lnTo>
                    <a:pt x="12159" y="976"/>
                  </a:lnTo>
                  <a:lnTo>
                    <a:pt x="12123" y="1025"/>
                  </a:lnTo>
                  <a:lnTo>
                    <a:pt x="12095" y="1082"/>
                  </a:lnTo>
                  <a:lnTo>
                    <a:pt x="12080" y="1149"/>
                  </a:lnTo>
                  <a:lnTo>
                    <a:pt x="12077" y="1186"/>
                  </a:lnTo>
                  <a:lnTo>
                    <a:pt x="12077" y="1213"/>
                  </a:lnTo>
                  <a:lnTo>
                    <a:pt x="12081" y="1269"/>
                  </a:lnTo>
                  <a:lnTo>
                    <a:pt x="12093" y="1325"/>
                  </a:lnTo>
                  <a:lnTo>
                    <a:pt x="12111" y="1379"/>
                  </a:lnTo>
                  <a:lnTo>
                    <a:pt x="12137" y="1431"/>
                  </a:lnTo>
                  <a:lnTo>
                    <a:pt x="12169" y="1476"/>
                  </a:lnTo>
                  <a:lnTo>
                    <a:pt x="12208" y="1517"/>
                  </a:lnTo>
                  <a:lnTo>
                    <a:pt x="12255" y="1548"/>
                  </a:lnTo>
                  <a:lnTo>
                    <a:pt x="12281" y="1559"/>
                  </a:lnTo>
                  <a:lnTo>
                    <a:pt x="12313" y="1572"/>
                  </a:lnTo>
                  <a:lnTo>
                    <a:pt x="12384" y="1583"/>
                  </a:lnTo>
                  <a:lnTo>
                    <a:pt x="12456" y="1576"/>
                  </a:lnTo>
                  <a:lnTo>
                    <a:pt x="12523" y="1552"/>
                  </a:lnTo>
                  <a:lnTo>
                    <a:pt x="12552" y="1532"/>
                  </a:lnTo>
                  <a:lnTo>
                    <a:pt x="12567" y="1518"/>
                  </a:lnTo>
                  <a:lnTo>
                    <a:pt x="12590" y="1488"/>
                  </a:lnTo>
                  <a:lnTo>
                    <a:pt x="12607" y="1452"/>
                  </a:lnTo>
                  <a:lnTo>
                    <a:pt x="12616" y="1416"/>
                  </a:lnTo>
                  <a:lnTo>
                    <a:pt x="12618" y="1377"/>
                  </a:lnTo>
                  <a:lnTo>
                    <a:pt x="12610" y="1340"/>
                  </a:lnTo>
                  <a:lnTo>
                    <a:pt x="12593" y="1307"/>
                  </a:lnTo>
                  <a:lnTo>
                    <a:pt x="12567" y="1277"/>
                  </a:lnTo>
                  <a:lnTo>
                    <a:pt x="12550" y="1265"/>
                  </a:lnTo>
                  <a:lnTo>
                    <a:pt x="12542" y="1257"/>
                  </a:lnTo>
                  <a:lnTo>
                    <a:pt x="12539" y="1241"/>
                  </a:lnTo>
                  <a:lnTo>
                    <a:pt x="12548" y="1226"/>
                  </a:lnTo>
                  <a:lnTo>
                    <a:pt x="12563" y="1221"/>
                  </a:lnTo>
                  <a:lnTo>
                    <a:pt x="12574" y="1225"/>
                  </a:lnTo>
                  <a:lnTo>
                    <a:pt x="12601" y="1242"/>
                  </a:lnTo>
                  <a:lnTo>
                    <a:pt x="12641" y="1288"/>
                  </a:lnTo>
                  <a:lnTo>
                    <a:pt x="12667" y="1344"/>
                  </a:lnTo>
                  <a:lnTo>
                    <a:pt x="12679" y="1405"/>
                  </a:lnTo>
                  <a:lnTo>
                    <a:pt x="12680" y="1436"/>
                  </a:lnTo>
                  <a:lnTo>
                    <a:pt x="12680" y="1456"/>
                  </a:lnTo>
                  <a:lnTo>
                    <a:pt x="12673" y="1491"/>
                  </a:lnTo>
                  <a:lnTo>
                    <a:pt x="12655" y="1539"/>
                  </a:lnTo>
                  <a:lnTo>
                    <a:pt x="12614" y="1594"/>
                  </a:lnTo>
                  <a:lnTo>
                    <a:pt x="12559" y="1640"/>
                  </a:lnTo>
                  <a:lnTo>
                    <a:pt x="12530" y="1658"/>
                  </a:lnTo>
                  <a:lnTo>
                    <a:pt x="12498" y="1675"/>
                  </a:lnTo>
                  <a:lnTo>
                    <a:pt x="12435" y="1694"/>
                  </a:lnTo>
                  <a:lnTo>
                    <a:pt x="12369" y="1699"/>
                  </a:lnTo>
                  <a:lnTo>
                    <a:pt x="12304" y="1690"/>
                  </a:lnTo>
                  <a:lnTo>
                    <a:pt x="12240" y="1670"/>
                  </a:lnTo>
                  <a:lnTo>
                    <a:pt x="12182" y="1638"/>
                  </a:lnTo>
                  <a:lnTo>
                    <a:pt x="12129" y="1598"/>
                  </a:lnTo>
                  <a:lnTo>
                    <a:pt x="12082" y="1550"/>
                  </a:lnTo>
                  <a:lnTo>
                    <a:pt x="12063" y="1524"/>
                  </a:lnTo>
                  <a:lnTo>
                    <a:pt x="12046" y="1500"/>
                  </a:lnTo>
                  <a:lnTo>
                    <a:pt x="12018" y="1447"/>
                  </a:lnTo>
                  <a:lnTo>
                    <a:pt x="11997" y="1390"/>
                  </a:lnTo>
                  <a:lnTo>
                    <a:pt x="11984" y="1331"/>
                  </a:lnTo>
                  <a:lnTo>
                    <a:pt x="11976" y="1272"/>
                  </a:lnTo>
                  <a:lnTo>
                    <a:pt x="11976" y="1211"/>
                  </a:lnTo>
                  <a:lnTo>
                    <a:pt x="11984" y="1151"/>
                  </a:lnTo>
                  <a:lnTo>
                    <a:pt x="11998" y="1093"/>
                  </a:lnTo>
                  <a:lnTo>
                    <a:pt x="12008" y="1066"/>
                  </a:lnTo>
                  <a:lnTo>
                    <a:pt x="12021" y="1036"/>
                  </a:lnTo>
                  <a:lnTo>
                    <a:pt x="12054" y="983"/>
                  </a:lnTo>
                  <a:lnTo>
                    <a:pt x="12091" y="936"/>
                  </a:lnTo>
                  <a:lnTo>
                    <a:pt x="12137" y="896"/>
                  </a:lnTo>
                  <a:lnTo>
                    <a:pt x="12187" y="862"/>
                  </a:lnTo>
                  <a:lnTo>
                    <a:pt x="12242" y="835"/>
                  </a:lnTo>
                  <a:lnTo>
                    <a:pt x="12300" y="814"/>
                  </a:lnTo>
                  <a:lnTo>
                    <a:pt x="12361" y="802"/>
                  </a:lnTo>
                  <a:lnTo>
                    <a:pt x="12392" y="799"/>
                  </a:lnTo>
                  <a:lnTo>
                    <a:pt x="12423" y="796"/>
                  </a:lnTo>
                  <a:lnTo>
                    <a:pt x="12488" y="799"/>
                  </a:lnTo>
                  <a:lnTo>
                    <a:pt x="12550" y="809"/>
                  </a:lnTo>
                  <a:lnTo>
                    <a:pt x="12612" y="826"/>
                  </a:lnTo>
                  <a:lnTo>
                    <a:pt x="12672" y="850"/>
                  </a:lnTo>
                  <a:lnTo>
                    <a:pt x="12729" y="881"/>
                  </a:lnTo>
                  <a:lnTo>
                    <a:pt x="12781" y="918"/>
                  </a:lnTo>
                  <a:lnTo>
                    <a:pt x="12829" y="959"/>
                  </a:lnTo>
                  <a:lnTo>
                    <a:pt x="12851" y="983"/>
                  </a:lnTo>
                  <a:lnTo>
                    <a:pt x="12873" y="1010"/>
                  </a:lnTo>
                  <a:lnTo>
                    <a:pt x="12911" y="1067"/>
                  </a:lnTo>
                  <a:lnTo>
                    <a:pt x="12940" y="1128"/>
                  </a:lnTo>
                  <a:lnTo>
                    <a:pt x="12961" y="1193"/>
                  </a:lnTo>
                  <a:lnTo>
                    <a:pt x="12974" y="1259"/>
                  </a:lnTo>
                  <a:lnTo>
                    <a:pt x="12979" y="1327"/>
                  </a:lnTo>
                  <a:lnTo>
                    <a:pt x="12978" y="1395"/>
                  </a:lnTo>
                  <a:lnTo>
                    <a:pt x="12969" y="1463"/>
                  </a:lnTo>
                  <a:lnTo>
                    <a:pt x="12961" y="1497"/>
                  </a:lnTo>
                  <a:lnTo>
                    <a:pt x="12949" y="1548"/>
                  </a:lnTo>
                  <a:lnTo>
                    <a:pt x="12911" y="1642"/>
                  </a:lnTo>
                  <a:lnTo>
                    <a:pt x="12886" y="1686"/>
                  </a:lnTo>
                  <a:lnTo>
                    <a:pt x="12924" y="1650"/>
                  </a:lnTo>
                  <a:lnTo>
                    <a:pt x="13004" y="1584"/>
                  </a:lnTo>
                  <a:lnTo>
                    <a:pt x="13091" y="1530"/>
                  </a:lnTo>
                  <a:lnTo>
                    <a:pt x="13163" y="1501"/>
                  </a:lnTo>
                  <a:lnTo>
                    <a:pt x="13215" y="1489"/>
                  </a:lnTo>
                  <a:lnTo>
                    <a:pt x="13242" y="1487"/>
                  </a:lnTo>
                  <a:lnTo>
                    <a:pt x="13267" y="1484"/>
                  </a:lnTo>
                  <a:lnTo>
                    <a:pt x="13316" y="1488"/>
                  </a:lnTo>
                  <a:lnTo>
                    <a:pt x="13366" y="1500"/>
                  </a:lnTo>
                  <a:lnTo>
                    <a:pt x="13412" y="1519"/>
                  </a:lnTo>
                  <a:lnTo>
                    <a:pt x="13455" y="1545"/>
                  </a:lnTo>
                  <a:lnTo>
                    <a:pt x="13493" y="1579"/>
                  </a:lnTo>
                  <a:lnTo>
                    <a:pt x="13522" y="1618"/>
                  </a:lnTo>
                  <a:lnTo>
                    <a:pt x="13543" y="1663"/>
                  </a:lnTo>
                  <a:lnTo>
                    <a:pt x="13550" y="1688"/>
                  </a:lnTo>
                  <a:lnTo>
                    <a:pt x="13553" y="1711"/>
                  </a:lnTo>
                  <a:lnTo>
                    <a:pt x="13552" y="1758"/>
                  </a:lnTo>
                  <a:lnTo>
                    <a:pt x="13542" y="1804"/>
                  </a:lnTo>
                  <a:lnTo>
                    <a:pt x="13522" y="1848"/>
                  </a:lnTo>
                  <a:lnTo>
                    <a:pt x="13495" y="1886"/>
                  </a:lnTo>
                  <a:lnTo>
                    <a:pt x="13460" y="1917"/>
                  </a:lnTo>
                  <a:lnTo>
                    <a:pt x="13420" y="1939"/>
                  </a:lnTo>
                  <a:lnTo>
                    <a:pt x="13373" y="1948"/>
                  </a:lnTo>
                  <a:lnTo>
                    <a:pt x="13349" y="19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762000" y="1237779"/>
            <a:ext cx="1066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762000" y="3717454"/>
            <a:ext cx="10668000" cy="1655762"/>
          </a:xfrm>
        </p:spPr>
        <p:txBody>
          <a:bodyPr/>
          <a:lstStyle>
            <a:lvl1pPr marL="0" indent="0" algn="ctr">
              <a:buNone/>
              <a:defRPr sz="2400">
                <a:solidFill>
                  <a:srgbClr val="B7AD9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59020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97456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1374932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Left">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0488488" y="229538"/>
            <a:ext cx="1627773" cy="451143"/>
          </a:xfrm>
          <a:prstGeom prst="rect">
            <a:avLst/>
          </a:prstGeom>
        </p:spPr>
      </p:pic>
      <p:sp>
        <p:nvSpPr>
          <p:cNvPr id="13" name="Rectangle 12"/>
          <p:cNvSpPr/>
          <p:nvPr userDrawn="1"/>
        </p:nvSpPr>
        <p:spPr>
          <a:xfrm>
            <a:off x="10522767"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46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a:xfrm>
            <a:off x="1264026" y="896256"/>
            <a:ext cx="9663949" cy="5065489"/>
            <a:chOff x="3406775" y="1946121"/>
            <a:chExt cx="5378450" cy="2819190"/>
          </a:xfrm>
          <a:solidFill>
            <a:srgbClr val="A57D3E"/>
          </a:solidFill>
        </p:grpSpPr>
        <p:sp>
          <p:nvSpPr>
            <p:cNvPr id="8" name="Freeform 1838"/>
            <p:cNvSpPr>
              <a:spLocks/>
            </p:cNvSpPr>
            <p:nvPr/>
          </p:nvSpPr>
          <p:spPr bwMode="auto">
            <a:xfrm>
              <a:off x="3406775" y="3858848"/>
              <a:ext cx="5378450" cy="906463"/>
            </a:xfrm>
            <a:custGeom>
              <a:avLst/>
              <a:gdLst>
                <a:gd name="T0" fmla="*/ 12734 w 13553"/>
                <a:gd name="T1" fmla="*/ 414 h 2287"/>
                <a:gd name="T2" fmla="*/ 10662 w 13553"/>
                <a:gd name="T3" fmla="*/ 2025 h 2287"/>
                <a:gd name="T4" fmla="*/ 9290 w 13553"/>
                <a:gd name="T5" fmla="*/ 854 h 2287"/>
                <a:gd name="T6" fmla="*/ 9942 w 13553"/>
                <a:gd name="T7" fmla="*/ 1322 h 2287"/>
                <a:gd name="T8" fmla="*/ 10250 w 13553"/>
                <a:gd name="T9" fmla="*/ 1254 h 2287"/>
                <a:gd name="T10" fmla="*/ 10708 w 13553"/>
                <a:gd name="T11" fmla="*/ 1029 h 2287"/>
                <a:gd name="T12" fmla="*/ 10231 w 13553"/>
                <a:gd name="T13" fmla="*/ 769 h 2287"/>
                <a:gd name="T14" fmla="*/ 10239 w 13553"/>
                <a:gd name="T15" fmla="*/ 630 h 2287"/>
                <a:gd name="T16" fmla="*/ 10146 w 13553"/>
                <a:gd name="T17" fmla="*/ 1120 h 2287"/>
                <a:gd name="T18" fmla="*/ 9661 w 13553"/>
                <a:gd name="T19" fmla="*/ 293 h 2287"/>
                <a:gd name="T20" fmla="*/ 9420 w 13553"/>
                <a:gd name="T21" fmla="*/ 184 h 2287"/>
                <a:gd name="T22" fmla="*/ 9485 w 13553"/>
                <a:gd name="T23" fmla="*/ 467 h 2287"/>
                <a:gd name="T24" fmla="*/ 7284 w 13553"/>
                <a:gd name="T25" fmla="*/ 654 h 2287"/>
                <a:gd name="T26" fmla="*/ 4862 w 13553"/>
                <a:gd name="T27" fmla="*/ 363 h 2287"/>
                <a:gd name="T28" fmla="*/ 4312 w 13553"/>
                <a:gd name="T29" fmla="*/ 132 h 2287"/>
                <a:gd name="T30" fmla="*/ 4354 w 13553"/>
                <a:gd name="T31" fmla="*/ 92 h 2287"/>
                <a:gd name="T32" fmla="*/ 4481 w 13553"/>
                <a:gd name="T33" fmla="*/ 622 h 2287"/>
                <a:gd name="T34" fmla="*/ 2976 w 13553"/>
                <a:gd name="T35" fmla="*/ 383 h 2287"/>
                <a:gd name="T36" fmla="*/ 2954 w 13553"/>
                <a:gd name="T37" fmla="*/ 666 h 2287"/>
                <a:gd name="T38" fmla="*/ 2825 w 13553"/>
                <a:gd name="T39" fmla="*/ 394 h 2287"/>
                <a:gd name="T40" fmla="*/ 3193 w 13553"/>
                <a:gd name="T41" fmla="*/ 1658 h 2287"/>
                <a:gd name="T42" fmla="*/ 3442 w 13553"/>
                <a:gd name="T43" fmla="*/ 1344 h 2287"/>
                <a:gd name="T44" fmla="*/ 3641 w 13553"/>
                <a:gd name="T45" fmla="*/ 1465 h 2287"/>
                <a:gd name="T46" fmla="*/ 3588 w 13553"/>
                <a:gd name="T47" fmla="*/ 2136 h 2287"/>
                <a:gd name="T48" fmla="*/ 1601 w 13553"/>
                <a:gd name="T49" fmla="*/ 292 h 2287"/>
                <a:gd name="T50" fmla="*/ 123 w 13553"/>
                <a:gd name="T51" fmla="*/ 480 h 2287"/>
                <a:gd name="T52" fmla="*/ 338 w 13553"/>
                <a:gd name="T53" fmla="*/ 797 h 2287"/>
                <a:gd name="T54" fmla="*/ 1312 w 13553"/>
                <a:gd name="T55" fmla="*/ 1452 h 2287"/>
                <a:gd name="T56" fmla="*/ 873 w 13553"/>
                <a:gd name="T57" fmla="*/ 831 h 2287"/>
                <a:gd name="T58" fmla="*/ 1418 w 13553"/>
                <a:gd name="T59" fmla="*/ 856 h 2287"/>
                <a:gd name="T60" fmla="*/ 645 w 13553"/>
                <a:gd name="T61" fmla="*/ 757 h 2287"/>
                <a:gd name="T62" fmla="*/ 2394 w 13553"/>
                <a:gd name="T63" fmla="*/ 1475 h 2287"/>
                <a:gd name="T64" fmla="*/ 1429 w 13553"/>
                <a:gd name="T65" fmla="*/ 1855 h 2287"/>
                <a:gd name="T66" fmla="*/ 1919 w 13553"/>
                <a:gd name="T67" fmla="*/ 2022 h 2287"/>
                <a:gd name="T68" fmla="*/ 1914 w 13553"/>
                <a:gd name="T69" fmla="*/ 1924 h 2287"/>
                <a:gd name="T70" fmla="*/ 2783 w 13553"/>
                <a:gd name="T71" fmla="*/ 2075 h 2287"/>
                <a:gd name="T72" fmla="*/ 4341 w 13553"/>
                <a:gd name="T73" fmla="*/ 2252 h 2287"/>
                <a:gd name="T74" fmla="*/ 4352 w 13553"/>
                <a:gd name="T75" fmla="*/ 2012 h 2287"/>
                <a:gd name="T76" fmla="*/ 4451 w 13553"/>
                <a:gd name="T77" fmla="*/ 1759 h 2287"/>
                <a:gd name="T78" fmla="*/ 4133 w 13553"/>
                <a:gd name="T79" fmla="*/ 1623 h 2287"/>
                <a:gd name="T80" fmla="*/ 5129 w 13553"/>
                <a:gd name="T81" fmla="*/ 1534 h 2287"/>
                <a:gd name="T82" fmla="*/ 5283 w 13553"/>
                <a:gd name="T83" fmla="*/ 1054 h 2287"/>
                <a:gd name="T84" fmla="*/ 4427 w 13553"/>
                <a:gd name="T85" fmla="*/ 959 h 2287"/>
                <a:gd name="T86" fmla="*/ 6759 w 13553"/>
                <a:gd name="T87" fmla="*/ 1089 h 2287"/>
                <a:gd name="T88" fmla="*/ 8911 w 13553"/>
                <a:gd name="T89" fmla="*/ 581 h 2287"/>
                <a:gd name="T90" fmla="*/ 8325 w 13553"/>
                <a:gd name="T91" fmla="*/ 1321 h 2287"/>
                <a:gd name="T92" fmla="*/ 8172 w 13553"/>
                <a:gd name="T93" fmla="*/ 1159 h 2287"/>
                <a:gd name="T94" fmla="*/ 9322 w 13553"/>
                <a:gd name="T95" fmla="*/ 1079 h 2287"/>
                <a:gd name="T96" fmla="*/ 8990 w 13553"/>
                <a:gd name="T97" fmla="*/ 1990 h 2287"/>
                <a:gd name="T98" fmla="*/ 9145 w 13553"/>
                <a:gd name="T99" fmla="*/ 1908 h 2287"/>
                <a:gd name="T100" fmla="*/ 8898 w 13553"/>
                <a:gd name="T101" fmla="*/ 1987 h 2287"/>
                <a:gd name="T102" fmla="*/ 10399 w 13553"/>
                <a:gd name="T103" fmla="*/ 2266 h 2287"/>
                <a:gd name="T104" fmla="*/ 11891 w 13553"/>
                <a:gd name="T105" fmla="*/ 1792 h 2287"/>
                <a:gd name="T106" fmla="*/ 11446 w 13553"/>
                <a:gd name="T107" fmla="*/ 1871 h 2287"/>
                <a:gd name="T108" fmla="*/ 12163 w 13553"/>
                <a:gd name="T109" fmla="*/ 1738 h 2287"/>
                <a:gd name="T110" fmla="*/ 11573 w 13553"/>
                <a:gd name="T111" fmla="*/ 1330 h 2287"/>
                <a:gd name="T112" fmla="*/ 12679 w 13553"/>
                <a:gd name="T113" fmla="*/ 440 h 2287"/>
                <a:gd name="T114" fmla="*/ 12080 w 13553"/>
                <a:gd name="T115" fmla="*/ 1137 h 2287"/>
                <a:gd name="T116" fmla="*/ 12574 w 13553"/>
                <a:gd name="T117" fmla="*/ 1062 h 2287"/>
                <a:gd name="T118" fmla="*/ 12008 w 13553"/>
                <a:gd name="T119" fmla="*/ 1221 h 2287"/>
                <a:gd name="T120" fmla="*/ 12911 w 13553"/>
                <a:gd name="T121" fmla="*/ 644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53" h="2287">
                  <a:moveTo>
                    <a:pt x="13349" y="339"/>
                  </a:moveTo>
                  <a:lnTo>
                    <a:pt x="13338" y="340"/>
                  </a:lnTo>
                  <a:lnTo>
                    <a:pt x="13321" y="348"/>
                  </a:lnTo>
                  <a:lnTo>
                    <a:pt x="13307" y="367"/>
                  </a:lnTo>
                  <a:lnTo>
                    <a:pt x="13307" y="398"/>
                  </a:lnTo>
                  <a:lnTo>
                    <a:pt x="13321" y="418"/>
                  </a:lnTo>
                  <a:lnTo>
                    <a:pt x="13338" y="427"/>
                  </a:lnTo>
                  <a:lnTo>
                    <a:pt x="13349" y="428"/>
                  </a:lnTo>
                  <a:lnTo>
                    <a:pt x="13366" y="431"/>
                  </a:lnTo>
                  <a:lnTo>
                    <a:pt x="13395" y="445"/>
                  </a:lnTo>
                  <a:lnTo>
                    <a:pt x="13430" y="480"/>
                  </a:lnTo>
                  <a:lnTo>
                    <a:pt x="13447" y="508"/>
                  </a:lnTo>
                  <a:lnTo>
                    <a:pt x="13454" y="527"/>
                  </a:lnTo>
                  <a:lnTo>
                    <a:pt x="13459" y="562"/>
                  </a:lnTo>
                  <a:lnTo>
                    <a:pt x="13454" y="597"/>
                  </a:lnTo>
                  <a:lnTo>
                    <a:pt x="13439" y="629"/>
                  </a:lnTo>
                  <a:lnTo>
                    <a:pt x="13430" y="644"/>
                  </a:lnTo>
                  <a:lnTo>
                    <a:pt x="13415" y="665"/>
                  </a:lnTo>
                  <a:lnTo>
                    <a:pt x="13378" y="696"/>
                  </a:lnTo>
                  <a:lnTo>
                    <a:pt x="13337" y="716"/>
                  </a:lnTo>
                  <a:lnTo>
                    <a:pt x="13292" y="727"/>
                  </a:lnTo>
                  <a:lnTo>
                    <a:pt x="13244" y="730"/>
                  </a:lnTo>
                  <a:lnTo>
                    <a:pt x="13196" y="726"/>
                  </a:lnTo>
                  <a:lnTo>
                    <a:pt x="13126" y="709"/>
                  </a:lnTo>
                  <a:lnTo>
                    <a:pt x="13083" y="691"/>
                  </a:lnTo>
                  <a:lnTo>
                    <a:pt x="13034" y="666"/>
                  </a:lnTo>
                  <a:lnTo>
                    <a:pt x="12943" y="600"/>
                  </a:lnTo>
                  <a:lnTo>
                    <a:pt x="12817" y="488"/>
                  </a:lnTo>
                  <a:lnTo>
                    <a:pt x="12734" y="414"/>
                  </a:lnTo>
                  <a:lnTo>
                    <a:pt x="12707" y="392"/>
                  </a:lnTo>
                  <a:lnTo>
                    <a:pt x="12646" y="350"/>
                  </a:lnTo>
                  <a:lnTo>
                    <a:pt x="12579" y="314"/>
                  </a:lnTo>
                  <a:lnTo>
                    <a:pt x="12509" y="289"/>
                  </a:lnTo>
                  <a:lnTo>
                    <a:pt x="12472" y="284"/>
                  </a:lnTo>
                  <a:lnTo>
                    <a:pt x="12413" y="269"/>
                  </a:lnTo>
                  <a:lnTo>
                    <a:pt x="12294" y="253"/>
                  </a:lnTo>
                  <a:lnTo>
                    <a:pt x="12172" y="253"/>
                  </a:lnTo>
                  <a:lnTo>
                    <a:pt x="12051" y="269"/>
                  </a:lnTo>
                  <a:lnTo>
                    <a:pt x="11992" y="282"/>
                  </a:lnTo>
                  <a:lnTo>
                    <a:pt x="11953" y="292"/>
                  </a:lnTo>
                  <a:lnTo>
                    <a:pt x="11876" y="319"/>
                  </a:lnTo>
                  <a:lnTo>
                    <a:pt x="11802" y="353"/>
                  </a:lnTo>
                  <a:lnTo>
                    <a:pt x="11731" y="392"/>
                  </a:lnTo>
                  <a:lnTo>
                    <a:pt x="11630" y="459"/>
                  </a:lnTo>
                  <a:lnTo>
                    <a:pt x="11506" y="565"/>
                  </a:lnTo>
                  <a:lnTo>
                    <a:pt x="11450" y="624"/>
                  </a:lnTo>
                  <a:lnTo>
                    <a:pt x="11397" y="685"/>
                  </a:lnTo>
                  <a:lnTo>
                    <a:pt x="11303" y="816"/>
                  </a:lnTo>
                  <a:lnTo>
                    <a:pt x="11223" y="956"/>
                  </a:lnTo>
                  <a:lnTo>
                    <a:pt x="11154" y="1102"/>
                  </a:lnTo>
                  <a:lnTo>
                    <a:pt x="11123" y="1177"/>
                  </a:lnTo>
                  <a:lnTo>
                    <a:pt x="11067" y="1322"/>
                  </a:lnTo>
                  <a:lnTo>
                    <a:pt x="10981" y="1547"/>
                  </a:lnTo>
                  <a:lnTo>
                    <a:pt x="10916" y="1690"/>
                  </a:lnTo>
                  <a:lnTo>
                    <a:pt x="10838" y="1827"/>
                  </a:lnTo>
                  <a:lnTo>
                    <a:pt x="10769" y="1917"/>
                  </a:lnTo>
                  <a:lnTo>
                    <a:pt x="10718" y="1974"/>
                  </a:lnTo>
                  <a:lnTo>
                    <a:pt x="10662" y="2025"/>
                  </a:lnTo>
                  <a:lnTo>
                    <a:pt x="10600" y="2070"/>
                  </a:lnTo>
                  <a:lnTo>
                    <a:pt x="10530" y="2109"/>
                  </a:lnTo>
                  <a:lnTo>
                    <a:pt x="10454" y="2141"/>
                  </a:lnTo>
                  <a:lnTo>
                    <a:pt x="10413" y="2154"/>
                  </a:lnTo>
                  <a:lnTo>
                    <a:pt x="10379" y="2164"/>
                  </a:lnTo>
                  <a:lnTo>
                    <a:pt x="10309" y="2176"/>
                  </a:lnTo>
                  <a:lnTo>
                    <a:pt x="10241" y="2182"/>
                  </a:lnTo>
                  <a:lnTo>
                    <a:pt x="10171" y="2180"/>
                  </a:lnTo>
                  <a:lnTo>
                    <a:pt x="10101" y="2173"/>
                  </a:lnTo>
                  <a:lnTo>
                    <a:pt x="10032" y="2158"/>
                  </a:lnTo>
                  <a:lnTo>
                    <a:pt x="9966" y="2136"/>
                  </a:lnTo>
                  <a:lnTo>
                    <a:pt x="9901" y="2109"/>
                  </a:lnTo>
                  <a:lnTo>
                    <a:pt x="9870" y="2092"/>
                  </a:lnTo>
                  <a:lnTo>
                    <a:pt x="9839" y="2074"/>
                  </a:lnTo>
                  <a:lnTo>
                    <a:pt x="9779" y="2034"/>
                  </a:lnTo>
                  <a:lnTo>
                    <a:pt x="9726" y="1987"/>
                  </a:lnTo>
                  <a:lnTo>
                    <a:pt x="9677" y="1937"/>
                  </a:lnTo>
                  <a:lnTo>
                    <a:pt x="9634" y="1882"/>
                  </a:lnTo>
                  <a:lnTo>
                    <a:pt x="9595" y="1823"/>
                  </a:lnTo>
                  <a:lnTo>
                    <a:pt x="9546" y="1728"/>
                  </a:lnTo>
                  <a:lnTo>
                    <a:pt x="9521" y="1661"/>
                  </a:lnTo>
                  <a:lnTo>
                    <a:pt x="9489" y="1556"/>
                  </a:lnTo>
                  <a:lnTo>
                    <a:pt x="9438" y="1328"/>
                  </a:lnTo>
                  <a:lnTo>
                    <a:pt x="9394" y="1154"/>
                  </a:lnTo>
                  <a:lnTo>
                    <a:pt x="9358" y="1042"/>
                  </a:lnTo>
                  <a:lnTo>
                    <a:pt x="9311" y="937"/>
                  </a:lnTo>
                  <a:lnTo>
                    <a:pt x="9252" y="843"/>
                  </a:lnTo>
                  <a:lnTo>
                    <a:pt x="9215" y="800"/>
                  </a:lnTo>
                  <a:lnTo>
                    <a:pt x="9290" y="854"/>
                  </a:lnTo>
                  <a:lnTo>
                    <a:pt x="9366" y="906"/>
                  </a:lnTo>
                  <a:lnTo>
                    <a:pt x="9454" y="963"/>
                  </a:lnTo>
                  <a:lnTo>
                    <a:pt x="9642" y="1066"/>
                  </a:lnTo>
                  <a:lnTo>
                    <a:pt x="9740" y="1108"/>
                  </a:lnTo>
                  <a:lnTo>
                    <a:pt x="9782" y="1153"/>
                  </a:lnTo>
                  <a:lnTo>
                    <a:pt x="9819" y="1200"/>
                  </a:lnTo>
                  <a:lnTo>
                    <a:pt x="9848" y="1241"/>
                  </a:lnTo>
                  <a:lnTo>
                    <a:pt x="9887" y="1315"/>
                  </a:lnTo>
                  <a:lnTo>
                    <a:pt x="9906" y="1365"/>
                  </a:lnTo>
                  <a:lnTo>
                    <a:pt x="9915" y="1417"/>
                  </a:lnTo>
                  <a:lnTo>
                    <a:pt x="9913" y="1465"/>
                  </a:lnTo>
                  <a:lnTo>
                    <a:pt x="9894" y="1508"/>
                  </a:lnTo>
                  <a:lnTo>
                    <a:pt x="9857" y="1544"/>
                  </a:lnTo>
                  <a:lnTo>
                    <a:pt x="9828" y="1557"/>
                  </a:lnTo>
                  <a:lnTo>
                    <a:pt x="9819" y="1561"/>
                  </a:lnTo>
                  <a:lnTo>
                    <a:pt x="9808" y="1572"/>
                  </a:lnTo>
                  <a:lnTo>
                    <a:pt x="9799" y="1595"/>
                  </a:lnTo>
                  <a:lnTo>
                    <a:pt x="9806" y="1622"/>
                  </a:lnTo>
                  <a:lnTo>
                    <a:pt x="9824" y="1636"/>
                  </a:lnTo>
                  <a:lnTo>
                    <a:pt x="9841" y="1639"/>
                  </a:lnTo>
                  <a:lnTo>
                    <a:pt x="9850" y="1637"/>
                  </a:lnTo>
                  <a:lnTo>
                    <a:pt x="9878" y="1632"/>
                  </a:lnTo>
                  <a:lnTo>
                    <a:pt x="9920" y="1602"/>
                  </a:lnTo>
                  <a:lnTo>
                    <a:pt x="9952" y="1558"/>
                  </a:lnTo>
                  <a:lnTo>
                    <a:pt x="9970" y="1509"/>
                  </a:lnTo>
                  <a:lnTo>
                    <a:pt x="9975" y="1483"/>
                  </a:lnTo>
                  <a:lnTo>
                    <a:pt x="9979" y="1449"/>
                  </a:lnTo>
                  <a:lnTo>
                    <a:pt x="9968" y="1385"/>
                  </a:lnTo>
                  <a:lnTo>
                    <a:pt x="9942" y="1322"/>
                  </a:lnTo>
                  <a:lnTo>
                    <a:pt x="9909" y="1264"/>
                  </a:lnTo>
                  <a:lnTo>
                    <a:pt x="9891" y="1237"/>
                  </a:lnTo>
                  <a:lnTo>
                    <a:pt x="9852" y="1184"/>
                  </a:lnTo>
                  <a:lnTo>
                    <a:pt x="9808" y="1136"/>
                  </a:lnTo>
                  <a:lnTo>
                    <a:pt x="9865" y="1155"/>
                  </a:lnTo>
                  <a:lnTo>
                    <a:pt x="9980" y="1189"/>
                  </a:lnTo>
                  <a:lnTo>
                    <a:pt x="10038" y="1200"/>
                  </a:lnTo>
                  <a:lnTo>
                    <a:pt x="10040" y="1202"/>
                  </a:lnTo>
                  <a:lnTo>
                    <a:pt x="10062" y="1226"/>
                  </a:lnTo>
                  <a:lnTo>
                    <a:pt x="10094" y="1282"/>
                  </a:lnTo>
                  <a:lnTo>
                    <a:pt x="10112" y="1344"/>
                  </a:lnTo>
                  <a:lnTo>
                    <a:pt x="10114" y="1410"/>
                  </a:lnTo>
                  <a:lnTo>
                    <a:pt x="10107" y="1445"/>
                  </a:lnTo>
                  <a:lnTo>
                    <a:pt x="10106" y="1456"/>
                  </a:lnTo>
                  <a:lnTo>
                    <a:pt x="10108" y="1471"/>
                  </a:lnTo>
                  <a:lnTo>
                    <a:pt x="10123" y="1487"/>
                  </a:lnTo>
                  <a:lnTo>
                    <a:pt x="10151" y="1491"/>
                  </a:lnTo>
                  <a:lnTo>
                    <a:pt x="10169" y="1479"/>
                  </a:lnTo>
                  <a:lnTo>
                    <a:pt x="10177" y="1465"/>
                  </a:lnTo>
                  <a:lnTo>
                    <a:pt x="10180" y="1456"/>
                  </a:lnTo>
                  <a:lnTo>
                    <a:pt x="10182" y="1422"/>
                  </a:lnTo>
                  <a:lnTo>
                    <a:pt x="10172" y="1356"/>
                  </a:lnTo>
                  <a:lnTo>
                    <a:pt x="10147" y="1293"/>
                  </a:lnTo>
                  <a:lnTo>
                    <a:pt x="10110" y="1234"/>
                  </a:lnTo>
                  <a:lnTo>
                    <a:pt x="10086" y="1210"/>
                  </a:lnTo>
                  <a:lnTo>
                    <a:pt x="10136" y="1215"/>
                  </a:lnTo>
                  <a:lnTo>
                    <a:pt x="10184" y="1217"/>
                  </a:lnTo>
                  <a:lnTo>
                    <a:pt x="10207" y="1228"/>
                  </a:lnTo>
                  <a:lnTo>
                    <a:pt x="10250" y="1254"/>
                  </a:lnTo>
                  <a:lnTo>
                    <a:pt x="10289" y="1286"/>
                  </a:lnTo>
                  <a:lnTo>
                    <a:pt x="10321" y="1325"/>
                  </a:lnTo>
                  <a:lnTo>
                    <a:pt x="10334" y="1348"/>
                  </a:lnTo>
                  <a:lnTo>
                    <a:pt x="10349" y="1378"/>
                  </a:lnTo>
                  <a:lnTo>
                    <a:pt x="10364" y="1443"/>
                  </a:lnTo>
                  <a:lnTo>
                    <a:pt x="10360" y="1506"/>
                  </a:lnTo>
                  <a:lnTo>
                    <a:pt x="10344" y="1570"/>
                  </a:lnTo>
                  <a:lnTo>
                    <a:pt x="10331" y="1601"/>
                  </a:lnTo>
                  <a:lnTo>
                    <a:pt x="10326" y="1618"/>
                  </a:lnTo>
                  <a:lnTo>
                    <a:pt x="10336" y="1644"/>
                  </a:lnTo>
                  <a:lnTo>
                    <a:pt x="10360" y="1658"/>
                  </a:lnTo>
                  <a:lnTo>
                    <a:pt x="10379" y="1655"/>
                  </a:lnTo>
                  <a:lnTo>
                    <a:pt x="10391" y="1646"/>
                  </a:lnTo>
                  <a:lnTo>
                    <a:pt x="10395" y="1639"/>
                  </a:lnTo>
                  <a:lnTo>
                    <a:pt x="10409" y="1609"/>
                  </a:lnTo>
                  <a:lnTo>
                    <a:pt x="10423" y="1548"/>
                  </a:lnTo>
                  <a:lnTo>
                    <a:pt x="10425" y="1486"/>
                  </a:lnTo>
                  <a:lnTo>
                    <a:pt x="10413" y="1423"/>
                  </a:lnTo>
                  <a:lnTo>
                    <a:pt x="10390" y="1365"/>
                  </a:lnTo>
                  <a:lnTo>
                    <a:pt x="10357" y="1313"/>
                  </a:lnTo>
                  <a:lnTo>
                    <a:pt x="10314" y="1267"/>
                  </a:lnTo>
                  <a:lnTo>
                    <a:pt x="10264" y="1230"/>
                  </a:lnTo>
                  <a:lnTo>
                    <a:pt x="10235" y="1217"/>
                  </a:lnTo>
                  <a:lnTo>
                    <a:pt x="10296" y="1213"/>
                  </a:lnTo>
                  <a:lnTo>
                    <a:pt x="10414" y="1193"/>
                  </a:lnTo>
                  <a:lnTo>
                    <a:pt x="10526" y="1153"/>
                  </a:lnTo>
                  <a:lnTo>
                    <a:pt x="10631" y="1094"/>
                  </a:lnTo>
                  <a:lnTo>
                    <a:pt x="10679" y="1055"/>
                  </a:lnTo>
                  <a:lnTo>
                    <a:pt x="10708" y="1029"/>
                  </a:lnTo>
                  <a:lnTo>
                    <a:pt x="10759" y="970"/>
                  </a:lnTo>
                  <a:lnTo>
                    <a:pt x="10799" y="901"/>
                  </a:lnTo>
                  <a:lnTo>
                    <a:pt x="10829" y="829"/>
                  </a:lnTo>
                  <a:lnTo>
                    <a:pt x="10846" y="751"/>
                  </a:lnTo>
                  <a:lnTo>
                    <a:pt x="10851" y="673"/>
                  </a:lnTo>
                  <a:lnTo>
                    <a:pt x="10842" y="595"/>
                  </a:lnTo>
                  <a:lnTo>
                    <a:pt x="10819" y="520"/>
                  </a:lnTo>
                  <a:lnTo>
                    <a:pt x="10802" y="485"/>
                  </a:lnTo>
                  <a:lnTo>
                    <a:pt x="10790" y="464"/>
                  </a:lnTo>
                  <a:lnTo>
                    <a:pt x="10762" y="427"/>
                  </a:lnTo>
                  <a:lnTo>
                    <a:pt x="10728" y="394"/>
                  </a:lnTo>
                  <a:lnTo>
                    <a:pt x="10690" y="366"/>
                  </a:lnTo>
                  <a:lnTo>
                    <a:pt x="10628" y="332"/>
                  </a:lnTo>
                  <a:lnTo>
                    <a:pt x="10536" y="306"/>
                  </a:lnTo>
                  <a:lnTo>
                    <a:pt x="10443" y="301"/>
                  </a:lnTo>
                  <a:lnTo>
                    <a:pt x="10375" y="314"/>
                  </a:lnTo>
                  <a:lnTo>
                    <a:pt x="10333" y="328"/>
                  </a:lnTo>
                  <a:lnTo>
                    <a:pt x="10292" y="350"/>
                  </a:lnTo>
                  <a:lnTo>
                    <a:pt x="10256" y="379"/>
                  </a:lnTo>
                  <a:lnTo>
                    <a:pt x="10225" y="412"/>
                  </a:lnTo>
                  <a:lnTo>
                    <a:pt x="10199" y="454"/>
                  </a:lnTo>
                  <a:lnTo>
                    <a:pt x="10187" y="477"/>
                  </a:lnTo>
                  <a:lnTo>
                    <a:pt x="10180" y="501"/>
                  </a:lnTo>
                  <a:lnTo>
                    <a:pt x="10168" y="549"/>
                  </a:lnTo>
                  <a:lnTo>
                    <a:pt x="10163" y="598"/>
                  </a:lnTo>
                  <a:lnTo>
                    <a:pt x="10167" y="646"/>
                  </a:lnTo>
                  <a:lnTo>
                    <a:pt x="10180" y="691"/>
                  </a:lnTo>
                  <a:lnTo>
                    <a:pt x="10200" y="733"/>
                  </a:lnTo>
                  <a:lnTo>
                    <a:pt x="10231" y="769"/>
                  </a:lnTo>
                  <a:lnTo>
                    <a:pt x="10272" y="799"/>
                  </a:lnTo>
                  <a:lnTo>
                    <a:pt x="10295" y="809"/>
                  </a:lnTo>
                  <a:lnTo>
                    <a:pt x="10317" y="818"/>
                  </a:lnTo>
                  <a:lnTo>
                    <a:pt x="10364" y="826"/>
                  </a:lnTo>
                  <a:lnTo>
                    <a:pt x="10413" y="825"/>
                  </a:lnTo>
                  <a:lnTo>
                    <a:pt x="10460" y="816"/>
                  </a:lnTo>
                  <a:lnTo>
                    <a:pt x="10505" y="796"/>
                  </a:lnTo>
                  <a:lnTo>
                    <a:pt x="10544" y="770"/>
                  </a:lnTo>
                  <a:lnTo>
                    <a:pt x="10575" y="735"/>
                  </a:lnTo>
                  <a:lnTo>
                    <a:pt x="10594" y="691"/>
                  </a:lnTo>
                  <a:lnTo>
                    <a:pt x="10600" y="666"/>
                  </a:lnTo>
                  <a:lnTo>
                    <a:pt x="10601" y="652"/>
                  </a:lnTo>
                  <a:lnTo>
                    <a:pt x="10596" y="629"/>
                  </a:lnTo>
                  <a:lnTo>
                    <a:pt x="10583" y="609"/>
                  </a:lnTo>
                  <a:lnTo>
                    <a:pt x="10565" y="597"/>
                  </a:lnTo>
                  <a:lnTo>
                    <a:pt x="10544" y="590"/>
                  </a:lnTo>
                  <a:lnTo>
                    <a:pt x="10522" y="591"/>
                  </a:lnTo>
                  <a:lnTo>
                    <a:pt x="10502" y="602"/>
                  </a:lnTo>
                  <a:lnTo>
                    <a:pt x="10487" y="621"/>
                  </a:lnTo>
                  <a:lnTo>
                    <a:pt x="10482" y="634"/>
                  </a:lnTo>
                  <a:lnTo>
                    <a:pt x="10473" y="657"/>
                  </a:lnTo>
                  <a:lnTo>
                    <a:pt x="10440" y="692"/>
                  </a:lnTo>
                  <a:lnTo>
                    <a:pt x="10395" y="711"/>
                  </a:lnTo>
                  <a:lnTo>
                    <a:pt x="10347" y="714"/>
                  </a:lnTo>
                  <a:lnTo>
                    <a:pt x="10322" y="711"/>
                  </a:lnTo>
                  <a:lnTo>
                    <a:pt x="10304" y="705"/>
                  </a:lnTo>
                  <a:lnTo>
                    <a:pt x="10276" y="687"/>
                  </a:lnTo>
                  <a:lnTo>
                    <a:pt x="10255" y="661"/>
                  </a:lnTo>
                  <a:lnTo>
                    <a:pt x="10239" y="630"/>
                  </a:lnTo>
                  <a:lnTo>
                    <a:pt x="10229" y="578"/>
                  </a:lnTo>
                  <a:lnTo>
                    <a:pt x="10234" y="507"/>
                  </a:lnTo>
                  <a:lnTo>
                    <a:pt x="10244" y="476"/>
                  </a:lnTo>
                  <a:lnTo>
                    <a:pt x="10254" y="459"/>
                  </a:lnTo>
                  <a:lnTo>
                    <a:pt x="10274" y="427"/>
                  </a:lnTo>
                  <a:lnTo>
                    <a:pt x="10298" y="402"/>
                  </a:lnTo>
                  <a:lnTo>
                    <a:pt x="10325" y="381"/>
                  </a:lnTo>
                  <a:lnTo>
                    <a:pt x="10371" y="361"/>
                  </a:lnTo>
                  <a:lnTo>
                    <a:pt x="10439" y="352"/>
                  </a:lnTo>
                  <a:lnTo>
                    <a:pt x="10509" y="359"/>
                  </a:lnTo>
                  <a:lnTo>
                    <a:pt x="10578" y="383"/>
                  </a:lnTo>
                  <a:lnTo>
                    <a:pt x="10638" y="419"/>
                  </a:lnTo>
                  <a:lnTo>
                    <a:pt x="10689" y="468"/>
                  </a:lnTo>
                  <a:lnTo>
                    <a:pt x="10707" y="497"/>
                  </a:lnTo>
                  <a:lnTo>
                    <a:pt x="10727" y="530"/>
                  </a:lnTo>
                  <a:lnTo>
                    <a:pt x="10746" y="606"/>
                  </a:lnTo>
                  <a:lnTo>
                    <a:pt x="10750" y="682"/>
                  </a:lnTo>
                  <a:lnTo>
                    <a:pt x="10740" y="759"/>
                  </a:lnTo>
                  <a:lnTo>
                    <a:pt x="10729" y="795"/>
                  </a:lnTo>
                  <a:lnTo>
                    <a:pt x="10716" y="834"/>
                  </a:lnTo>
                  <a:lnTo>
                    <a:pt x="10677" y="902"/>
                  </a:lnTo>
                  <a:lnTo>
                    <a:pt x="10627" y="962"/>
                  </a:lnTo>
                  <a:lnTo>
                    <a:pt x="10565" y="1014"/>
                  </a:lnTo>
                  <a:lnTo>
                    <a:pt x="10532" y="1035"/>
                  </a:lnTo>
                  <a:lnTo>
                    <a:pt x="10492" y="1058"/>
                  </a:lnTo>
                  <a:lnTo>
                    <a:pt x="10409" y="1092"/>
                  </a:lnTo>
                  <a:lnTo>
                    <a:pt x="10324" y="1112"/>
                  </a:lnTo>
                  <a:lnTo>
                    <a:pt x="10235" y="1121"/>
                  </a:lnTo>
                  <a:lnTo>
                    <a:pt x="10146" y="1120"/>
                  </a:lnTo>
                  <a:lnTo>
                    <a:pt x="10057" y="1110"/>
                  </a:lnTo>
                  <a:lnTo>
                    <a:pt x="9924" y="1083"/>
                  </a:lnTo>
                  <a:lnTo>
                    <a:pt x="9840" y="1057"/>
                  </a:lnTo>
                  <a:lnTo>
                    <a:pt x="9770" y="1032"/>
                  </a:lnTo>
                  <a:lnTo>
                    <a:pt x="9635" y="975"/>
                  </a:lnTo>
                  <a:lnTo>
                    <a:pt x="9503" y="909"/>
                  </a:lnTo>
                  <a:lnTo>
                    <a:pt x="9375" y="836"/>
                  </a:lnTo>
                  <a:lnTo>
                    <a:pt x="9313" y="797"/>
                  </a:lnTo>
                  <a:lnTo>
                    <a:pt x="9249" y="757"/>
                  </a:lnTo>
                  <a:lnTo>
                    <a:pt x="9130" y="669"/>
                  </a:lnTo>
                  <a:lnTo>
                    <a:pt x="9073" y="622"/>
                  </a:lnTo>
                  <a:lnTo>
                    <a:pt x="9040" y="585"/>
                  </a:lnTo>
                  <a:lnTo>
                    <a:pt x="8969" y="517"/>
                  </a:lnTo>
                  <a:lnTo>
                    <a:pt x="8930" y="488"/>
                  </a:lnTo>
                  <a:lnTo>
                    <a:pt x="9007" y="516"/>
                  </a:lnTo>
                  <a:lnTo>
                    <a:pt x="9122" y="558"/>
                  </a:lnTo>
                  <a:lnTo>
                    <a:pt x="9200" y="581"/>
                  </a:lnTo>
                  <a:lnTo>
                    <a:pt x="9240" y="590"/>
                  </a:lnTo>
                  <a:lnTo>
                    <a:pt x="9276" y="597"/>
                  </a:lnTo>
                  <a:lnTo>
                    <a:pt x="9349" y="599"/>
                  </a:lnTo>
                  <a:lnTo>
                    <a:pt x="9420" y="591"/>
                  </a:lnTo>
                  <a:lnTo>
                    <a:pt x="9490" y="568"/>
                  </a:lnTo>
                  <a:lnTo>
                    <a:pt x="9522" y="550"/>
                  </a:lnTo>
                  <a:lnTo>
                    <a:pt x="9550" y="532"/>
                  </a:lnTo>
                  <a:lnTo>
                    <a:pt x="9598" y="484"/>
                  </a:lnTo>
                  <a:lnTo>
                    <a:pt x="9633" y="425"/>
                  </a:lnTo>
                  <a:lnTo>
                    <a:pt x="9655" y="362"/>
                  </a:lnTo>
                  <a:lnTo>
                    <a:pt x="9660" y="328"/>
                  </a:lnTo>
                  <a:lnTo>
                    <a:pt x="9661" y="293"/>
                  </a:lnTo>
                  <a:lnTo>
                    <a:pt x="9652" y="226"/>
                  </a:lnTo>
                  <a:lnTo>
                    <a:pt x="9627" y="164"/>
                  </a:lnTo>
                  <a:lnTo>
                    <a:pt x="9591" y="108"/>
                  </a:lnTo>
                  <a:lnTo>
                    <a:pt x="9543" y="61"/>
                  </a:lnTo>
                  <a:lnTo>
                    <a:pt x="9488" y="26"/>
                  </a:lnTo>
                  <a:lnTo>
                    <a:pt x="9425" y="4"/>
                  </a:lnTo>
                  <a:lnTo>
                    <a:pt x="9357" y="0"/>
                  </a:lnTo>
                  <a:lnTo>
                    <a:pt x="9322" y="5"/>
                  </a:lnTo>
                  <a:lnTo>
                    <a:pt x="9290" y="13"/>
                  </a:lnTo>
                  <a:lnTo>
                    <a:pt x="9239" y="46"/>
                  </a:lnTo>
                  <a:lnTo>
                    <a:pt x="9200" y="92"/>
                  </a:lnTo>
                  <a:lnTo>
                    <a:pt x="9178" y="149"/>
                  </a:lnTo>
                  <a:lnTo>
                    <a:pt x="9174" y="180"/>
                  </a:lnTo>
                  <a:lnTo>
                    <a:pt x="9174" y="195"/>
                  </a:lnTo>
                  <a:lnTo>
                    <a:pt x="9180" y="222"/>
                  </a:lnTo>
                  <a:lnTo>
                    <a:pt x="9197" y="260"/>
                  </a:lnTo>
                  <a:lnTo>
                    <a:pt x="9237" y="300"/>
                  </a:lnTo>
                  <a:lnTo>
                    <a:pt x="9288" y="323"/>
                  </a:lnTo>
                  <a:lnTo>
                    <a:pt x="9315" y="326"/>
                  </a:lnTo>
                  <a:lnTo>
                    <a:pt x="9325" y="326"/>
                  </a:lnTo>
                  <a:lnTo>
                    <a:pt x="9332" y="322"/>
                  </a:lnTo>
                  <a:lnTo>
                    <a:pt x="9354" y="328"/>
                  </a:lnTo>
                  <a:lnTo>
                    <a:pt x="9398" y="322"/>
                  </a:lnTo>
                  <a:lnTo>
                    <a:pt x="9436" y="297"/>
                  </a:lnTo>
                  <a:lnTo>
                    <a:pt x="9460" y="257"/>
                  </a:lnTo>
                  <a:lnTo>
                    <a:pt x="9463" y="232"/>
                  </a:lnTo>
                  <a:lnTo>
                    <a:pt x="9463" y="215"/>
                  </a:lnTo>
                  <a:lnTo>
                    <a:pt x="9446" y="193"/>
                  </a:lnTo>
                  <a:lnTo>
                    <a:pt x="9420" y="184"/>
                  </a:lnTo>
                  <a:lnTo>
                    <a:pt x="9390" y="190"/>
                  </a:lnTo>
                  <a:lnTo>
                    <a:pt x="9379" y="197"/>
                  </a:lnTo>
                  <a:lnTo>
                    <a:pt x="9345" y="223"/>
                  </a:lnTo>
                  <a:lnTo>
                    <a:pt x="9309" y="244"/>
                  </a:lnTo>
                  <a:lnTo>
                    <a:pt x="9297" y="249"/>
                  </a:lnTo>
                  <a:lnTo>
                    <a:pt x="9275" y="252"/>
                  </a:lnTo>
                  <a:lnTo>
                    <a:pt x="9262" y="252"/>
                  </a:lnTo>
                  <a:lnTo>
                    <a:pt x="9250" y="239"/>
                  </a:lnTo>
                  <a:lnTo>
                    <a:pt x="9236" y="206"/>
                  </a:lnTo>
                  <a:lnTo>
                    <a:pt x="9232" y="169"/>
                  </a:lnTo>
                  <a:lnTo>
                    <a:pt x="9241" y="132"/>
                  </a:lnTo>
                  <a:lnTo>
                    <a:pt x="9252" y="116"/>
                  </a:lnTo>
                  <a:lnTo>
                    <a:pt x="9261" y="101"/>
                  </a:lnTo>
                  <a:lnTo>
                    <a:pt x="9284" y="82"/>
                  </a:lnTo>
                  <a:lnTo>
                    <a:pt x="9310" y="68"/>
                  </a:lnTo>
                  <a:lnTo>
                    <a:pt x="9340" y="61"/>
                  </a:lnTo>
                  <a:lnTo>
                    <a:pt x="9386" y="62"/>
                  </a:lnTo>
                  <a:lnTo>
                    <a:pt x="9446" y="79"/>
                  </a:lnTo>
                  <a:lnTo>
                    <a:pt x="9472" y="95"/>
                  </a:lnTo>
                  <a:lnTo>
                    <a:pt x="9494" y="110"/>
                  </a:lnTo>
                  <a:lnTo>
                    <a:pt x="9529" y="147"/>
                  </a:lnTo>
                  <a:lnTo>
                    <a:pt x="9554" y="191"/>
                  </a:lnTo>
                  <a:lnTo>
                    <a:pt x="9567" y="237"/>
                  </a:lnTo>
                  <a:lnTo>
                    <a:pt x="9570" y="287"/>
                  </a:lnTo>
                  <a:lnTo>
                    <a:pt x="9563" y="336"/>
                  </a:lnTo>
                  <a:lnTo>
                    <a:pt x="9547" y="384"/>
                  </a:lnTo>
                  <a:lnTo>
                    <a:pt x="9521" y="428"/>
                  </a:lnTo>
                  <a:lnTo>
                    <a:pt x="9504" y="447"/>
                  </a:lnTo>
                  <a:lnTo>
                    <a:pt x="9485" y="467"/>
                  </a:lnTo>
                  <a:lnTo>
                    <a:pt x="9440" y="497"/>
                  </a:lnTo>
                  <a:lnTo>
                    <a:pt x="9389" y="514"/>
                  </a:lnTo>
                  <a:lnTo>
                    <a:pt x="9335" y="521"/>
                  </a:lnTo>
                  <a:lnTo>
                    <a:pt x="9250" y="520"/>
                  </a:lnTo>
                  <a:lnTo>
                    <a:pt x="9140" y="501"/>
                  </a:lnTo>
                  <a:lnTo>
                    <a:pt x="9090" y="488"/>
                  </a:lnTo>
                  <a:lnTo>
                    <a:pt x="8963" y="458"/>
                  </a:lnTo>
                  <a:lnTo>
                    <a:pt x="8837" y="423"/>
                  </a:lnTo>
                  <a:lnTo>
                    <a:pt x="8828" y="420"/>
                  </a:lnTo>
                  <a:lnTo>
                    <a:pt x="8819" y="418"/>
                  </a:lnTo>
                  <a:lnTo>
                    <a:pt x="8777" y="398"/>
                  </a:lnTo>
                  <a:lnTo>
                    <a:pt x="8692" y="363"/>
                  </a:lnTo>
                  <a:lnTo>
                    <a:pt x="8602" y="337"/>
                  </a:lnTo>
                  <a:lnTo>
                    <a:pt x="8512" y="320"/>
                  </a:lnTo>
                  <a:lnTo>
                    <a:pt x="8419" y="311"/>
                  </a:lnTo>
                  <a:lnTo>
                    <a:pt x="8326" y="313"/>
                  </a:lnTo>
                  <a:lnTo>
                    <a:pt x="8235" y="320"/>
                  </a:lnTo>
                  <a:lnTo>
                    <a:pt x="8146" y="339"/>
                  </a:lnTo>
                  <a:lnTo>
                    <a:pt x="8102" y="352"/>
                  </a:lnTo>
                  <a:lnTo>
                    <a:pt x="8036" y="361"/>
                  </a:lnTo>
                  <a:lnTo>
                    <a:pt x="7971" y="374"/>
                  </a:lnTo>
                  <a:lnTo>
                    <a:pt x="7865" y="397"/>
                  </a:lnTo>
                  <a:lnTo>
                    <a:pt x="7705" y="447"/>
                  </a:lnTo>
                  <a:lnTo>
                    <a:pt x="7603" y="490"/>
                  </a:lnTo>
                  <a:lnTo>
                    <a:pt x="7555" y="516"/>
                  </a:lnTo>
                  <a:lnTo>
                    <a:pt x="7551" y="520"/>
                  </a:lnTo>
                  <a:lnTo>
                    <a:pt x="7548" y="525"/>
                  </a:lnTo>
                  <a:lnTo>
                    <a:pt x="7440" y="572"/>
                  </a:lnTo>
                  <a:lnTo>
                    <a:pt x="7284" y="654"/>
                  </a:lnTo>
                  <a:lnTo>
                    <a:pt x="7183" y="713"/>
                  </a:lnTo>
                  <a:lnTo>
                    <a:pt x="7086" y="779"/>
                  </a:lnTo>
                  <a:lnTo>
                    <a:pt x="6991" y="851"/>
                  </a:lnTo>
                  <a:lnTo>
                    <a:pt x="6902" y="926"/>
                  </a:lnTo>
                  <a:lnTo>
                    <a:pt x="6817" y="1006"/>
                  </a:lnTo>
                  <a:lnTo>
                    <a:pt x="6777" y="1049"/>
                  </a:lnTo>
                  <a:lnTo>
                    <a:pt x="6736" y="1006"/>
                  </a:lnTo>
                  <a:lnTo>
                    <a:pt x="6652" y="926"/>
                  </a:lnTo>
                  <a:lnTo>
                    <a:pt x="6562" y="851"/>
                  </a:lnTo>
                  <a:lnTo>
                    <a:pt x="6469" y="779"/>
                  </a:lnTo>
                  <a:lnTo>
                    <a:pt x="6370" y="713"/>
                  </a:lnTo>
                  <a:lnTo>
                    <a:pt x="6271" y="654"/>
                  </a:lnTo>
                  <a:lnTo>
                    <a:pt x="6114" y="572"/>
                  </a:lnTo>
                  <a:lnTo>
                    <a:pt x="6005" y="525"/>
                  </a:lnTo>
                  <a:lnTo>
                    <a:pt x="6004" y="520"/>
                  </a:lnTo>
                  <a:lnTo>
                    <a:pt x="5998" y="516"/>
                  </a:lnTo>
                  <a:lnTo>
                    <a:pt x="5950" y="490"/>
                  </a:lnTo>
                  <a:lnTo>
                    <a:pt x="5849" y="447"/>
                  </a:lnTo>
                  <a:lnTo>
                    <a:pt x="5690" y="397"/>
                  </a:lnTo>
                  <a:lnTo>
                    <a:pt x="5582" y="374"/>
                  </a:lnTo>
                  <a:lnTo>
                    <a:pt x="5517" y="361"/>
                  </a:lnTo>
                  <a:lnTo>
                    <a:pt x="5451" y="352"/>
                  </a:lnTo>
                  <a:lnTo>
                    <a:pt x="5409" y="339"/>
                  </a:lnTo>
                  <a:lnTo>
                    <a:pt x="5319" y="320"/>
                  </a:lnTo>
                  <a:lnTo>
                    <a:pt x="5227" y="313"/>
                  </a:lnTo>
                  <a:lnTo>
                    <a:pt x="5135" y="311"/>
                  </a:lnTo>
                  <a:lnTo>
                    <a:pt x="5042" y="320"/>
                  </a:lnTo>
                  <a:lnTo>
                    <a:pt x="4951" y="337"/>
                  </a:lnTo>
                  <a:lnTo>
                    <a:pt x="4862" y="363"/>
                  </a:lnTo>
                  <a:lnTo>
                    <a:pt x="4776" y="398"/>
                  </a:lnTo>
                  <a:lnTo>
                    <a:pt x="4736" y="418"/>
                  </a:lnTo>
                  <a:lnTo>
                    <a:pt x="4718" y="423"/>
                  </a:lnTo>
                  <a:lnTo>
                    <a:pt x="4591" y="458"/>
                  </a:lnTo>
                  <a:lnTo>
                    <a:pt x="4464" y="488"/>
                  </a:lnTo>
                  <a:lnTo>
                    <a:pt x="4414" y="501"/>
                  </a:lnTo>
                  <a:lnTo>
                    <a:pt x="4303" y="520"/>
                  </a:lnTo>
                  <a:lnTo>
                    <a:pt x="4219" y="521"/>
                  </a:lnTo>
                  <a:lnTo>
                    <a:pt x="4164" y="514"/>
                  </a:lnTo>
                  <a:lnTo>
                    <a:pt x="4115" y="497"/>
                  </a:lnTo>
                  <a:lnTo>
                    <a:pt x="4070" y="467"/>
                  </a:lnTo>
                  <a:lnTo>
                    <a:pt x="4049" y="447"/>
                  </a:lnTo>
                  <a:lnTo>
                    <a:pt x="4032" y="428"/>
                  </a:lnTo>
                  <a:lnTo>
                    <a:pt x="4007" y="384"/>
                  </a:lnTo>
                  <a:lnTo>
                    <a:pt x="3991" y="336"/>
                  </a:lnTo>
                  <a:lnTo>
                    <a:pt x="3984" y="287"/>
                  </a:lnTo>
                  <a:lnTo>
                    <a:pt x="3987" y="237"/>
                  </a:lnTo>
                  <a:lnTo>
                    <a:pt x="4000" y="191"/>
                  </a:lnTo>
                  <a:lnTo>
                    <a:pt x="4024" y="147"/>
                  </a:lnTo>
                  <a:lnTo>
                    <a:pt x="4059" y="110"/>
                  </a:lnTo>
                  <a:lnTo>
                    <a:pt x="4083" y="95"/>
                  </a:lnTo>
                  <a:lnTo>
                    <a:pt x="4107" y="79"/>
                  </a:lnTo>
                  <a:lnTo>
                    <a:pt x="4168" y="62"/>
                  </a:lnTo>
                  <a:lnTo>
                    <a:pt x="4214" y="61"/>
                  </a:lnTo>
                  <a:lnTo>
                    <a:pt x="4243" y="68"/>
                  </a:lnTo>
                  <a:lnTo>
                    <a:pt x="4271" y="82"/>
                  </a:lnTo>
                  <a:lnTo>
                    <a:pt x="4293" y="101"/>
                  </a:lnTo>
                  <a:lnTo>
                    <a:pt x="4303" y="116"/>
                  </a:lnTo>
                  <a:lnTo>
                    <a:pt x="4312" y="132"/>
                  </a:lnTo>
                  <a:lnTo>
                    <a:pt x="4321" y="169"/>
                  </a:lnTo>
                  <a:lnTo>
                    <a:pt x="4319" y="206"/>
                  </a:lnTo>
                  <a:lnTo>
                    <a:pt x="4303" y="239"/>
                  </a:lnTo>
                  <a:lnTo>
                    <a:pt x="4291" y="252"/>
                  </a:lnTo>
                  <a:lnTo>
                    <a:pt x="4280" y="252"/>
                  </a:lnTo>
                  <a:lnTo>
                    <a:pt x="4256" y="249"/>
                  </a:lnTo>
                  <a:lnTo>
                    <a:pt x="4246" y="244"/>
                  </a:lnTo>
                  <a:lnTo>
                    <a:pt x="4208" y="223"/>
                  </a:lnTo>
                  <a:lnTo>
                    <a:pt x="4175" y="197"/>
                  </a:lnTo>
                  <a:lnTo>
                    <a:pt x="4163" y="190"/>
                  </a:lnTo>
                  <a:lnTo>
                    <a:pt x="4134" y="184"/>
                  </a:lnTo>
                  <a:lnTo>
                    <a:pt x="4107" y="193"/>
                  </a:lnTo>
                  <a:lnTo>
                    <a:pt x="4090" y="215"/>
                  </a:lnTo>
                  <a:lnTo>
                    <a:pt x="4090" y="232"/>
                  </a:lnTo>
                  <a:lnTo>
                    <a:pt x="4094" y="257"/>
                  </a:lnTo>
                  <a:lnTo>
                    <a:pt x="4118" y="297"/>
                  </a:lnTo>
                  <a:lnTo>
                    <a:pt x="4155" y="322"/>
                  </a:lnTo>
                  <a:lnTo>
                    <a:pt x="4199" y="328"/>
                  </a:lnTo>
                  <a:lnTo>
                    <a:pt x="4221" y="322"/>
                  </a:lnTo>
                  <a:lnTo>
                    <a:pt x="4228" y="326"/>
                  </a:lnTo>
                  <a:lnTo>
                    <a:pt x="4238" y="326"/>
                  </a:lnTo>
                  <a:lnTo>
                    <a:pt x="4265" y="323"/>
                  </a:lnTo>
                  <a:lnTo>
                    <a:pt x="4316" y="300"/>
                  </a:lnTo>
                  <a:lnTo>
                    <a:pt x="4356" y="260"/>
                  </a:lnTo>
                  <a:lnTo>
                    <a:pt x="4374" y="222"/>
                  </a:lnTo>
                  <a:lnTo>
                    <a:pt x="4379" y="195"/>
                  </a:lnTo>
                  <a:lnTo>
                    <a:pt x="4379" y="180"/>
                  </a:lnTo>
                  <a:lnTo>
                    <a:pt x="4377" y="149"/>
                  </a:lnTo>
                  <a:lnTo>
                    <a:pt x="4354" y="92"/>
                  </a:lnTo>
                  <a:lnTo>
                    <a:pt x="4315" y="46"/>
                  </a:lnTo>
                  <a:lnTo>
                    <a:pt x="4263" y="13"/>
                  </a:lnTo>
                  <a:lnTo>
                    <a:pt x="4233" y="5"/>
                  </a:lnTo>
                  <a:lnTo>
                    <a:pt x="4197" y="0"/>
                  </a:lnTo>
                  <a:lnTo>
                    <a:pt x="4129" y="4"/>
                  </a:lnTo>
                  <a:lnTo>
                    <a:pt x="4066" y="26"/>
                  </a:lnTo>
                  <a:lnTo>
                    <a:pt x="4010" y="61"/>
                  </a:lnTo>
                  <a:lnTo>
                    <a:pt x="3962" y="108"/>
                  </a:lnTo>
                  <a:lnTo>
                    <a:pt x="3926" y="164"/>
                  </a:lnTo>
                  <a:lnTo>
                    <a:pt x="3902" y="226"/>
                  </a:lnTo>
                  <a:lnTo>
                    <a:pt x="3892" y="293"/>
                  </a:lnTo>
                  <a:lnTo>
                    <a:pt x="3893" y="328"/>
                  </a:lnTo>
                  <a:lnTo>
                    <a:pt x="3899" y="362"/>
                  </a:lnTo>
                  <a:lnTo>
                    <a:pt x="3921" y="425"/>
                  </a:lnTo>
                  <a:lnTo>
                    <a:pt x="3956" y="484"/>
                  </a:lnTo>
                  <a:lnTo>
                    <a:pt x="4004" y="532"/>
                  </a:lnTo>
                  <a:lnTo>
                    <a:pt x="4032" y="550"/>
                  </a:lnTo>
                  <a:lnTo>
                    <a:pt x="4064" y="568"/>
                  </a:lnTo>
                  <a:lnTo>
                    <a:pt x="4133" y="591"/>
                  </a:lnTo>
                  <a:lnTo>
                    <a:pt x="4204" y="599"/>
                  </a:lnTo>
                  <a:lnTo>
                    <a:pt x="4277" y="597"/>
                  </a:lnTo>
                  <a:lnTo>
                    <a:pt x="4313" y="590"/>
                  </a:lnTo>
                  <a:lnTo>
                    <a:pt x="4354" y="581"/>
                  </a:lnTo>
                  <a:lnTo>
                    <a:pt x="4433" y="558"/>
                  </a:lnTo>
                  <a:lnTo>
                    <a:pt x="4548" y="516"/>
                  </a:lnTo>
                  <a:lnTo>
                    <a:pt x="4624" y="488"/>
                  </a:lnTo>
                  <a:lnTo>
                    <a:pt x="4584" y="517"/>
                  </a:lnTo>
                  <a:lnTo>
                    <a:pt x="4513" y="585"/>
                  </a:lnTo>
                  <a:lnTo>
                    <a:pt x="4481" y="622"/>
                  </a:lnTo>
                  <a:lnTo>
                    <a:pt x="4424" y="669"/>
                  </a:lnTo>
                  <a:lnTo>
                    <a:pt x="4304" y="757"/>
                  </a:lnTo>
                  <a:lnTo>
                    <a:pt x="4242" y="797"/>
                  </a:lnTo>
                  <a:lnTo>
                    <a:pt x="4180" y="836"/>
                  </a:lnTo>
                  <a:lnTo>
                    <a:pt x="4052" y="909"/>
                  </a:lnTo>
                  <a:lnTo>
                    <a:pt x="3919" y="975"/>
                  </a:lnTo>
                  <a:lnTo>
                    <a:pt x="3783" y="1032"/>
                  </a:lnTo>
                  <a:lnTo>
                    <a:pt x="3713" y="1057"/>
                  </a:lnTo>
                  <a:lnTo>
                    <a:pt x="3629" y="1083"/>
                  </a:lnTo>
                  <a:lnTo>
                    <a:pt x="3497" y="1110"/>
                  </a:lnTo>
                  <a:lnTo>
                    <a:pt x="3407" y="1120"/>
                  </a:lnTo>
                  <a:lnTo>
                    <a:pt x="3318" y="1121"/>
                  </a:lnTo>
                  <a:lnTo>
                    <a:pt x="3230" y="1112"/>
                  </a:lnTo>
                  <a:lnTo>
                    <a:pt x="3144" y="1092"/>
                  </a:lnTo>
                  <a:lnTo>
                    <a:pt x="3061" y="1058"/>
                  </a:lnTo>
                  <a:lnTo>
                    <a:pt x="3022" y="1035"/>
                  </a:lnTo>
                  <a:lnTo>
                    <a:pt x="2989" y="1014"/>
                  </a:lnTo>
                  <a:lnTo>
                    <a:pt x="2928" y="962"/>
                  </a:lnTo>
                  <a:lnTo>
                    <a:pt x="2876" y="902"/>
                  </a:lnTo>
                  <a:lnTo>
                    <a:pt x="2837" y="834"/>
                  </a:lnTo>
                  <a:lnTo>
                    <a:pt x="2824" y="795"/>
                  </a:lnTo>
                  <a:lnTo>
                    <a:pt x="2814" y="759"/>
                  </a:lnTo>
                  <a:lnTo>
                    <a:pt x="2803" y="682"/>
                  </a:lnTo>
                  <a:lnTo>
                    <a:pt x="2807" y="606"/>
                  </a:lnTo>
                  <a:lnTo>
                    <a:pt x="2828" y="530"/>
                  </a:lnTo>
                  <a:lnTo>
                    <a:pt x="2846" y="497"/>
                  </a:lnTo>
                  <a:lnTo>
                    <a:pt x="2864" y="468"/>
                  </a:lnTo>
                  <a:lnTo>
                    <a:pt x="2915" y="419"/>
                  </a:lnTo>
                  <a:lnTo>
                    <a:pt x="2976" y="383"/>
                  </a:lnTo>
                  <a:lnTo>
                    <a:pt x="3044" y="359"/>
                  </a:lnTo>
                  <a:lnTo>
                    <a:pt x="3114" y="352"/>
                  </a:lnTo>
                  <a:lnTo>
                    <a:pt x="3183" y="361"/>
                  </a:lnTo>
                  <a:lnTo>
                    <a:pt x="3228" y="381"/>
                  </a:lnTo>
                  <a:lnTo>
                    <a:pt x="3256" y="402"/>
                  </a:lnTo>
                  <a:lnTo>
                    <a:pt x="3280" y="427"/>
                  </a:lnTo>
                  <a:lnTo>
                    <a:pt x="3300" y="459"/>
                  </a:lnTo>
                  <a:lnTo>
                    <a:pt x="3309" y="476"/>
                  </a:lnTo>
                  <a:lnTo>
                    <a:pt x="3319" y="507"/>
                  </a:lnTo>
                  <a:lnTo>
                    <a:pt x="3326" y="578"/>
                  </a:lnTo>
                  <a:lnTo>
                    <a:pt x="3314" y="630"/>
                  </a:lnTo>
                  <a:lnTo>
                    <a:pt x="3300" y="661"/>
                  </a:lnTo>
                  <a:lnTo>
                    <a:pt x="3278" y="687"/>
                  </a:lnTo>
                  <a:lnTo>
                    <a:pt x="3249" y="705"/>
                  </a:lnTo>
                  <a:lnTo>
                    <a:pt x="3231" y="711"/>
                  </a:lnTo>
                  <a:lnTo>
                    <a:pt x="3208" y="714"/>
                  </a:lnTo>
                  <a:lnTo>
                    <a:pt x="3159" y="711"/>
                  </a:lnTo>
                  <a:lnTo>
                    <a:pt x="3114" y="692"/>
                  </a:lnTo>
                  <a:lnTo>
                    <a:pt x="3081" y="657"/>
                  </a:lnTo>
                  <a:lnTo>
                    <a:pt x="3072" y="634"/>
                  </a:lnTo>
                  <a:lnTo>
                    <a:pt x="3066" y="621"/>
                  </a:lnTo>
                  <a:lnTo>
                    <a:pt x="3051" y="602"/>
                  </a:lnTo>
                  <a:lnTo>
                    <a:pt x="3031" y="591"/>
                  </a:lnTo>
                  <a:lnTo>
                    <a:pt x="3011" y="590"/>
                  </a:lnTo>
                  <a:lnTo>
                    <a:pt x="2989" y="597"/>
                  </a:lnTo>
                  <a:lnTo>
                    <a:pt x="2971" y="609"/>
                  </a:lnTo>
                  <a:lnTo>
                    <a:pt x="2958" y="629"/>
                  </a:lnTo>
                  <a:lnTo>
                    <a:pt x="2952" y="652"/>
                  </a:lnTo>
                  <a:lnTo>
                    <a:pt x="2954" y="666"/>
                  </a:lnTo>
                  <a:lnTo>
                    <a:pt x="2959" y="691"/>
                  </a:lnTo>
                  <a:lnTo>
                    <a:pt x="2980" y="735"/>
                  </a:lnTo>
                  <a:lnTo>
                    <a:pt x="3009" y="770"/>
                  </a:lnTo>
                  <a:lnTo>
                    <a:pt x="3050" y="796"/>
                  </a:lnTo>
                  <a:lnTo>
                    <a:pt x="3094" y="816"/>
                  </a:lnTo>
                  <a:lnTo>
                    <a:pt x="3142" y="825"/>
                  </a:lnTo>
                  <a:lnTo>
                    <a:pt x="3190" y="826"/>
                  </a:lnTo>
                  <a:lnTo>
                    <a:pt x="3236" y="818"/>
                  </a:lnTo>
                  <a:lnTo>
                    <a:pt x="3258" y="809"/>
                  </a:lnTo>
                  <a:lnTo>
                    <a:pt x="3283" y="799"/>
                  </a:lnTo>
                  <a:lnTo>
                    <a:pt x="3323" y="769"/>
                  </a:lnTo>
                  <a:lnTo>
                    <a:pt x="3353" y="733"/>
                  </a:lnTo>
                  <a:lnTo>
                    <a:pt x="3374" y="691"/>
                  </a:lnTo>
                  <a:lnTo>
                    <a:pt x="3387" y="646"/>
                  </a:lnTo>
                  <a:lnTo>
                    <a:pt x="3391" y="598"/>
                  </a:lnTo>
                  <a:lnTo>
                    <a:pt x="3387" y="549"/>
                  </a:lnTo>
                  <a:lnTo>
                    <a:pt x="3375" y="501"/>
                  </a:lnTo>
                  <a:lnTo>
                    <a:pt x="3366" y="477"/>
                  </a:lnTo>
                  <a:lnTo>
                    <a:pt x="3356" y="454"/>
                  </a:lnTo>
                  <a:lnTo>
                    <a:pt x="3330" y="412"/>
                  </a:lnTo>
                  <a:lnTo>
                    <a:pt x="3297" y="379"/>
                  </a:lnTo>
                  <a:lnTo>
                    <a:pt x="3261" y="350"/>
                  </a:lnTo>
                  <a:lnTo>
                    <a:pt x="3222" y="328"/>
                  </a:lnTo>
                  <a:lnTo>
                    <a:pt x="3179" y="314"/>
                  </a:lnTo>
                  <a:lnTo>
                    <a:pt x="3111" y="301"/>
                  </a:lnTo>
                  <a:lnTo>
                    <a:pt x="3017" y="306"/>
                  </a:lnTo>
                  <a:lnTo>
                    <a:pt x="2925" y="332"/>
                  </a:lnTo>
                  <a:lnTo>
                    <a:pt x="2863" y="366"/>
                  </a:lnTo>
                  <a:lnTo>
                    <a:pt x="2825" y="394"/>
                  </a:lnTo>
                  <a:lnTo>
                    <a:pt x="2793" y="427"/>
                  </a:lnTo>
                  <a:lnTo>
                    <a:pt x="2764" y="464"/>
                  </a:lnTo>
                  <a:lnTo>
                    <a:pt x="2753" y="485"/>
                  </a:lnTo>
                  <a:lnTo>
                    <a:pt x="2735" y="520"/>
                  </a:lnTo>
                  <a:lnTo>
                    <a:pt x="2711" y="595"/>
                  </a:lnTo>
                  <a:lnTo>
                    <a:pt x="2704" y="673"/>
                  </a:lnTo>
                  <a:lnTo>
                    <a:pt x="2707" y="751"/>
                  </a:lnTo>
                  <a:lnTo>
                    <a:pt x="2726" y="829"/>
                  </a:lnTo>
                  <a:lnTo>
                    <a:pt x="2754" y="901"/>
                  </a:lnTo>
                  <a:lnTo>
                    <a:pt x="2794" y="970"/>
                  </a:lnTo>
                  <a:lnTo>
                    <a:pt x="2845" y="1029"/>
                  </a:lnTo>
                  <a:lnTo>
                    <a:pt x="2875" y="1055"/>
                  </a:lnTo>
                  <a:lnTo>
                    <a:pt x="2923" y="1094"/>
                  </a:lnTo>
                  <a:lnTo>
                    <a:pt x="3028" y="1153"/>
                  </a:lnTo>
                  <a:lnTo>
                    <a:pt x="3140" y="1193"/>
                  </a:lnTo>
                  <a:lnTo>
                    <a:pt x="3258" y="1213"/>
                  </a:lnTo>
                  <a:lnTo>
                    <a:pt x="3318" y="1217"/>
                  </a:lnTo>
                  <a:lnTo>
                    <a:pt x="3289" y="1230"/>
                  </a:lnTo>
                  <a:lnTo>
                    <a:pt x="3240" y="1267"/>
                  </a:lnTo>
                  <a:lnTo>
                    <a:pt x="3197" y="1313"/>
                  </a:lnTo>
                  <a:lnTo>
                    <a:pt x="3164" y="1365"/>
                  </a:lnTo>
                  <a:lnTo>
                    <a:pt x="3140" y="1423"/>
                  </a:lnTo>
                  <a:lnTo>
                    <a:pt x="3129" y="1486"/>
                  </a:lnTo>
                  <a:lnTo>
                    <a:pt x="3130" y="1548"/>
                  </a:lnTo>
                  <a:lnTo>
                    <a:pt x="3144" y="1609"/>
                  </a:lnTo>
                  <a:lnTo>
                    <a:pt x="3159" y="1639"/>
                  </a:lnTo>
                  <a:lnTo>
                    <a:pt x="3162" y="1646"/>
                  </a:lnTo>
                  <a:lnTo>
                    <a:pt x="3174" y="1655"/>
                  </a:lnTo>
                  <a:lnTo>
                    <a:pt x="3193" y="1658"/>
                  </a:lnTo>
                  <a:lnTo>
                    <a:pt x="3217" y="1644"/>
                  </a:lnTo>
                  <a:lnTo>
                    <a:pt x="3227" y="1618"/>
                  </a:lnTo>
                  <a:lnTo>
                    <a:pt x="3223" y="1601"/>
                  </a:lnTo>
                  <a:lnTo>
                    <a:pt x="3210" y="1570"/>
                  </a:lnTo>
                  <a:lnTo>
                    <a:pt x="3193" y="1506"/>
                  </a:lnTo>
                  <a:lnTo>
                    <a:pt x="3190" y="1443"/>
                  </a:lnTo>
                  <a:lnTo>
                    <a:pt x="3204" y="1378"/>
                  </a:lnTo>
                  <a:lnTo>
                    <a:pt x="3219" y="1348"/>
                  </a:lnTo>
                  <a:lnTo>
                    <a:pt x="3234" y="1325"/>
                  </a:lnTo>
                  <a:lnTo>
                    <a:pt x="3266" y="1286"/>
                  </a:lnTo>
                  <a:lnTo>
                    <a:pt x="3304" y="1254"/>
                  </a:lnTo>
                  <a:lnTo>
                    <a:pt x="3346" y="1228"/>
                  </a:lnTo>
                  <a:lnTo>
                    <a:pt x="3370" y="1217"/>
                  </a:lnTo>
                  <a:lnTo>
                    <a:pt x="3419" y="1215"/>
                  </a:lnTo>
                  <a:lnTo>
                    <a:pt x="3467" y="1210"/>
                  </a:lnTo>
                  <a:lnTo>
                    <a:pt x="3444" y="1234"/>
                  </a:lnTo>
                  <a:lnTo>
                    <a:pt x="3406" y="1293"/>
                  </a:lnTo>
                  <a:lnTo>
                    <a:pt x="3381" y="1356"/>
                  </a:lnTo>
                  <a:lnTo>
                    <a:pt x="3372" y="1422"/>
                  </a:lnTo>
                  <a:lnTo>
                    <a:pt x="3375" y="1456"/>
                  </a:lnTo>
                  <a:lnTo>
                    <a:pt x="3376" y="1465"/>
                  </a:lnTo>
                  <a:lnTo>
                    <a:pt x="3384" y="1479"/>
                  </a:lnTo>
                  <a:lnTo>
                    <a:pt x="3403" y="1491"/>
                  </a:lnTo>
                  <a:lnTo>
                    <a:pt x="3432" y="1487"/>
                  </a:lnTo>
                  <a:lnTo>
                    <a:pt x="3445" y="1471"/>
                  </a:lnTo>
                  <a:lnTo>
                    <a:pt x="3449" y="1456"/>
                  </a:lnTo>
                  <a:lnTo>
                    <a:pt x="3448" y="1445"/>
                  </a:lnTo>
                  <a:lnTo>
                    <a:pt x="3441" y="1410"/>
                  </a:lnTo>
                  <a:lnTo>
                    <a:pt x="3442" y="1344"/>
                  </a:lnTo>
                  <a:lnTo>
                    <a:pt x="3459" y="1282"/>
                  </a:lnTo>
                  <a:lnTo>
                    <a:pt x="3492" y="1226"/>
                  </a:lnTo>
                  <a:lnTo>
                    <a:pt x="3514" y="1202"/>
                  </a:lnTo>
                  <a:lnTo>
                    <a:pt x="3515" y="1200"/>
                  </a:lnTo>
                  <a:lnTo>
                    <a:pt x="3573" y="1189"/>
                  </a:lnTo>
                  <a:lnTo>
                    <a:pt x="3689" y="1155"/>
                  </a:lnTo>
                  <a:lnTo>
                    <a:pt x="3746" y="1136"/>
                  </a:lnTo>
                  <a:lnTo>
                    <a:pt x="3702" y="1184"/>
                  </a:lnTo>
                  <a:lnTo>
                    <a:pt x="3663" y="1237"/>
                  </a:lnTo>
                  <a:lnTo>
                    <a:pt x="3645" y="1264"/>
                  </a:lnTo>
                  <a:lnTo>
                    <a:pt x="3611" y="1322"/>
                  </a:lnTo>
                  <a:lnTo>
                    <a:pt x="3586" y="1385"/>
                  </a:lnTo>
                  <a:lnTo>
                    <a:pt x="3576" y="1449"/>
                  </a:lnTo>
                  <a:lnTo>
                    <a:pt x="3578" y="1483"/>
                  </a:lnTo>
                  <a:lnTo>
                    <a:pt x="3584" y="1509"/>
                  </a:lnTo>
                  <a:lnTo>
                    <a:pt x="3603" y="1558"/>
                  </a:lnTo>
                  <a:lnTo>
                    <a:pt x="3634" y="1602"/>
                  </a:lnTo>
                  <a:lnTo>
                    <a:pt x="3677" y="1632"/>
                  </a:lnTo>
                  <a:lnTo>
                    <a:pt x="3703" y="1637"/>
                  </a:lnTo>
                  <a:lnTo>
                    <a:pt x="3713" y="1639"/>
                  </a:lnTo>
                  <a:lnTo>
                    <a:pt x="3729" y="1636"/>
                  </a:lnTo>
                  <a:lnTo>
                    <a:pt x="3747" y="1622"/>
                  </a:lnTo>
                  <a:lnTo>
                    <a:pt x="3755" y="1595"/>
                  </a:lnTo>
                  <a:lnTo>
                    <a:pt x="3747" y="1572"/>
                  </a:lnTo>
                  <a:lnTo>
                    <a:pt x="3734" y="1561"/>
                  </a:lnTo>
                  <a:lnTo>
                    <a:pt x="3725" y="1557"/>
                  </a:lnTo>
                  <a:lnTo>
                    <a:pt x="3696" y="1544"/>
                  </a:lnTo>
                  <a:lnTo>
                    <a:pt x="3659" y="1508"/>
                  </a:lnTo>
                  <a:lnTo>
                    <a:pt x="3641" y="1465"/>
                  </a:lnTo>
                  <a:lnTo>
                    <a:pt x="3638" y="1417"/>
                  </a:lnTo>
                  <a:lnTo>
                    <a:pt x="3648" y="1365"/>
                  </a:lnTo>
                  <a:lnTo>
                    <a:pt x="3668" y="1315"/>
                  </a:lnTo>
                  <a:lnTo>
                    <a:pt x="3707" y="1241"/>
                  </a:lnTo>
                  <a:lnTo>
                    <a:pt x="3735" y="1200"/>
                  </a:lnTo>
                  <a:lnTo>
                    <a:pt x="3772" y="1153"/>
                  </a:lnTo>
                  <a:lnTo>
                    <a:pt x="3813" y="1108"/>
                  </a:lnTo>
                  <a:lnTo>
                    <a:pt x="3912" y="1066"/>
                  </a:lnTo>
                  <a:lnTo>
                    <a:pt x="4099" y="963"/>
                  </a:lnTo>
                  <a:lnTo>
                    <a:pt x="4189" y="906"/>
                  </a:lnTo>
                  <a:lnTo>
                    <a:pt x="4264" y="854"/>
                  </a:lnTo>
                  <a:lnTo>
                    <a:pt x="4339" y="800"/>
                  </a:lnTo>
                  <a:lnTo>
                    <a:pt x="4302" y="843"/>
                  </a:lnTo>
                  <a:lnTo>
                    <a:pt x="4242" y="937"/>
                  </a:lnTo>
                  <a:lnTo>
                    <a:pt x="4195" y="1042"/>
                  </a:lnTo>
                  <a:lnTo>
                    <a:pt x="4159" y="1154"/>
                  </a:lnTo>
                  <a:lnTo>
                    <a:pt x="4116" y="1328"/>
                  </a:lnTo>
                  <a:lnTo>
                    <a:pt x="4064" y="1556"/>
                  </a:lnTo>
                  <a:lnTo>
                    <a:pt x="4032" y="1661"/>
                  </a:lnTo>
                  <a:lnTo>
                    <a:pt x="4007" y="1728"/>
                  </a:lnTo>
                  <a:lnTo>
                    <a:pt x="3958" y="1823"/>
                  </a:lnTo>
                  <a:lnTo>
                    <a:pt x="3921" y="1882"/>
                  </a:lnTo>
                  <a:lnTo>
                    <a:pt x="3877" y="1937"/>
                  </a:lnTo>
                  <a:lnTo>
                    <a:pt x="3827" y="1987"/>
                  </a:lnTo>
                  <a:lnTo>
                    <a:pt x="3774" y="2034"/>
                  </a:lnTo>
                  <a:lnTo>
                    <a:pt x="3716" y="2074"/>
                  </a:lnTo>
                  <a:lnTo>
                    <a:pt x="3683" y="2092"/>
                  </a:lnTo>
                  <a:lnTo>
                    <a:pt x="3652" y="2109"/>
                  </a:lnTo>
                  <a:lnTo>
                    <a:pt x="3588" y="2136"/>
                  </a:lnTo>
                  <a:lnTo>
                    <a:pt x="3521" y="2158"/>
                  </a:lnTo>
                  <a:lnTo>
                    <a:pt x="3453" y="2173"/>
                  </a:lnTo>
                  <a:lnTo>
                    <a:pt x="3384" y="2180"/>
                  </a:lnTo>
                  <a:lnTo>
                    <a:pt x="3314" y="2182"/>
                  </a:lnTo>
                  <a:lnTo>
                    <a:pt x="3244" y="2176"/>
                  </a:lnTo>
                  <a:lnTo>
                    <a:pt x="3174" y="2164"/>
                  </a:lnTo>
                  <a:lnTo>
                    <a:pt x="3140" y="2154"/>
                  </a:lnTo>
                  <a:lnTo>
                    <a:pt x="3099" y="2141"/>
                  </a:lnTo>
                  <a:lnTo>
                    <a:pt x="3024" y="2109"/>
                  </a:lnTo>
                  <a:lnTo>
                    <a:pt x="2955" y="2070"/>
                  </a:lnTo>
                  <a:lnTo>
                    <a:pt x="2893" y="2025"/>
                  </a:lnTo>
                  <a:lnTo>
                    <a:pt x="2836" y="1974"/>
                  </a:lnTo>
                  <a:lnTo>
                    <a:pt x="2784" y="1917"/>
                  </a:lnTo>
                  <a:lnTo>
                    <a:pt x="2715" y="1827"/>
                  </a:lnTo>
                  <a:lnTo>
                    <a:pt x="2639" y="1690"/>
                  </a:lnTo>
                  <a:lnTo>
                    <a:pt x="2573" y="1547"/>
                  </a:lnTo>
                  <a:lnTo>
                    <a:pt x="2486" y="1322"/>
                  </a:lnTo>
                  <a:lnTo>
                    <a:pt x="2430" y="1177"/>
                  </a:lnTo>
                  <a:lnTo>
                    <a:pt x="2399" y="1102"/>
                  </a:lnTo>
                  <a:lnTo>
                    <a:pt x="2330" y="956"/>
                  </a:lnTo>
                  <a:lnTo>
                    <a:pt x="2251" y="816"/>
                  </a:lnTo>
                  <a:lnTo>
                    <a:pt x="2157" y="685"/>
                  </a:lnTo>
                  <a:lnTo>
                    <a:pt x="2103" y="624"/>
                  </a:lnTo>
                  <a:lnTo>
                    <a:pt x="2048" y="565"/>
                  </a:lnTo>
                  <a:lnTo>
                    <a:pt x="1925" y="459"/>
                  </a:lnTo>
                  <a:lnTo>
                    <a:pt x="1822" y="392"/>
                  </a:lnTo>
                  <a:lnTo>
                    <a:pt x="1751" y="353"/>
                  </a:lnTo>
                  <a:lnTo>
                    <a:pt x="1677" y="319"/>
                  </a:lnTo>
                  <a:lnTo>
                    <a:pt x="1601" y="292"/>
                  </a:lnTo>
                  <a:lnTo>
                    <a:pt x="1562" y="282"/>
                  </a:lnTo>
                  <a:lnTo>
                    <a:pt x="1503" y="269"/>
                  </a:lnTo>
                  <a:lnTo>
                    <a:pt x="1383" y="253"/>
                  </a:lnTo>
                  <a:lnTo>
                    <a:pt x="1261" y="253"/>
                  </a:lnTo>
                  <a:lnTo>
                    <a:pt x="1140" y="269"/>
                  </a:lnTo>
                  <a:lnTo>
                    <a:pt x="1082" y="284"/>
                  </a:lnTo>
                  <a:lnTo>
                    <a:pt x="1046" y="289"/>
                  </a:lnTo>
                  <a:lnTo>
                    <a:pt x="975" y="314"/>
                  </a:lnTo>
                  <a:lnTo>
                    <a:pt x="907" y="350"/>
                  </a:lnTo>
                  <a:lnTo>
                    <a:pt x="846" y="392"/>
                  </a:lnTo>
                  <a:lnTo>
                    <a:pt x="819" y="414"/>
                  </a:lnTo>
                  <a:lnTo>
                    <a:pt x="736" y="488"/>
                  </a:lnTo>
                  <a:lnTo>
                    <a:pt x="610" y="600"/>
                  </a:lnTo>
                  <a:lnTo>
                    <a:pt x="520" y="666"/>
                  </a:lnTo>
                  <a:lnTo>
                    <a:pt x="470" y="691"/>
                  </a:lnTo>
                  <a:lnTo>
                    <a:pt x="429" y="709"/>
                  </a:lnTo>
                  <a:lnTo>
                    <a:pt x="358" y="726"/>
                  </a:lnTo>
                  <a:lnTo>
                    <a:pt x="310" y="730"/>
                  </a:lnTo>
                  <a:lnTo>
                    <a:pt x="262" y="727"/>
                  </a:lnTo>
                  <a:lnTo>
                    <a:pt x="216" y="716"/>
                  </a:lnTo>
                  <a:lnTo>
                    <a:pt x="175" y="696"/>
                  </a:lnTo>
                  <a:lnTo>
                    <a:pt x="139" y="665"/>
                  </a:lnTo>
                  <a:lnTo>
                    <a:pt x="124" y="644"/>
                  </a:lnTo>
                  <a:lnTo>
                    <a:pt x="114" y="629"/>
                  </a:lnTo>
                  <a:lnTo>
                    <a:pt x="100" y="597"/>
                  </a:lnTo>
                  <a:lnTo>
                    <a:pt x="94" y="562"/>
                  </a:lnTo>
                  <a:lnTo>
                    <a:pt x="100" y="527"/>
                  </a:lnTo>
                  <a:lnTo>
                    <a:pt x="107" y="508"/>
                  </a:lnTo>
                  <a:lnTo>
                    <a:pt x="123" y="480"/>
                  </a:lnTo>
                  <a:lnTo>
                    <a:pt x="159" y="445"/>
                  </a:lnTo>
                  <a:lnTo>
                    <a:pt x="188" y="431"/>
                  </a:lnTo>
                  <a:lnTo>
                    <a:pt x="206" y="428"/>
                  </a:lnTo>
                  <a:lnTo>
                    <a:pt x="215" y="427"/>
                  </a:lnTo>
                  <a:lnTo>
                    <a:pt x="232" y="418"/>
                  </a:lnTo>
                  <a:lnTo>
                    <a:pt x="246" y="398"/>
                  </a:lnTo>
                  <a:lnTo>
                    <a:pt x="246" y="367"/>
                  </a:lnTo>
                  <a:lnTo>
                    <a:pt x="232" y="348"/>
                  </a:lnTo>
                  <a:lnTo>
                    <a:pt x="216" y="340"/>
                  </a:lnTo>
                  <a:lnTo>
                    <a:pt x="206" y="339"/>
                  </a:lnTo>
                  <a:lnTo>
                    <a:pt x="180" y="337"/>
                  </a:lnTo>
                  <a:lnTo>
                    <a:pt x="135" y="348"/>
                  </a:lnTo>
                  <a:lnTo>
                    <a:pt x="93" y="370"/>
                  </a:lnTo>
                  <a:lnTo>
                    <a:pt x="58" y="399"/>
                  </a:lnTo>
                  <a:lnTo>
                    <a:pt x="31" y="438"/>
                  </a:lnTo>
                  <a:lnTo>
                    <a:pt x="11" y="482"/>
                  </a:lnTo>
                  <a:lnTo>
                    <a:pt x="1" y="529"/>
                  </a:lnTo>
                  <a:lnTo>
                    <a:pt x="0" y="576"/>
                  </a:lnTo>
                  <a:lnTo>
                    <a:pt x="4" y="599"/>
                  </a:lnTo>
                  <a:lnTo>
                    <a:pt x="10" y="624"/>
                  </a:lnTo>
                  <a:lnTo>
                    <a:pt x="32" y="669"/>
                  </a:lnTo>
                  <a:lnTo>
                    <a:pt x="62" y="708"/>
                  </a:lnTo>
                  <a:lnTo>
                    <a:pt x="98" y="742"/>
                  </a:lnTo>
                  <a:lnTo>
                    <a:pt x="141" y="768"/>
                  </a:lnTo>
                  <a:lnTo>
                    <a:pt x="188" y="787"/>
                  </a:lnTo>
                  <a:lnTo>
                    <a:pt x="237" y="799"/>
                  </a:lnTo>
                  <a:lnTo>
                    <a:pt x="288" y="803"/>
                  </a:lnTo>
                  <a:lnTo>
                    <a:pt x="312" y="800"/>
                  </a:lnTo>
                  <a:lnTo>
                    <a:pt x="338" y="797"/>
                  </a:lnTo>
                  <a:lnTo>
                    <a:pt x="390" y="784"/>
                  </a:lnTo>
                  <a:lnTo>
                    <a:pt x="463" y="757"/>
                  </a:lnTo>
                  <a:lnTo>
                    <a:pt x="549" y="703"/>
                  </a:lnTo>
                  <a:lnTo>
                    <a:pt x="630" y="637"/>
                  </a:lnTo>
                  <a:lnTo>
                    <a:pt x="667" y="599"/>
                  </a:lnTo>
                  <a:lnTo>
                    <a:pt x="643" y="644"/>
                  </a:lnTo>
                  <a:lnTo>
                    <a:pt x="605" y="739"/>
                  </a:lnTo>
                  <a:lnTo>
                    <a:pt x="592" y="790"/>
                  </a:lnTo>
                  <a:lnTo>
                    <a:pt x="584" y="823"/>
                  </a:lnTo>
                  <a:lnTo>
                    <a:pt x="577" y="892"/>
                  </a:lnTo>
                  <a:lnTo>
                    <a:pt x="574" y="959"/>
                  </a:lnTo>
                  <a:lnTo>
                    <a:pt x="581" y="1028"/>
                  </a:lnTo>
                  <a:lnTo>
                    <a:pt x="592" y="1094"/>
                  </a:lnTo>
                  <a:lnTo>
                    <a:pt x="614" y="1158"/>
                  </a:lnTo>
                  <a:lnTo>
                    <a:pt x="643" y="1220"/>
                  </a:lnTo>
                  <a:lnTo>
                    <a:pt x="680" y="1277"/>
                  </a:lnTo>
                  <a:lnTo>
                    <a:pt x="704" y="1304"/>
                  </a:lnTo>
                  <a:lnTo>
                    <a:pt x="724" y="1328"/>
                  </a:lnTo>
                  <a:lnTo>
                    <a:pt x="772" y="1369"/>
                  </a:lnTo>
                  <a:lnTo>
                    <a:pt x="825" y="1405"/>
                  </a:lnTo>
                  <a:lnTo>
                    <a:pt x="881" y="1436"/>
                  </a:lnTo>
                  <a:lnTo>
                    <a:pt x="941" y="1460"/>
                  </a:lnTo>
                  <a:lnTo>
                    <a:pt x="1003" y="1478"/>
                  </a:lnTo>
                  <a:lnTo>
                    <a:pt x="1067" y="1488"/>
                  </a:lnTo>
                  <a:lnTo>
                    <a:pt x="1130" y="1490"/>
                  </a:lnTo>
                  <a:lnTo>
                    <a:pt x="1161" y="1488"/>
                  </a:lnTo>
                  <a:lnTo>
                    <a:pt x="1192" y="1484"/>
                  </a:lnTo>
                  <a:lnTo>
                    <a:pt x="1253" y="1471"/>
                  </a:lnTo>
                  <a:lnTo>
                    <a:pt x="1312" y="1452"/>
                  </a:lnTo>
                  <a:lnTo>
                    <a:pt x="1366" y="1425"/>
                  </a:lnTo>
                  <a:lnTo>
                    <a:pt x="1417" y="1391"/>
                  </a:lnTo>
                  <a:lnTo>
                    <a:pt x="1462" y="1351"/>
                  </a:lnTo>
                  <a:lnTo>
                    <a:pt x="1501" y="1304"/>
                  </a:lnTo>
                  <a:lnTo>
                    <a:pt x="1532" y="1250"/>
                  </a:lnTo>
                  <a:lnTo>
                    <a:pt x="1545" y="1221"/>
                  </a:lnTo>
                  <a:lnTo>
                    <a:pt x="1555" y="1193"/>
                  </a:lnTo>
                  <a:lnTo>
                    <a:pt x="1569" y="1136"/>
                  </a:lnTo>
                  <a:lnTo>
                    <a:pt x="1577" y="1076"/>
                  </a:lnTo>
                  <a:lnTo>
                    <a:pt x="1577" y="1015"/>
                  </a:lnTo>
                  <a:lnTo>
                    <a:pt x="1571" y="956"/>
                  </a:lnTo>
                  <a:lnTo>
                    <a:pt x="1556" y="897"/>
                  </a:lnTo>
                  <a:lnTo>
                    <a:pt x="1536" y="840"/>
                  </a:lnTo>
                  <a:lnTo>
                    <a:pt x="1509" y="787"/>
                  </a:lnTo>
                  <a:lnTo>
                    <a:pt x="1492" y="762"/>
                  </a:lnTo>
                  <a:lnTo>
                    <a:pt x="1472" y="736"/>
                  </a:lnTo>
                  <a:lnTo>
                    <a:pt x="1426" y="689"/>
                  </a:lnTo>
                  <a:lnTo>
                    <a:pt x="1371" y="648"/>
                  </a:lnTo>
                  <a:lnTo>
                    <a:pt x="1313" y="617"/>
                  </a:lnTo>
                  <a:lnTo>
                    <a:pt x="1249" y="597"/>
                  </a:lnTo>
                  <a:lnTo>
                    <a:pt x="1184" y="587"/>
                  </a:lnTo>
                  <a:lnTo>
                    <a:pt x="1120" y="593"/>
                  </a:lnTo>
                  <a:lnTo>
                    <a:pt x="1055" y="612"/>
                  </a:lnTo>
                  <a:lnTo>
                    <a:pt x="1024" y="629"/>
                  </a:lnTo>
                  <a:lnTo>
                    <a:pt x="994" y="647"/>
                  </a:lnTo>
                  <a:lnTo>
                    <a:pt x="940" y="692"/>
                  </a:lnTo>
                  <a:lnTo>
                    <a:pt x="898" y="748"/>
                  </a:lnTo>
                  <a:lnTo>
                    <a:pt x="880" y="796"/>
                  </a:lnTo>
                  <a:lnTo>
                    <a:pt x="873" y="831"/>
                  </a:lnTo>
                  <a:lnTo>
                    <a:pt x="873" y="849"/>
                  </a:lnTo>
                  <a:lnTo>
                    <a:pt x="875" y="882"/>
                  </a:lnTo>
                  <a:lnTo>
                    <a:pt x="888" y="943"/>
                  </a:lnTo>
                  <a:lnTo>
                    <a:pt x="912" y="998"/>
                  </a:lnTo>
                  <a:lnTo>
                    <a:pt x="954" y="1045"/>
                  </a:lnTo>
                  <a:lnTo>
                    <a:pt x="981" y="1062"/>
                  </a:lnTo>
                  <a:lnTo>
                    <a:pt x="990" y="1066"/>
                  </a:lnTo>
                  <a:lnTo>
                    <a:pt x="1006" y="1061"/>
                  </a:lnTo>
                  <a:lnTo>
                    <a:pt x="1015" y="1046"/>
                  </a:lnTo>
                  <a:lnTo>
                    <a:pt x="1012" y="1029"/>
                  </a:lnTo>
                  <a:lnTo>
                    <a:pt x="1004" y="1022"/>
                  </a:lnTo>
                  <a:lnTo>
                    <a:pt x="987" y="1010"/>
                  </a:lnTo>
                  <a:lnTo>
                    <a:pt x="960" y="980"/>
                  </a:lnTo>
                  <a:lnTo>
                    <a:pt x="943" y="946"/>
                  </a:lnTo>
                  <a:lnTo>
                    <a:pt x="936" y="909"/>
                  </a:lnTo>
                  <a:lnTo>
                    <a:pt x="937" y="871"/>
                  </a:lnTo>
                  <a:lnTo>
                    <a:pt x="946" y="834"/>
                  </a:lnTo>
                  <a:lnTo>
                    <a:pt x="963" y="799"/>
                  </a:lnTo>
                  <a:lnTo>
                    <a:pt x="987" y="769"/>
                  </a:lnTo>
                  <a:lnTo>
                    <a:pt x="1002" y="755"/>
                  </a:lnTo>
                  <a:lnTo>
                    <a:pt x="1032" y="735"/>
                  </a:lnTo>
                  <a:lnTo>
                    <a:pt x="1098" y="711"/>
                  </a:lnTo>
                  <a:lnTo>
                    <a:pt x="1170" y="704"/>
                  </a:lnTo>
                  <a:lnTo>
                    <a:pt x="1240" y="714"/>
                  </a:lnTo>
                  <a:lnTo>
                    <a:pt x="1273" y="727"/>
                  </a:lnTo>
                  <a:lnTo>
                    <a:pt x="1300" y="739"/>
                  </a:lnTo>
                  <a:lnTo>
                    <a:pt x="1345" y="770"/>
                  </a:lnTo>
                  <a:lnTo>
                    <a:pt x="1385" y="810"/>
                  </a:lnTo>
                  <a:lnTo>
                    <a:pt x="1418" y="856"/>
                  </a:lnTo>
                  <a:lnTo>
                    <a:pt x="1442" y="908"/>
                  </a:lnTo>
                  <a:lnTo>
                    <a:pt x="1461" y="962"/>
                  </a:lnTo>
                  <a:lnTo>
                    <a:pt x="1472" y="1018"/>
                  </a:lnTo>
                  <a:lnTo>
                    <a:pt x="1477" y="1073"/>
                  </a:lnTo>
                  <a:lnTo>
                    <a:pt x="1476" y="1101"/>
                  </a:lnTo>
                  <a:lnTo>
                    <a:pt x="1474" y="1137"/>
                  </a:lnTo>
                  <a:lnTo>
                    <a:pt x="1458" y="1204"/>
                  </a:lnTo>
                  <a:lnTo>
                    <a:pt x="1431" y="1261"/>
                  </a:lnTo>
                  <a:lnTo>
                    <a:pt x="1394" y="1309"/>
                  </a:lnTo>
                  <a:lnTo>
                    <a:pt x="1350" y="1350"/>
                  </a:lnTo>
                  <a:lnTo>
                    <a:pt x="1300" y="1381"/>
                  </a:lnTo>
                  <a:lnTo>
                    <a:pt x="1243" y="1404"/>
                  </a:lnTo>
                  <a:lnTo>
                    <a:pt x="1183" y="1418"/>
                  </a:lnTo>
                  <a:lnTo>
                    <a:pt x="1120" y="1425"/>
                  </a:lnTo>
                  <a:lnTo>
                    <a:pt x="1055" y="1423"/>
                  </a:lnTo>
                  <a:lnTo>
                    <a:pt x="990" y="1414"/>
                  </a:lnTo>
                  <a:lnTo>
                    <a:pt x="928" y="1396"/>
                  </a:lnTo>
                  <a:lnTo>
                    <a:pt x="867" y="1372"/>
                  </a:lnTo>
                  <a:lnTo>
                    <a:pt x="811" y="1340"/>
                  </a:lnTo>
                  <a:lnTo>
                    <a:pt x="761" y="1300"/>
                  </a:lnTo>
                  <a:lnTo>
                    <a:pt x="717" y="1254"/>
                  </a:lnTo>
                  <a:lnTo>
                    <a:pt x="698" y="1228"/>
                  </a:lnTo>
                  <a:lnTo>
                    <a:pt x="679" y="1195"/>
                  </a:lnTo>
                  <a:lnTo>
                    <a:pt x="648" y="1127"/>
                  </a:lnTo>
                  <a:lnTo>
                    <a:pt x="627" y="1054"/>
                  </a:lnTo>
                  <a:lnTo>
                    <a:pt x="617" y="980"/>
                  </a:lnTo>
                  <a:lnTo>
                    <a:pt x="617" y="905"/>
                  </a:lnTo>
                  <a:lnTo>
                    <a:pt x="626" y="830"/>
                  </a:lnTo>
                  <a:lnTo>
                    <a:pt x="645" y="757"/>
                  </a:lnTo>
                  <a:lnTo>
                    <a:pt x="673" y="686"/>
                  </a:lnTo>
                  <a:lnTo>
                    <a:pt x="689" y="652"/>
                  </a:lnTo>
                  <a:lnTo>
                    <a:pt x="710" y="617"/>
                  </a:lnTo>
                  <a:lnTo>
                    <a:pt x="758" y="551"/>
                  </a:lnTo>
                  <a:lnTo>
                    <a:pt x="814" y="492"/>
                  </a:lnTo>
                  <a:lnTo>
                    <a:pt x="875" y="440"/>
                  </a:lnTo>
                  <a:lnTo>
                    <a:pt x="942" y="397"/>
                  </a:lnTo>
                  <a:lnTo>
                    <a:pt x="1015" y="362"/>
                  </a:lnTo>
                  <a:lnTo>
                    <a:pt x="1091" y="335"/>
                  </a:lnTo>
                  <a:lnTo>
                    <a:pt x="1172" y="317"/>
                  </a:lnTo>
                  <a:lnTo>
                    <a:pt x="1213" y="313"/>
                  </a:lnTo>
                  <a:lnTo>
                    <a:pt x="1254" y="309"/>
                  </a:lnTo>
                  <a:lnTo>
                    <a:pt x="1339" y="309"/>
                  </a:lnTo>
                  <a:lnTo>
                    <a:pt x="1422" y="315"/>
                  </a:lnTo>
                  <a:lnTo>
                    <a:pt x="1503" y="331"/>
                  </a:lnTo>
                  <a:lnTo>
                    <a:pt x="1584" y="353"/>
                  </a:lnTo>
                  <a:lnTo>
                    <a:pt x="1661" y="383"/>
                  </a:lnTo>
                  <a:lnTo>
                    <a:pt x="1737" y="420"/>
                  </a:lnTo>
                  <a:lnTo>
                    <a:pt x="1809" y="464"/>
                  </a:lnTo>
                  <a:lnTo>
                    <a:pt x="1843" y="489"/>
                  </a:lnTo>
                  <a:lnTo>
                    <a:pt x="1909" y="541"/>
                  </a:lnTo>
                  <a:lnTo>
                    <a:pt x="2026" y="659"/>
                  </a:lnTo>
                  <a:lnTo>
                    <a:pt x="2128" y="791"/>
                  </a:lnTo>
                  <a:lnTo>
                    <a:pt x="2214" y="933"/>
                  </a:lnTo>
                  <a:lnTo>
                    <a:pt x="2249" y="1009"/>
                  </a:lnTo>
                  <a:lnTo>
                    <a:pt x="2302" y="1129"/>
                  </a:lnTo>
                  <a:lnTo>
                    <a:pt x="2392" y="1385"/>
                  </a:lnTo>
                  <a:lnTo>
                    <a:pt x="2439" y="1513"/>
                  </a:lnTo>
                  <a:lnTo>
                    <a:pt x="2394" y="1475"/>
                  </a:lnTo>
                  <a:lnTo>
                    <a:pt x="2297" y="1409"/>
                  </a:lnTo>
                  <a:lnTo>
                    <a:pt x="2192" y="1360"/>
                  </a:lnTo>
                  <a:lnTo>
                    <a:pt x="2107" y="1338"/>
                  </a:lnTo>
                  <a:lnTo>
                    <a:pt x="2049" y="1330"/>
                  </a:lnTo>
                  <a:lnTo>
                    <a:pt x="2019" y="1329"/>
                  </a:lnTo>
                  <a:lnTo>
                    <a:pt x="1980" y="1330"/>
                  </a:lnTo>
                  <a:lnTo>
                    <a:pt x="1905" y="1339"/>
                  </a:lnTo>
                  <a:lnTo>
                    <a:pt x="1834" y="1360"/>
                  </a:lnTo>
                  <a:lnTo>
                    <a:pt x="1766" y="1392"/>
                  </a:lnTo>
                  <a:lnTo>
                    <a:pt x="1707" y="1434"/>
                  </a:lnTo>
                  <a:lnTo>
                    <a:pt x="1655" y="1486"/>
                  </a:lnTo>
                  <a:lnTo>
                    <a:pt x="1615" y="1547"/>
                  </a:lnTo>
                  <a:lnTo>
                    <a:pt x="1588" y="1618"/>
                  </a:lnTo>
                  <a:lnTo>
                    <a:pt x="1580" y="1657"/>
                  </a:lnTo>
                  <a:lnTo>
                    <a:pt x="1577" y="1681"/>
                  </a:lnTo>
                  <a:lnTo>
                    <a:pt x="1576" y="1706"/>
                  </a:lnTo>
                  <a:lnTo>
                    <a:pt x="1575" y="1710"/>
                  </a:lnTo>
                  <a:lnTo>
                    <a:pt x="1576" y="1715"/>
                  </a:lnTo>
                  <a:lnTo>
                    <a:pt x="1577" y="1744"/>
                  </a:lnTo>
                  <a:lnTo>
                    <a:pt x="1588" y="1801"/>
                  </a:lnTo>
                  <a:lnTo>
                    <a:pt x="1597" y="1828"/>
                  </a:lnTo>
                  <a:lnTo>
                    <a:pt x="1589" y="1847"/>
                  </a:lnTo>
                  <a:lnTo>
                    <a:pt x="1562" y="1880"/>
                  </a:lnTo>
                  <a:lnTo>
                    <a:pt x="1544" y="1890"/>
                  </a:lnTo>
                  <a:lnTo>
                    <a:pt x="1531" y="1895"/>
                  </a:lnTo>
                  <a:lnTo>
                    <a:pt x="1506" y="1898"/>
                  </a:lnTo>
                  <a:lnTo>
                    <a:pt x="1481" y="1893"/>
                  </a:lnTo>
                  <a:lnTo>
                    <a:pt x="1458" y="1881"/>
                  </a:lnTo>
                  <a:lnTo>
                    <a:pt x="1429" y="1855"/>
                  </a:lnTo>
                  <a:lnTo>
                    <a:pt x="1413" y="1820"/>
                  </a:lnTo>
                  <a:lnTo>
                    <a:pt x="1409" y="1795"/>
                  </a:lnTo>
                  <a:lnTo>
                    <a:pt x="1410" y="1782"/>
                  </a:lnTo>
                  <a:lnTo>
                    <a:pt x="1411" y="1772"/>
                  </a:lnTo>
                  <a:lnTo>
                    <a:pt x="1406" y="1757"/>
                  </a:lnTo>
                  <a:lnTo>
                    <a:pt x="1392" y="1738"/>
                  </a:lnTo>
                  <a:lnTo>
                    <a:pt x="1362" y="1729"/>
                  </a:lnTo>
                  <a:lnTo>
                    <a:pt x="1343" y="1738"/>
                  </a:lnTo>
                  <a:lnTo>
                    <a:pt x="1334" y="1751"/>
                  </a:lnTo>
                  <a:lnTo>
                    <a:pt x="1331" y="1760"/>
                  </a:lnTo>
                  <a:lnTo>
                    <a:pt x="1328" y="1781"/>
                  </a:lnTo>
                  <a:lnTo>
                    <a:pt x="1334" y="1824"/>
                  </a:lnTo>
                  <a:lnTo>
                    <a:pt x="1349" y="1864"/>
                  </a:lnTo>
                  <a:lnTo>
                    <a:pt x="1374" y="1900"/>
                  </a:lnTo>
                  <a:lnTo>
                    <a:pt x="1406" y="1929"/>
                  </a:lnTo>
                  <a:lnTo>
                    <a:pt x="1444" y="1947"/>
                  </a:lnTo>
                  <a:lnTo>
                    <a:pt x="1485" y="1955"/>
                  </a:lnTo>
                  <a:lnTo>
                    <a:pt x="1528" y="1947"/>
                  </a:lnTo>
                  <a:lnTo>
                    <a:pt x="1549" y="1937"/>
                  </a:lnTo>
                  <a:lnTo>
                    <a:pt x="1569" y="1922"/>
                  </a:lnTo>
                  <a:lnTo>
                    <a:pt x="1602" y="1886"/>
                  </a:lnTo>
                  <a:lnTo>
                    <a:pt x="1612" y="1864"/>
                  </a:lnTo>
                  <a:lnTo>
                    <a:pt x="1632" y="1898"/>
                  </a:lnTo>
                  <a:lnTo>
                    <a:pt x="1656" y="1926"/>
                  </a:lnTo>
                  <a:lnTo>
                    <a:pt x="1685" y="1954"/>
                  </a:lnTo>
                  <a:lnTo>
                    <a:pt x="1750" y="1996"/>
                  </a:lnTo>
                  <a:lnTo>
                    <a:pt x="1823" y="2021"/>
                  </a:lnTo>
                  <a:lnTo>
                    <a:pt x="1881" y="2026"/>
                  </a:lnTo>
                  <a:lnTo>
                    <a:pt x="1919" y="2022"/>
                  </a:lnTo>
                  <a:lnTo>
                    <a:pt x="1939" y="2018"/>
                  </a:lnTo>
                  <a:lnTo>
                    <a:pt x="1973" y="2008"/>
                  </a:lnTo>
                  <a:lnTo>
                    <a:pt x="2036" y="1972"/>
                  </a:lnTo>
                  <a:lnTo>
                    <a:pt x="2075" y="1934"/>
                  </a:lnTo>
                  <a:lnTo>
                    <a:pt x="2094" y="1904"/>
                  </a:lnTo>
                  <a:lnTo>
                    <a:pt x="2109" y="1871"/>
                  </a:lnTo>
                  <a:lnTo>
                    <a:pt x="2114" y="1836"/>
                  </a:lnTo>
                  <a:lnTo>
                    <a:pt x="2113" y="1816"/>
                  </a:lnTo>
                  <a:lnTo>
                    <a:pt x="2107" y="1784"/>
                  </a:lnTo>
                  <a:lnTo>
                    <a:pt x="2084" y="1723"/>
                  </a:lnTo>
                  <a:lnTo>
                    <a:pt x="2055" y="1685"/>
                  </a:lnTo>
                  <a:lnTo>
                    <a:pt x="2031" y="1665"/>
                  </a:lnTo>
                  <a:lnTo>
                    <a:pt x="2002" y="1650"/>
                  </a:lnTo>
                  <a:lnTo>
                    <a:pt x="1971" y="1644"/>
                  </a:lnTo>
                  <a:lnTo>
                    <a:pt x="1953" y="1642"/>
                  </a:lnTo>
                  <a:lnTo>
                    <a:pt x="1939" y="1645"/>
                  </a:lnTo>
                  <a:lnTo>
                    <a:pt x="1922" y="1662"/>
                  </a:lnTo>
                  <a:lnTo>
                    <a:pt x="1918" y="1687"/>
                  </a:lnTo>
                  <a:lnTo>
                    <a:pt x="1931" y="1709"/>
                  </a:lnTo>
                  <a:lnTo>
                    <a:pt x="1944" y="1714"/>
                  </a:lnTo>
                  <a:lnTo>
                    <a:pt x="1956" y="1719"/>
                  </a:lnTo>
                  <a:lnTo>
                    <a:pt x="1978" y="1732"/>
                  </a:lnTo>
                  <a:lnTo>
                    <a:pt x="2002" y="1760"/>
                  </a:lnTo>
                  <a:lnTo>
                    <a:pt x="2015" y="1808"/>
                  </a:lnTo>
                  <a:lnTo>
                    <a:pt x="2009" y="1845"/>
                  </a:lnTo>
                  <a:lnTo>
                    <a:pt x="1997" y="1868"/>
                  </a:lnTo>
                  <a:lnTo>
                    <a:pt x="1989" y="1878"/>
                  </a:lnTo>
                  <a:lnTo>
                    <a:pt x="1967" y="1898"/>
                  </a:lnTo>
                  <a:lnTo>
                    <a:pt x="1914" y="1924"/>
                  </a:lnTo>
                  <a:lnTo>
                    <a:pt x="1855" y="1930"/>
                  </a:lnTo>
                  <a:lnTo>
                    <a:pt x="1796" y="1920"/>
                  </a:lnTo>
                  <a:lnTo>
                    <a:pt x="1769" y="1907"/>
                  </a:lnTo>
                  <a:lnTo>
                    <a:pt x="1739" y="1890"/>
                  </a:lnTo>
                  <a:lnTo>
                    <a:pt x="1694" y="1845"/>
                  </a:lnTo>
                  <a:lnTo>
                    <a:pt x="1663" y="1792"/>
                  </a:lnTo>
                  <a:lnTo>
                    <a:pt x="1647" y="1732"/>
                  </a:lnTo>
                  <a:lnTo>
                    <a:pt x="1646" y="1671"/>
                  </a:lnTo>
                  <a:lnTo>
                    <a:pt x="1658" y="1609"/>
                  </a:lnTo>
                  <a:lnTo>
                    <a:pt x="1684" y="1550"/>
                  </a:lnTo>
                  <a:lnTo>
                    <a:pt x="1721" y="1499"/>
                  </a:lnTo>
                  <a:lnTo>
                    <a:pt x="1744" y="1475"/>
                  </a:lnTo>
                  <a:lnTo>
                    <a:pt x="1773" y="1452"/>
                  </a:lnTo>
                  <a:lnTo>
                    <a:pt x="1835" y="1417"/>
                  </a:lnTo>
                  <a:lnTo>
                    <a:pt x="1903" y="1394"/>
                  </a:lnTo>
                  <a:lnTo>
                    <a:pt x="1973" y="1383"/>
                  </a:lnTo>
                  <a:lnTo>
                    <a:pt x="2044" y="1383"/>
                  </a:lnTo>
                  <a:lnTo>
                    <a:pt x="2114" y="1394"/>
                  </a:lnTo>
                  <a:lnTo>
                    <a:pt x="2184" y="1413"/>
                  </a:lnTo>
                  <a:lnTo>
                    <a:pt x="2250" y="1440"/>
                  </a:lnTo>
                  <a:lnTo>
                    <a:pt x="2281" y="1457"/>
                  </a:lnTo>
                  <a:lnTo>
                    <a:pt x="2334" y="1488"/>
                  </a:lnTo>
                  <a:lnTo>
                    <a:pt x="2430" y="1561"/>
                  </a:lnTo>
                  <a:lnTo>
                    <a:pt x="2474" y="1602"/>
                  </a:lnTo>
                  <a:lnTo>
                    <a:pt x="2504" y="1674"/>
                  </a:lnTo>
                  <a:lnTo>
                    <a:pt x="2573" y="1810"/>
                  </a:lnTo>
                  <a:lnTo>
                    <a:pt x="2654" y="1937"/>
                  </a:lnTo>
                  <a:lnTo>
                    <a:pt x="2728" y="2022"/>
                  </a:lnTo>
                  <a:lnTo>
                    <a:pt x="2783" y="2075"/>
                  </a:lnTo>
                  <a:lnTo>
                    <a:pt x="2812" y="2100"/>
                  </a:lnTo>
                  <a:lnTo>
                    <a:pt x="2847" y="2126"/>
                  </a:lnTo>
                  <a:lnTo>
                    <a:pt x="2919" y="2173"/>
                  </a:lnTo>
                  <a:lnTo>
                    <a:pt x="2994" y="2213"/>
                  </a:lnTo>
                  <a:lnTo>
                    <a:pt x="3073" y="2244"/>
                  </a:lnTo>
                  <a:lnTo>
                    <a:pt x="3155" y="2266"/>
                  </a:lnTo>
                  <a:lnTo>
                    <a:pt x="3239" y="2280"/>
                  </a:lnTo>
                  <a:lnTo>
                    <a:pt x="3324" y="2287"/>
                  </a:lnTo>
                  <a:lnTo>
                    <a:pt x="3410" y="2283"/>
                  </a:lnTo>
                  <a:lnTo>
                    <a:pt x="3453" y="2276"/>
                  </a:lnTo>
                  <a:lnTo>
                    <a:pt x="3492" y="2270"/>
                  </a:lnTo>
                  <a:lnTo>
                    <a:pt x="3568" y="2250"/>
                  </a:lnTo>
                  <a:lnTo>
                    <a:pt x="3642" y="2223"/>
                  </a:lnTo>
                  <a:lnTo>
                    <a:pt x="3713" y="2188"/>
                  </a:lnTo>
                  <a:lnTo>
                    <a:pt x="3781" y="2147"/>
                  </a:lnTo>
                  <a:lnTo>
                    <a:pt x="3843" y="2100"/>
                  </a:lnTo>
                  <a:lnTo>
                    <a:pt x="3901" y="2047"/>
                  </a:lnTo>
                  <a:lnTo>
                    <a:pt x="3954" y="1987"/>
                  </a:lnTo>
                  <a:lnTo>
                    <a:pt x="3978" y="1956"/>
                  </a:lnTo>
                  <a:lnTo>
                    <a:pt x="3983" y="1986"/>
                  </a:lnTo>
                  <a:lnTo>
                    <a:pt x="4002" y="2042"/>
                  </a:lnTo>
                  <a:lnTo>
                    <a:pt x="4031" y="2094"/>
                  </a:lnTo>
                  <a:lnTo>
                    <a:pt x="4066" y="2140"/>
                  </a:lnTo>
                  <a:lnTo>
                    <a:pt x="4110" y="2179"/>
                  </a:lnTo>
                  <a:lnTo>
                    <a:pt x="4159" y="2211"/>
                  </a:lnTo>
                  <a:lnTo>
                    <a:pt x="4215" y="2235"/>
                  </a:lnTo>
                  <a:lnTo>
                    <a:pt x="4273" y="2248"/>
                  </a:lnTo>
                  <a:lnTo>
                    <a:pt x="4304" y="2252"/>
                  </a:lnTo>
                  <a:lnTo>
                    <a:pt x="4341" y="2252"/>
                  </a:lnTo>
                  <a:lnTo>
                    <a:pt x="4413" y="2239"/>
                  </a:lnTo>
                  <a:lnTo>
                    <a:pt x="4482" y="2210"/>
                  </a:lnTo>
                  <a:lnTo>
                    <a:pt x="4544" y="2170"/>
                  </a:lnTo>
                  <a:lnTo>
                    <a:pt x="4596" y="2117"/>
                  </a:lnTo>
                  <a:lnTo>
                    <a:pt x="4635" y="2056"/>
                  </a:lnTo>
                  <a:lnTo>
                    <a:pt x="4656" y="1987"/>
                  </a:lnTo>
                  <a:lnTo>
                    <a:pt x="4657" y="1913"/>
                  </a:lnTo>
                  <a:lnTo>
                    <a:pt x="4648" y="1874"/>
                  </a:lnTo>
                  <a:lnTo>
                    <a:pt x="4636" y="1839"/>
                  </a:lnTo>
                  <a:lnTo>
                    <a:pt x="4600" y="1776"/>
                  </a:lnTo>
                  <a:lnTo>
                    <a:pt x="4549" y="1725"/>
                  </a:lnTo>
                  <a:lnTo>
                    <a:pt x="4486" y="1692"/>
                  </a:lnTo>
                  <a:lnTo>
                    <a:pt x="4448" y="1683"/>
                  </a:lnTo>
                  <a:lnTo>
                    <a:pt x="4417" y="1679"/>
                  </a:lnTo>
                  <a:lnTo>
                    <a:pt x="4352" y="1690"/>
                  </a:lnTo>
                  <a:lnTo>
                    <a:pt x="4293" y="1719"/>
                  </a:lnTo>
                  <a:lnTo>
                    <a:pt x="4243" y="1763"/>
                  </a:lnTo>
                  <a:lnTo>
                    <a:pt x="4227" y="1790"/>
                  </a:lnTo>
                  <a:lnTo>
                    <a:pt x="4214" y="1815"/>
                  </a:lnTo>
                  <a:lnTo>
                    <a:pt x="4199" y="1874"/>
                  </a:lnTo>
                  <a:lnTo>
                    <a:pt x="4202" y="1920"/>
                  </a:lnTo>
                  <a:lnTo>
                    <a:pt x="4210" y="1948"/>
                  </a:lnTo>
                  <a:lnTo>
                    <a:pt x="4224" y="1974"/>
                  </a:lnTo>
                  <a:lnTo>
                    <a:pt x="4243" y="1995"/>
                  </a:lnTo>
                  <a:lnTo>
                    <a:pt x="4258" y="2004"/>
                  </a:lnTo>
                  <a:lnTo>
                    <a:pt x="4269" y="2011"/>
                  </a:lnTo>
                  <a:lnTo>
                    <a:pt x="4297" y="2018"/>
                  </a:lnTo>
                  <a:lnTo>
                    <a:pt x="4325" y="2018"/>
                  </a:lnTo>
                  <a:lnTo>
                    <a:pt x="4352" y="2012"/>
                  </a:lnTo>
                  <a:lnTo>
                    <a:pt x="4377" y="2000"/>
                  </a:lnTo>
                  <a:lnTo>
                    <a:pt x="4395" y="1983"/>
                  </a:lnTo>
                  <a:lnTo>
                    <a:pt x="4408" y="1960"/>
                  </a:lnTo>
                  <a:lnTo>
                    <a:pt x="4413" y="1933"/>
                  </a:lnTo>
                  <a:lnTo>
                    <a:pt x="4411" y="1917"/>
                  </a:lnTo>
                  <a:lnTo>
                    <a:pt x="4408" y="1908"/>
                  </a:lnTo>
                  <a:lnTo>
                    <a:pt x="4400" y="1898"/>
                  </a:lnTo>
                  <a:lnTo>
                    <a:pt x="4383" y="1890"/>
                  </a:lnTo>
                  <a:lnTo>
                    <a:pt x="4357" y="1898"/>
                  </a:lnTo>
                  <a:lnTo>
                    <a:pt x="4342" y="1920"/>
                  </a:lnTo>
                  <a:lnTo>
                    <a:pt x="4342" y="1935"/>
                  </a:lnTo>
                  <a:lnTo>
                    <a:pt x="4342" y="1952"/>
                  </a:lnTo>
                  <a:lnTo>
                    <a:pt x="4329" y="1977"/>
                  </a:lnTo>
                  <a:lnTo>
                    <a:pt x="4315" y="1986"/>
                  </a:lnTo>
                  <a:lnTo>
                    <a:pt x="4304" y="1986"/>
                  </a:lnTo>
                  <a:lnTo>
                    <a:pt x="4294" y="1985"/>
                  </a:lnTo>
                  <a:lnTo>
                    <a:pt x="4274" y="1977"/>
                  </a:lnTo>
                  <a:lnTo>
                    <a:pt x="4258" y="1963"/>
                  </a:lnTo>
                  <a:lnTo>
                    <a:pt x="4247" y="1944"/>
                  </a:lnTo>
                  <a:lnTo>
                    <a:pt x="4243" y="1934"/>
                  </a:lnTo>
                  <a:lnTo>
                    <a:pt x="4237" y="1904"/>
                  </a:lnTo>
                  <a:lnTo>
                    <a:pt x="4242" y="1862"/>
                  </a:lnTo>
                  <a:lnTo>
                    <a:pt x="4252" y="1836"/>
                  </a:lnTo>
                  <a:lnTo>
                    <a:pt x="4260" y="1823"/>
                  </a:lnTo>
                  <a:lnTo>
                    <a:pt x="4278" y="1801"/>
                  </a:lnTo>
                  <a:lnTo>
                    <a:pt x="4325" y="1767"/>
                  </a:lnTo>
                  <a:lnTo>
                    <a:pt x="4381" y="1750"/>
                  </a:lnTo>
                  <a:lnTo>
                    <a:pt x="4424" y="1751"/>
                  </a:lnTo>
                  <a:lnTo>
                    <a:pt x="4451" y="1759"/>
                  </a:lnTo>
                  <a:lnTo>
                    <a:pt x="4464" y="1767"/>
                  </a:lnTo>
                  <a:lnTo>
                    <a:pt x="4492" y="1784"/>
                  </a:lnTo>
                  <a:lnTo>
                    <a:pt x="4535" y="1828"/>
                  </a:lnTo>
                  <a:lnTo>
                    <a:pt x="4560" y="1878"/>
                  </a:lnTo>
                  <a:lnTo>
                    <a:pt x="4569" y="1934"/>
                  </a:lnTo>
                  <a:lnTo>
                    <a:pt x="4564" y="1990"/>
                  </a:lnTo>
                  <a:lnTo>
                    <a:pt x="4544" y="2044"/>
                  </a:lnTo>
                  <a:lnTo>
                    <a:pt x="4510" y="2094"/>
                  </a:lnTo>
                  <a:lnTo>
                    <a:pt x="4466" y="2135"/>
                  </a:lnTo>
                  <a:lnTo>
                    <a:pt x="4439" y="2151"/>
                  </a:lnTo>
                  <a:lnTo>
                    <a:pt x="4413" y="2164"/>
                  </a:lnTo>
                  <a:lnTo>
                    <a:pt x="4360" y="2179"/>
                  </a:lnTo>
                  <a:lnTo>
                    <a:pt x="4304" y="2183"/>
                  </a:lnTo>
                  <a:lnTo>
                    <a:pt x="4247" y="2179"/>
                  </a:lnTo>
                  <a:lnTo>
                    <a:pt x="4193" y="2165"/>
                  </a:lnTo>
                  <a:lnTo>
                    <a:pt x="4141" y="2140"/>
                  </a:lnTo>
                  <a:lnTo>
                    <a:pt x="4096" y="2108"/>
                  </a:lnTo>
                  <a:lnTo>
                    <a:pt x="4057" y="2068"/>
                  </a:lnTo>
                  <a:lnTo>
                    <a:pt x="4042" y="2043"/>
                  </a:lnTo>
                  <a:lnTo>
                    <a:pt x="4027" y="2013"/>
                  </a:lnTo>
                  <a:lnTo>
                    <a:pt x="4007" y="1951"/>
                  </a:lnTo>
                  <a:lnTo>
                    <a:pt x="4004" y="1917"/>
                  </a:lnTo>
                  <a:lnTo>
                    <a:pt x="4024" y="1885"/>
                  </a:lnTo>
                  <a:lnTo>
                    <a:pt x="4058" y="1817"/>
                  </a:lnTo>
                  <a:lnTo>
                    <a:pt x="4098" y="1712"/>
                  </a:lnTo>
                  <a:lnTo>
                    <a:pt x="4118" y="1640"/>
                  </a:lnTo>
                  <a:lnTo>
                    <a:pt x="4127" y="1632"/>
                  </a:lnTo>
                  <a:lnTo>
                    <a:pt x="4136" y="1626"/>
                  </a:lnTo>
                  <a:lnTo>
                    <a:pt x="4133" y="1623"/>
                  </a:lnTo>
                  <a:lnTo>
                    <a:pt x="4127" y="1627"/>
                  </a:lnTo>
                  <a:lnTo>
                    <a:pt x="4120" y="1631"/>
                  </a:lnTo>
                  <a:lnTo>
                    <a:pt x="4158" y="1445"/>
                  </a:lnTo>
                  <a:lnTo>
                    <a:pt x="4189" y="1258"/>
                  </a:lnTo>
                  <a:lnTo>
                    <a:pt x="4201" y="1198"/>
                  </a:lnTo>
                  <a:lnTo>
                    <a:pt x="4232" y="1079"/>
                  </a:lnTo>
                  <a:lnTo>
                    <a:pt x="4276" y="962"/>
                  </a:lnTo>
                  <a:lnTo>
                    <a:pt x="4334" y="856"/>
                  </a:lnTo>
                  <a:lnTo>
                    <a:pt x="4372" y="808"/>
                  </a:lnTo>
                  <a:lnTo>
                    <a:pt x="4360" y="841"/>
                  </a:lnTo>
                  <a:lnTo>
                    <a:pt x="4344" y="910"/>
                  </a:lnTo>
                  <a:lnTo>
                    <a:pt x="4337" y="980"/>
                  </a:lnTo>
                  <a:lnTo>
                    <a:pt x="4337" y="1050"/>
                  </a:lnTo>
                  <a:lnTo>
                    <a:pt x="4346" y="1119"/>
                  </a:lnTo>
                  <a:lnTo>
                    <a:pt x="4361" y="1188"/>
                  </a:lnTo>
                  <a:lnTo>
                    <a:pt x="4387" y="1252"/>
                  </a:lnTo>
                  <a:lnTo>
                    <a:pt x="4421" y="1315"/>
                  </a:lnTo>
                  <a:lnTo>
                    <a:pt x="4442" y="1343"/>
                  </a:lnTo>
                  <a:lnTo>
                    <a:pt x="4466" y="1375"/>
                  </a:lnTo>
                  <a:lnTo>
                    <a:pt x="4523" y="1433"/>
                  </a:lnTo>
                  <a:lnTo>
                    <a:pt x="4588" y="1482"/>
                  </a:lnTo>
                  <a:lnTo>
                    <a:pt x="4658" y="1522"/>
                  </a:lnTo>
                  <a:lnTo>
                    <a:pt x="4732" y="1552"/>
                  </a:lnTo>
                  <a:lnTo>
                    <a:pt x="4810" y="1572"/>
                  </a:lnTo>
                  <a:lnTo>
                    <a:pt x="4890" y="1580"/>
                  </a:lnTo>
                  <a:lnTo>
                    <a:pt x="4972" y="1578"/>
                  </a:lnTo>
                  <a:lnTo>
                    <a:pt x="5012" y="1571"/>
                  </a:lnTo>
                  <a:lnTo>
                    <a:pt x="5052" y="1562"/>
                  </a:lnTo>
                  <a:lnTo>
                    <a:pt x="5129" y="1534"/>
                  </a:lnTo>
                  <a:lnTo>
                    <a:pt x="5199" y="1495"/>
                  </a:lnTo>
                  <a:lnTo>
                    <a:pt x="5261" y="1444"/>
                  </a:lnTo>
                  <a:lnTo>
                    <a:pt x="5313" y="1385"/>
                  </a:lnTo>
                  <a:lnTo>
                    <a:pt x="5352" y="1316"/>
                  </a:lnTo>
                  <a:lnTo>
                    <a:pt x="5376" y="1241"/>
                  </a:lnTo>
                  <a:lnTo>
                    <a:pt x="5383" y="1159"/>
                  </a:lnTo>
                  <a:lnTo>
                    <a:pt x="5377" y="1116"/>
                  </a:lnTo>
                  <a:lnTo>
                    <a:pt x="5371" y="1081"/>
                  </a:lnTo>
                  <a:lnTo>
                    <a:pt x="5344" y="1016"/>
                  </a:lnTo>
                  <a:lnTo>
                    <a:pt x="5304" y="958"/>
                  </a:lnTo>
                  <a:lnTo>
                    <a:pt x="5253" y="911"/>
                  </a:lnTo>
                  <a:lnTo>
                    <a:pt x="5193" y="876"/>
                  </a:lnTo>
                  <a:lnTo>
                    <a:pt x="5129" y="857"/>
                  </a:lnTo>
                  <a:lnTo>
                    <a:pt x="5060" y="856"/>
                  </a:lnTo>
                  <a:lnTo>
                    <a:pt x="4991" y="873"/>
                  </a:lnTo>
                  <a:lnTo>
                    <a:pt x="4959" y="891"/>
                  </a:lnTo>
                  <a:lnTo>
                    <a:pt x="4951" y="896"/>
                  </a:lnTo>
                  <a:lnTo>
                    <a:pt x="4948" y="910"/>
                  </a:lnTo>
                  <a:lnTo>
                    <a:pt x="4956" y="922"/>
                  </a:lnTo>
                  <a:lnTo>
                    <a:pt x="4969" y="927"/>
                  </a:lnTo>
                  <a:lnTo>
                    <a:pt x="4978" y="924"/>
                  </a:lnTo>
                  <a:lnTo>
                    <a:pt x="5004" y="913"/>
                  </a:lnTo>
                  <a:lnTo>
                    <a:pt x="5060" y="902"/>
                  </a:lnTo>
                  <a:lnTo>
                    <a:pt x="5117" y="908"/>
                  </a:lnTo>
                  <a:lnTo>
                    <a:pt x="5170" y="926"/>
                  </a:lnTo>
                  <a:lnTo>
                    <a:pt x="5195" y="941"/>
                  </a:lnTo>
                  <a:lnTo>
                    <a:pt x="5219" y="958"/>
                  </a:lnTo>
                  <a:lnTo>
                    <a:pt x="5257" y="1002"/>
                  </a:lnTo>
                  <a:lnTo>
                    <a:pt x="5283" y="1054"/>
                  </a:lnTo>
                  <a:lnTo>
                    <a:pt x="5295" y="1111"/>
                  </a:lnTo>
                  <a:lnTo>
                    <a:pt x="5295" y="1141"/>
                  </a:lnTo>
                  <a:lnTo>
                    <a:pt x="5293" y="1169"/>
                  </a:lnTo>
                  <a:lnTo>
                    <a:pt x="5280" y="1225"/>
                  </a:lnTo>
                  <a:lnTo>
                    <a:pt x="5258" y="1276"/>
                  </a:lnTo>
                  <a:lnTo>
                    <a:pt x="5228" y="1321"/>
                  </a:lnTo>
                  <a:lnTo>
                    <a:pt x="5191" y="1361"/>
                  </a:lnTo>
                  <a:lnTo>
                    <a:pt x="5148" y="1395"/>
                  </a:lnTo>
                  <a:lnTo>
                    <a:pt x="5099" y="1423"/>
                  </a:lnTo>
                  <a:lnTo>
                    <a:pt x="5047" y="1444"/>
                  </a:lnTo>
                  <a:lnTo>
                    <a:pt x="5020" y="1452"/>
                  </a:lnTo>
                  <a:lnTo>
                    <a:pt x="4993" y="1458"/>
                  </a:lnTo>
                  <a:lnTo>
                    <a:pt x="4938" y="1466"/>
                  </a:lnTo>
                  <a:lnTo>
                    <a:pt x="4884" y="1466"/>
                  </a:lnTo>
                  <a:lnTo>
                    <a:pt x="4828" y="1461"/>
                  </a:lnTo>
                  <a:lnTo>
                    <a:pt x="4775" y="1451"/>
                  </a:lnTo>
                  <a:lnTo>
                    <a:pt x="4722" y="1433"/>
                  </a:lnTo>
                  <a:lnTo>
                    <a:pt x="4672" y="1409"/>
                  </a:lnTo>
                  <a:lnTo>
                    <a:pt x="4626" y="1379"/>
                  </a:lnTo>
                  <a:lnTo>
                    <a:pt x="4604" y="1363"/>
                  </a:lnTo>
                  <a:lnTo>
                    <a:pt x="4582" y="1344"/>
                  </a:lnTo>
                  <a:lnTo>
                    <a:pt x="4541" y="1303"/>
                  </a:lnTo>
                  <a:lnTo>
                    <a:pt x="4508" y="1258"/>
                  </a:lnTo>
                  <a:lnTo>
                    <a:pt x="4479" y="1208"/>
                  </a:lnTo>
                  <a:lnTo>
                    <a:pt x="4456" y="1156"/>
                  </a:lnTo>
                  <a:lnTo>
                    <a:pt x="4439" y="1102"/>
                  </a:lnTo>
                  <a:lnTo>
                    <a:pt x="4429" y="1046"/>
                  </a:lnTo>
                  <a:lnTo>
                    <a:pt x="4426" y="988"/>
                  </a:lnTo>
                  <a:lnTo>
                    <a:pt x="4427" y="959"/>
                  </a:lnTo>
                  <a:lnTo>
                    <a:pt x="4431" y="918"/>
                  </a:lnTo>
                  <a:lnTo>
                    <a:pt x="4451" y="839"/>
                  </a:lnTo>
                  <a:lnTo>
                    <a:pt x="4484" y="765"/>
                  </a:lnTo>
                  <a:lnTo>
                    <a:pt x="4529" y="696"/>
                  </a:lnTo>
                  <a:lnTo>
                    <a:pt x="4582" y="635"/>
                  </a:lnTo>
                  <a:lnTo>
                    <a:pt x="4644" y="581"/>
                  </a:lnTo>
                  <a:lnTo>
                    <a:pt x="4711" y="536"/>
                  </a:lnTo>
                  <a:lnTo>
                    <a:pt x="4784" y="498"/>
                  </a:lnTo>
                  <a:lnTo>
                    <a:pt x="4823" y="482"/>
                  </a:lnTo>
                  <a:lnTo>
                    <a:pt x="4867" y="467"/>
                  </a:lnTo>
                  <a:lnTo>
                    <a:pt x="4958" y="442"/>
                  </a:lnTo>
                  <a:lnTo>
                    <a:pt x="5050" y="427"/>
                  </a:lnTo>
                  <a:lnTo>
                    <a:pt x="5143" y="418"/>
                  </a:lnTo>
                  <a:lnTo>
                    <a:pt x="5284" y="415"/>
                  </a:lnTo>
                  <a:lnTo>
                    <a:pt x="5472" y="432"/>
                  </a:lnTo>
                  <a:lnTo>
                    <a:pt x="5564" y="447"/>
                  </a:lnTo>
                  <a:lnTo>
                    <a:pt x="5648" y="463"/>
                  </a:lnTo>
                  <a:lnTo>
                    <a:pt x="5816" y="506"/>
                  </a:lnTo>
                  <a:lnTo>
                    <a:pt x="5976" y="562"/>
                  </a:lnTo>
                  <a:lnTo>
                    <a:pt x="6133" y="629"/>
                  </a:lnTo>
                  <a:lnTo>
                    <a:pt x="6283" y="708"/>
                  </a:lnTo>
                  <a:lnTo>
                    <a:pt x="6429" y="797"/>
                  </a:lnTo>
                  <a:lnTo>
                    <a:pt x="6566" y="897"/>
                  </a:lnTo>
                  <a:lnTo>
                    <a:pt x="6698" y="1007"/>
                  </a:lnTo>
                  <a:lnTo>
                    <a:pt x="6760" y="1067"/>
                  </a:lnTo>
                  <a:lnTo>
                    <a:pt x="6755" y="1071"/>
                  </a:lnTo>
                  <a:lnTo>
                    <a:pt x="6753" y="1075"/>
                  </a:lnTo>
                  <a:lnTo>
                    <a:pt x="6754" y="1084"/>
                  </a:lnTo>
                  <a:lnTo>
                    <a:pt x="6759" y="1089"/>
                  </a:lnTo>
                  <a:lnTo>
                    <a:pt x="6768" y="1090"/>
                  </a:lnTo>
                  <a:lnTo>
                    <a:pt x="6772" y="1088"/>
                  </a:lnTo>
                  <a:lnTo>
                    <a:pt x="6777" y="1083"/>
                  </a:lnTo>
                  <a:lnTo>
                    <a:pt x="6782" y="1088"/>
                  </a:lnTo>
                  <a:lnTo>
                    <a:pt x="6786" y="1090"/>
                  </a:lnTo>
                  <a:lnTo>
                    <a:pt x="6794" y="1089"/>
                  </a:lnTo>
                  <a:lnTo>
                    <a:pt x="6801" y="1084"/>
                  </a:lnTo>
                  <a:lnTo>
                    <a:pt x="6801" y="1075"/>
                  </a:lnTo>
                  <a:lnTo>
                    <a:pt x="6798" y="1071"/>
                  </a:lnTo>
                  <a:lnTo>
                    <a:pt x="6794" y="1067"/>
                  </a:lnTo>
                  <a:lnTo>
                    <a:pt x="6856" y="1007"/>
                  </a:lnTo>
                  <a:lnTo>
                    <a:pt x="6987" y="897"/>
                  </a:lnTo>
                  <a:lnTo>
                    <a:pt x="7126" y="797"/>
                  </a:lnTo>
                  <a:lnTo>
                    <a:pt x="7270" y="708"/>
                  </a:lnTo>
                  <a:lnTo>
                    <a:pt x="7421" y="629"/>
                  </a:lnTo>
                  <a:lnTo>
                    <a:pt x="7577" y="562"/>
                  </a:lnTo>
                  <a:lnTo>
                    <a:pt x="7739" y="506"/>
                  </a:lnTo>
                  <a:lnTo>
                    <a:pt x="7905" y="463"/>
                  </a:lnTo>
                  <a:lnTo>
                    <a:pt x="7989" y="447"/>
                  </a:lnTo>
                  <a:lnTo>
                    <a:pt x="8081" y="432"/>
                  </a:lnTo>
                  <a:lnTo>
                    <a:pt x="8269" y="415"/>
                  </a:lnTo>
                  <a:lnTo>
                    <a:pt x="8410" y="418"/>
                  </a:lnTo>
                  <a:lnTo>
                    <a:pt x="8505" y="427"/>
                  </a:lnTo>
                  <a:lnTo>
                    <a:pt x="8597" y="442"/>
                  </a:lnTo>
                  <a:lnTo>
                    <a:pt x="8688" y="467"/>
                  </a:lnTo>
                  <a:lnTo>
                    <a:pt x="8732" y="482"/>
                  </a:lnTo>
                  <a:lnTo>
                    <a:pt x="8769" y="498"/>
                  </a:lnTo>
                  <a:lnTo>
                    <a:pt x="8842" y="536"/>
                  </a:lnTo>
                  <a:lnTo>
                    <a:pt x="8911" y="581"/>
                  </a:lnTo>
                  <a:lnTo>
                    <a:pt x="8972" y="635"/>
                  </a:lnTo>
                  <a:lnTo>
                    <a:pt x="9026" y="696"/>
                  </a:lnTo>
                  <a:lnTo>
                    <a:pt x="9070" y="765"/>
                  </a:lnTo>
                  <a:lnTo>
                    <a:pt x="9103" y="839"/>
                  </a:lnTo>
                  <a:lnTo>
                    <a:pt x="9122" y="918"/>
                  </a:lnTo>
                  <a:lnTo>
                    <a:pt x="9126" y="959"/>
                  </a:lnTo>
                  <a:lnTo>
                    <a:pt x="9127" y="988"/>
                  </a:lnTo>
                  <a:lnTo>
                    <a:pt x="9125" y="1046"/>
                  </a:lnTo>
                  <a:lnTo>
                    <a:pt x="9114" y="1102"/>
                  </a:lnTo>
                  <a:lnTo>
                    <a:pt x="9097" y="1156"/>
                  </a:lnTo>
                  <a:lnTo>
                    <a:pt x="9075" y="1208"/>
                  </a:lnTo>
                  <a:lnTo>
                    <a:pt x="9046" y="1258"/>
                  </a:lnTo>
                  <a:lnTo>
                    <a:pt x="9012" y="1303"/>
                  </a:lnTo>
                  <a:lnTo>
                    <a:pt x="8972" y="1344"/>
                  </a:lnTo>
                  <a:lnTo>
                    <a:pt x="8950" y="1363"/>
                  </a:lnTo>
                  <a:lnTo>
                    <a:pt x="8929" y="1379"/>
                  </a:lnTo>
                  <a:lnTo>
                    <a:pt x="8882" y="1409"/>
                  </a:lnTo>
                  <a:lnTo>
                    <a:pt x="8832" y="1433"/>
                  </a:lnTo>
                  <a:lnTo>
                    <a:pt x="8780" y="1451"/>
                  </a:lnTo>
                  <a:lnTo>
                    <a:pt x="8725" y="1461"/>
                  </a:lnTo>
                  <a:lnTo>
                    <a:pt x="8671" y="1466"/>
                  </a:lnTo>
                  <a:lnTo>
                    <a:pt x="8615" y="1466"/>
                  </a:lnTo>
                  <a:lnTo>
                    <a:pt x="8561" y="1458"/>
                  </a:lnTo>
                  <a:lnTo>
                    <a:pt x="8534" y="1452"/>
                  </a:lnTo>
                  <a:lnTo>
                    <a:pt x="8506" y="1444"/>
                  </a:lnTo>
                  <a:lnTo>
                    <a:pt x="8454" y="1423"/>
                  </a:lnTo>
                  <a:lnTo>
                    <a:pt x="8407" y="1395"/>
                  </a:lnTo>
                  <a:lnTo>
                    <a:pt x="8362" y="1361"/>
                  </a:lnTo>
                  <a:lnTo>
                    <a:pt x="8325" y="1321"/>
                  </a:lnTo>
                  <a:lnTo>
                    <a:pt x="8295" y="1276"/>
                  </a:lnTo>
                  <a:lnTo>
                    <a:pt x="8273" y="1225"/>
                  </a:lnTo>
                  <a:lnTo>
                    <a:pt x="8261" y="1169"/>
                  </a:lnTo>
                  <a:lnTo>
                    <a:pt x="8259" y="1141"/>
                  </a:lnTo>
                  <a:lnTo>
                    <a:pt x="8260" y="1111"/>
                  </a:lnTo>
                  <a:lnTo>
                    <a:pt x="8272" y="1054"/>
                  </a:lnTo>
                  <a:lnTo>
                    <a:pt x="8296" y="1002"/>
                  </a:lnTo>
                  <a:lnTo>
                    <a:pt x="8334" y="958"/>
                  </a:lnTo>
                  <a:lnTo>
                    <a:pt x="8359" y="941"/>
                  </a:lnTo>
                  <a:lnTo>
                    <a:pt x="8383" y="926"/>
                  </a:lnTo>
                  <a:lnTo>
                    <a:pt x="8438" y="908"/>
                  </a:lnTo>
                  <a:lnTo>
                    <a:pt x="8493" y="902"/>
                  </a:lnTo>
                  <a:lnTo>
                    <a:pt x="8549" y="913"/>
                  </a:lnTo>
                  <a:lnTo>
                    <a:pt x="8576" y="924"/>
                  </a:lnTo>
                  <a:lnTo>
                    <a:pt x="8584" y="927"/>
                  </a:lnTo>
                  <a:lnTo>
                    <a:pt x="8598" y="922"/>
                  </a:lnTo>
                  <a:lnTo>
                    <a:pt x="8605" y="910"/>
                  </a:lnTo>
                  <a:lnTo>
                    <a:pt x="8602" y="896"/>
                  </a:lnTo>
                  <a:lnTo>
                    <a:pt x="8596" y="891"/>
                  </a:lnTo>
                  <a:lnTo>
                    <a:pt x="8562" y="873"/>
                  </a:lnTo>
                  <a:lnTo>
                    <a:pt x="8493" y="856"/>
                  </a:lnTo>
                  <a:lnTo>
                    <a:pt x="8425" y="857"/>
                  </a:lnTo>
                  <a:lnTo>
                    <a:pt x="8360" y="876"/>
                  </a:lnTo>
                  <a:lnTo>
                    <a:pt x="8300" y="911"/>
                  </a:lnTo>
                  <a:lnTo>
                    <a:pt x="8250" y="958"/>
                  </a:lnTo>
                  <a:lnTo>
                    <a:pt x="8210" y="1016"/>
                  </a:lnTo>
                  <a:lnTo>
                    <a:pt x="8184" y="1081"/>
                  </a:lnTo>
                  <a:lnTo>
                    <a:pt x="8176" y="1116"/>
                  </a:lnTo>
                  <a:lnTo>
                    <a:pt x="8172" y="1159"/>
                  </a:lnTo>
                  <a:lnTo>
                    <a:pt x="8178" y="1241"/>
                  </a:lnTo>
                  <a:lnTo>
                    <a:pt x="8202" y="1316"/>
                  </a:lnTo>
                  <a:lnTo>
                    <a:pt x="8241" y="1385"/>
                  </a:lnTo>
                  <a:lnTo>
                    <a:pt x="8292" y="1444"/>
                  </a:lnTo>
                  <a:lnTo>
                    <a:pt x="8355" y="1495"/>
                  </a:lnTo>
                  <a:lnTo>
                    <a:pt x="8425" y="1534"/>
                  </a:lnTo>
                  <a:lnTo>
                    <a:pt x="8501" y="1562"/>
                  </a:lnTo>
                  <a:lnTo>
                    <a:pt x="8541" y="1571"/>
                  </a:lnTo>
                  <a:lnTo>
                    <a:pt x="8582" y="1578"/>
                  </a:lnTo>
                  <a:lnTo>
                    <a:pt x="8663" y="1580"/>
                  </a:lnTo>
                  <a:lnTo>
                    <a:pt x="8744" y="1572"/>
                  </a:lnTo>
                  <a:lnTo>
                    <a:pt x="8821" y="1552"/>
                  </a:lnTo>
                  <a:lnTo>
                    <a:pt x="8896" y="1522"/>
                  </a:lnTo>
                  <a:lnTo>
                    <a:pt x="8966" y="1482"/>
                  </a:lnTo>
                  <a:lnTo>
                    <a:pt x="9030" y="1433"/>
                  </a:lnTo>
                  <a:lnTo>
                    <a:pt x="9087" y="1375"/>
                  </a:lnTo>
                  <a:lnTo>
                    <a:pt x="9113" y="1343"/>
                  </a:lnTo>
                  <a:lnTo>
                    <a:pt x="9132" y="1315"/>
                  </a:lnTo>
                  <a:lnTo>
                    <a:pt x="9166" y="1252"/>
                  </a:lnTo>
                  <a:lnTo>
                    <a:pt x="9192" y="1188"/>
                  </a:lnTo>
                  <a:lnTo>
                    <a:pt x="9209" y="1119"/>
                  </a:lnTo>
                  <a:lnTo>
                    <a:pt x="9217" y="1050"/>
                  </a:lnTo>
                  <a:lnTo>
                    <a:pt x="9217" y="980"/>
                  </a:lnTo>
                  <a:lnTo>
                    <a:pt x="9209" y="910"/>
                  </a:lnTo>
                  <a:lnTo>
                    <a:pt x="9193" y="841"/>
                  </a:lnTo>
                  <a:lnTo>
                    <a:pt x="9182" y="808"/>
                  </a:lnTo>
                  <a:lnTo>
                    <a:pt x="9219" y="856"/>
                  </a:lnTo>
                  <a:lnTo>
                    <a:pt x="9279" y="962"/>
                  </a:lnTo>
                  <a:lnTo>
                    <a:pt x="9322" y="1079"/>
                  </a:lnTo>
                  <a:lnTo>
                    <a:pt x="9353" y="1198"/>
                  </a:lnTo>
                  <a:lnTo>
                    <a:pt x="9364" y="1258"/>
                  </a:lnTo>
                  <a:lnTo>
                    <a:pt x="9395" y="1445"/>
                  </a:lnTo>
                  <a:lnTo>
                    <a:pt x="9433" y="1631"/>
                  </a:lnTo>
                  <a:lnTo>
                    <a:pt x="9427" y="1627"/>
                  </a:lnTo>
                  <a:lnTo>
                    <a:pt x="9420" y="1623"/>
                  </a:lnTo>
                  <a:lnTo>
                    <a:pt x="9419" y="1626"/>
                  </a:lnTo>
                  <a:lnTo>
                    <a:pt x="9427" y="1632"/>
                  </a:lnTo>
                  <a:lnTo>
                    <a:pt x="9436" y="1640"/>
                  </a:lnTo>
                  <a:lnTo>
                    <a:pt x="9455" y="1712"/>
                  </a:lnTo>
                  <a:lnTo>
                    <a:pt x="9495" y="1817"/>
                  </a:lnTo>
                  <a:lnTo>
                    <a:pt x="9530" y="1885"/>
                  </a:lnTo>
                  <a:lnTo>
                    <a:pt x="9550" y="1917"/>
                  </a:lnTo>
                  <a:lnTo>
                    <a:pt x="9546" y="1951"/>
                  </a:lnTo>
                  <a:lnTo>
                    <a:pt x="9528" y="2013"/>
                  </a:lnTo>
                  <a:lnTo>
                    <a:pt x="9512" y="2043"/>
                  </a:lnTo>
                  <a:lnTo>
                    <a:pt x="9497" y="2068"/>
                  </a:lnTo>
                  <a:lnTo>
                    <a:pt x="9458" y="2108"/>
                  </a:lnTo>
                  <a:lnTo>
                    <a:pt x="9412" y="2140"/>
                  </a:lnTo>
                  <a:lnTo>
                    <a:pt x="9362" y="2165"/>
                  </a:lnTo>
                  <a:lnTo>
                    <a:pt x="9306" y="2179"/>
                  </a:lnTo>
                  <a:lnTo>
                    <a:pt x="9250" y="2183"/>
                  </a:lnTo>
                  <a:lnTo>
                    <a:pt x="9193" y="2179"/>
                  </a:lnTo>
                  <a:lnTo>
                    <a:pt x="9140" y="2164"/>
                  </a:lnTo>
                  <a:lnTo>
                    <a:pt x="9116" y="2151"/>
                  </a:lnTo>
                  <a:lnTo>
                    <a:pt x="9088" y="2135"/>
                  </a:lnTo>
                  <a:lnTo>
                    <a:pt x="9043" y="2094"/>
                  </a:lnTo>
                  <a:lnTo>
                    <a:pt x="9011" y="2044"/>
                  </a:lnTo>
                  <a:lnTo>
                    <a:pt x="8990" y="1990"/>
                  </a:lnTo>
                  <a:lnTo>
                    <a:pt x="8985" y="1934"/>
                  </a:lnTo>
                  <a:lnTo>
                    <a:pt x="8994" y="1878"/>
                  </a:lnTo>
                  <a:lnTo>
                    <a:pt x="9018" y="1828"/>
                  </a:lnTo>
                  <a:lnTo>
                    <a:pt x="9061" y="1784"/>
                  </a:lnTo>
                  <a:lnTo>
                    <a:pt x="9090" y="1767"/>
                  </a:lnTo>
                  <a:lnTo>
                    <a:pt x="9103" y="1759"/>
                  </a:lnTo>
                  <a:lnTo>
                    <a:pt x="9131" y="1751"/>
                  </a:lnTo>
                  <a:lnTo>
                    <a:pt x="9174" y="1750"/>
                  </a:lnTo>
                  <a:lnTo>
                    <a:pt x="9228" y="1767"/>
                  </a:lnTo>
                  <a:lnTo>
                    <a:pt x="9276" y="1801"/>
                  </a:lnTo>
                  <a:lnTo>
                    <a:pt x="9293" y="1823"/>
                  </a:lnTo>
                  <a:lnTo>
                    <a:pt x="9302" y="1836"/>
                  </a:lnTo>
                  <a:lnTo>
                    <a:pt x="9313" y="1862"/>
                  </a:lnTo>
                  <a:lnTo>
                    <a:pt x="9316" y="1904"/>
                  </a:lnTo>
                  <a:lnTo>
                    <a:pt x="9310" y="1934"/>
                  </a:lnTo>
                  <a:lnTo>
                    <a:pt x="9307" y="1944"/>
                  </a:lnTo>
                  <a:lnTo>
                    <a:pt x="9296" y="1963"/>
                  </a:lnTo>
                  <a:lnTo>
                    <a:pt x="9279" y="1977"/>
                  </a:lnTo>
                  <a:lnTo>
                    <a:pt x="9259" y="1985"/>
                  </a:lnTo>
                  <a:lnTo>
                    <a:pt x="9249" y="1986"/>
                  </a:lnTo>
                  <a:lnTo>
                    <a:pt x="9240" y="1986"/>
                  </a:lnTo>
                  <a:lnTo>
                    <a:pt x="9224" y="1977"/>
                  </a:lnTo>
                  <a:lnTo>
                    <a:pt x="9211" y="1952"/>
                  </a:lnTo>
                  <a:lnTo>
                    <a:pt x="9211" y="1935"/>
                  </a:lnTo>
                  <a:lnTo>
                    <a:pt x="9213" y="1920"/>
                  </a:lnTo>
                  <a:lnTo>
                    <a:pt x="9196" y="1898"/>
                  </a:lnTo>
                  <a:lnTo>
                    <a:pt x="9170" y="1890"/>
                  </a:lnTo>
                  <a:lnTo>
                    <a:pt x="9153" y="1898"/>
                  </a:lnTo>
                  <a:lnTo>
                    <a:pt x="9145" y="1908"/>
                  </a:lnTo>
                  <a:lnTo>
                    <a:pt x="9143" y="1917"/>
                  </a:lnTo>
                  <a:lnTo>
                    <a:pt x="9141" y="1933"/>
                  </a:lnTo>
                  <a:lnTo>
                    <a:pt x="9145" y="1960"/>
                  </a:lnTo>
                  <a:lnTo>
                    <a:pt x="9158" y="1983"/>
                  </a:lnTo>
                  <a:lnTo>
                    <a:pt x="9178" y="2000"/>
                  </a:lnTo>
                  <a:lnTo>
                    <a:pt x="9201" y="2012"/>
                  </a:lnTo>
                  <a:lnTo>
                    <a:pt x="9228" y="2018"/>
                  </a:lnTo>
                  <a:lnTo>
                    <a:pt x="9257" y="2018"/>
                  </a:lnTo>
                  <a:lnTo>
                    <a:pt x="9284" y="2011"/>
                  </a:lnTo>
                  <a:lnTo>
                    <a:pt x="9297" y="2004"/>
                  </a:lnTo>
                  <a:lnTo>
                    <a:pt x="9310" y="1995"/>
                  </a:lnTo>
                  <a:lnTo>
                    <a:pt x="9331" y="1974"/>
                  </a:lnTo>
                  <a:lnTo>
                    <a:pt x="9344" y="1948"/>
                  </a:lnTo>
                  <a:lnTo>
                    <a:pt x="9351" y="1920"/>
                  </a:lnTo>
                  <a:lnTo>
                    <a:pt x="9354" y="1874"/>
                  </a:lnTo>
                  <a:lnTo>
                    <a:pt x="9341" y="1815"/>
                  </a:lnTo>
                  <a:lnTo>
                    <a:pt x="9328" y="1790"/>
                  </a:lnTo>
                  <a:lnTo>
                    <a:pt x="9310" y="1763"/>
                  </a:lnTo>
                  <a:lnTo>
                    <a:pt x="9261" y="1719"/>
                  </a:lnTo>
                  <a:lnTo>
                    <a:pt x="9201" y="1690"/>
                  </a:lnTo>
                  <a:lnTo>
                    <a:pt x="9138" y="1679"/>
                  </a:lnTo>
                  <a:lnTo>
                    <a:pt x="9105" y="1683"/>
                  </a:lnTo>
                  <a:lnTo>
                    <a:pt x="9069" y="1692"/>
                  </a:lnTo>
                  <a:lnTo>
                    <a:pt x="9005" y="1725"/>
                  </a:lnTo>
                  <a:lnTo>
                    <a:pt x="8955" y="1776"/>
                  </a:lnTo>
                  <a:lnTo>
                    <a:pt x="8917" y="1839"/>
                  </a:lnTo>
                  <a:lnTo>
                    <a:pt x="8906" y="1874"/>
                  </a:lnTo>
                  <a:lnTo>
                    <a:pt x="8896" y="1913"/>
                  </a:lnTo>
                  <a:lnTo>
                    <a:pt x="8898" y="1987"/>
                  </a:lnTo>
                  <a:lnTo>
                    <a:pt x="8919" y="2056"/>
                  </a:lnTo>
                  <a:lnTo>
                    <a:pt x="8957" y="2117"/>
                  </a:lnTo>
                  <a:lnTo>
                    <a:pt x="9009" y="2170"/>
                  </a:lnTo>
                  <a:lnTo>
                    <a:pt x="9071" y="2210"/>
                  </a:lnTo>
                  <a:lnTo>
                    <a:pt x="9140" y="2239"/>
                  </a:lnTo>
                  <a:lnTo>
                    <a:pt x="9213" y="2252"/>
                  </a:lnTo>
                  <a:lnTo>
                    <a:pt x="9249" y="2252"/>
                  </a:lnTo>
                  <a:lnTo>
                    <a:pt x="9280" y="2248"/>
                  </a:lnTo>
                  <a:lnTo>
                    <a:pt x="9340" y="2235"/>
                  </a:lnTo>
                  <a:lnTo>
                    <a:pt x="9394" y="2211"/>
                  </a:lnTo>
                  <a:lnTo>
                    <a:pt x="9443" y="2179"/>
                  </a:lnTo>
                  <a:lnTo>
                    <a:pt x="9488" y="2140"/>
                  </a:lnTo>
                  <a:lnTo>
                    <a:pt x="9524" y="2094"/>
                  </a:lnTo>
                  <a:lnTo>
                    <a:pt x="9551" y="2042"/>
                  </a:lnTo>
                  <a:lnTo>
                    <a:pt x="9570" y="1986"/>
                  </a:lnTo>
                  <a:lnTo>
                    <a:pt x="9576" y="1956"/>
                  </a:lnTo>
                  <a:lnTo>
                    <a:pt x="9600" y="1987"/>
                  </a:lnTo>
                  <a:lnTo>
                    <a:pt x="9652" y="2047"/>
                  </a:lnTo>
                  <a:lnTo>
                    <a:pt x="9710" y="2100"/>
                  </a:lnTo>
                  <a:lnTo>
                    <a:pt x="9774" y="2147"/>
                  </a:lnTo>
                  <a:lnTo>
                    <a:pt x="9841" y="2188"/>
                  </a:lnTo>
                  <a:lnTo>
                    <a:pt x="9913" y="2223"/>
                  </a:lnTo>
                  <a:lnTo>
                    <a:pt x="9987" y="2250"/>
                  </a:lnTo>
                  <a:lnTo>
                    <a:pt x="10063" y="2270"/>
                  </a:lnTo>
                  <a:lnTo>
                    <a:pt x="10102" y="2276"/>
                  </a:lnTo>
                  <a:lnTo>
                    <a:pt x="10145" y="2283"/>
                  </a:lnTo>
                  <a:lnTo>
                    <a:pt x="10230" y="2287"/>
                  </a:lnTo>
                  <a:lnTo>
                    <a:pt x="10314" y="2280"/>
                  </a:lnTo>
                  <a:lnTo>
                    <a:pt x="10399" y="2266"/>
                  </a:lnTo>
                  <a:lnTo>
                    <a:pt x="10480" y="2244"/>
                  </a:lnTo>
                  <a:lnTo>
                    <a:pt x="10559" y="2213"/>
                  </a:lnTo>
                  <a:lnTo>
                    <a:pt x="10635" y="2173"/>
                  </a:lnTo>
                  <a:lnTo>
                    <a:pt x="10707" y="2126"/>
                  </a:lnTo>
                  <a:lnTo>
                    <a:pt x="10741" y="2100"/>
                  </a:lnTo>
                  <a:lnTo>
                    <a:pt x="10771" y="2075"/>
                  </a:lnTo>
                  <a:lnTo>
                    <a:pt x="10826" y="2022"/>
                  </a:lnTo>
                  <a:lnTo>
                    <a:pt x="10900" y="1937"/>
                  </a:lnTo>
                  <a:lnTo>
                    <a:pt x="10982" y="1810"/>
                  </a:lnTo>
                  <a:lnTo>
                    <a:pt x="11049" y="1674"/>
                  </a:lnTo>
                  <a:lnTo>
                    <a:pt x="11079" y="1602"/>
                  </a:lnTo>
                  <a:lnTo>
                    <a:pt x="11123" y="1561"/>
                  </a:lnTo>
                  <a:lnTo>
                    <a:pt x="11220" y="1488"/>
                  </a:lnTo>
                  <a:lnTo>
                    <a:pt x="11272" y="1457"/>
                  </a:lnTo>
                  <a:lnTo>
                    <a:pt x="11303" y="1440"/>
                  </a:lnTo>
                  <a:lnTo>
                    <a:pt x="11369" y="1413"/>
                  </a:lnTo>
                  <a:lnTo>
                    <a:pt x="11439" y="1394"/>
                  </a:lnTo>
                  <a:lnTo>
                    <a:pt x="11511" y="1383"/>
                  </a:lnTo>
                  <a:lnTo>
                    <a:pt x="11582" y="1383"/>
                  </a:lnTo>
                  <a:lnTo>
                    <a:pt x="11651" y="1394"/>
                  </a:lnTo>
                  <a:lnTo>
                    <a:pt x="11718" y="1417"/>
                  </a:lnTo>
                  <a:lnTo>
                    <a:pt x="11780" y="1452"/>
                  </a:lnTo>
                  <a:lnTo>
                    <a:pt x="11809" y="1475"/>
                  </a:lnTo>
                  <a:lnTo>
                    <a:pt x="11833" y="1499"/>
                  </a:lnTo>
                  <a:lnTo>
                    <a:pt x="11871" y="1550"/>
                  </a:lnTo>
                  <a:lnTo>
                    <a:pt x="11896" y="1609"/>
                  </a:lnTo>
                  <a:lnTo>
                    <a:pt x="11907" y="1671"/>
                  </a:lnTo>
                  <a:lnTo>
                    <a:pt x="11906" y="1732"/>
                  </a:lnTo>
                  <a:lnTo>
                    <a:pt x="11891" y="1792"/>
                  </a:lnTo>
                  <a:lnTo>
                    <a:pt x="11859" y="1845"/>
                  </a:lnTo>
                  <a:lnTo>
                    <a:pt x="11814" y="1890"/>
                  </a:lnTo>
                  <a:lnTo>
                    <a:pt x="11784" y="1907"/>
                  </a:lnTo>
                  <a:lnTo>
                    <a:pt x="11758" y="1920"/>
                  </a:lnTo>
                  <a:lnTo>
                    <a:pt x="11699" y="1930"/>
                  </a:lnTo>
                  <a:lnTo>
                    <a:pt x="11640" y="1924"/>
                  </a:lnTo>
                  <a:lnTo>
                    <a:pt x="11587" y="1898"/>
                  </a:lnTo>
                  <a:lnTo>
                    <a:pt x="11565" y="1878"/>
                  </a:lnTo>
                  <a:lnTo>
                    <a:pt x="11556" y="1868"/>
                  </a:lnTo>
                  <a:lnTo>
                    <a:pt x="11544" y="1845"/>
                  </a:lnTo>
                  <a:lnTo>
                    <a:pt x="11538" y="1808"/>
                  </a:lnTo>
                  <a:lnTo>
                    <a:pt x="11552" y="1760"/>
                  </a:lnTo>
                  <a:lnTo>
                    <a:pt x="11577" y="1732"/>
                  </a:lnTo>
                  <a:lnTo>
                    <a:pt x="11598" y="1719"/>
                  </a:lnTo>
                  <a:lnTo>
                    <a:pt x="11609" y="1714"/>
                  </a:lnTo>
                  <a:lnTo>
                    <a:pt x="11624" y="1709"/>
                  </a:lnTo>
                  <a:lnTo>
                    <a:pt x="11635" y="1687"/>
                  </a:lnTo>
                  <a:lnTo>
                    <a:pt x="11633" y="1662"/>
                  </a:lnTo>
                  <a:lnTo>
                    <a:pt x="11614" y="1645"/>
                  </a:lnTo>
                  <a:lnTo>
                    <a:pt x="11600" y="1642"/>
                  </a:lnTo>
                  <a:lnTo>
                    <a:pt x="11583" y="1644"/>
                  </a:lnTo>
                  <a:lnTo>
                    <a:pt x="11551" y="1650"/>
                  </a:lnTo>
                  <a:lnTo>
                    <a:pt x="11522" y="1665"/>
                  </a:lnTo>
                  <a:lnTo>
                    <a:pt x="11499" y="1685"/>
                  </a:lnTo>
                  <a:lnTo>
                    <a:pt x="11469" y="1723"/>
                  </a:lnTo>
                  <a:lnTo>
                    <a:pt x="11446" y="1784"/>
                  </a:lnTo>
                  <a:lnTo>
                    <a:pt x="11441" y="1816"/>
                  </a:lnTo>
                  <a:lnTo>
                    <a:pt x="11441" y="1836"/>
                  </a:lnTo>
                  <a:lnTo>
                    <a:pt x="11446" y="1871"/>
                  </a:lnTo>
                  <a:lnTo>
                    <a:pt x="11459" y="1904"/>
                  </a:lnTo>
                  <a:lnTo>
                    <a:pt x="11478" y="1934"/>
                  </a:lnTo>
                  <a:lnTo>
                    <a:pt x="11517" y="1972"/>
                  </a:lnTo>
                  <a:lnTo>
                    <a:pt x="11581" y="2008"/>
                  </a:lnTo>
                  <a:lnTo>
                    <a:pt x="11614" y="2018"/>
                  </a:lnTo>
                  <a:lnTo>
                    <a:pt x="11634" y="2022"/>
                  </a:lnTo>
                  <a:lnTo>
                    <a:pt x="11673" y="2026"/>
                  </a:lnTo>
                  <a:lnTo>
                    <a:pt x="11730" y="2021"/>
                  </a:lnTo>
                  <a:lnTo>
                    <a:pt x="11804" y="1996"/>
                  </a:lnTo>
                  <a:lnTo>
                    <a:pt x="11870" y="1954"/>
                  </a:lnTo>
                  <a:lnTo>
                    <a:pt x="11897" y="1926"/>
                  </a:lnTo>
                  <a:lnTo>
                    <a:pt x="11922" y="1898"/>
                  </a:lnTo>
                  <a:lnTo>
                    <a:pt x="11941" y="1864"/>
                  </a:lnTo>
                  <a:lnTo>
                    <a:pt x="11953" y="1886"/>
                  </a:lnTo>
                  <a:lnTo>
                    <a:pt x="11984" y="1922"/>
                  </a:lnTo>
                  <a:lnTo>
                    <a:pt x="12005" y="1937"/>
                  </a:lnTo>
                  <a:lnTo>
                    <a:pt x="12027" y="1947"/>
                  </a:lnTo>
                  <a:lnTo>
                    <a:pt x="12069" y="1955"/>
                  </a:lnTo>
                  <a:lnTo>
                    <a:pt x="12110" y="1947"/>
                  </a:lnTo>
                  <a:lnTo>
                    <a:pt x="12147" y="1929"/>
                  </a:lnTo>
                  <a:lnTo>
                    <a:pt x="12180" y="1900"/>
                  </a:lnTo>
                  <a:lnTo>
                    <a:pt x="12204" y="1864"/>
                  </a:lnTo>
                  <a:lnTo>
                    <a:pt x="12220" y="1824"/>
                  </a:lnTo>
                  <a:lnTo>
                    <a:pt x="12225" y="1781"/>
                  </a:lnTo>
                  <a:lnTo>
                    <a:pt x="12222" y="1760"/>
                  </a:lnTo>
                  <a:lnTo>
                    <a:pt x="12221" y="1751"/>
                  </a:lnTo>
                  <a:lnTo>
                    <a:pt x="12212" y="1738"/>
                  </a:lnTo>
                  <a:lnTo>
                    <a:pt x="12191" y="1729"/>
                  </a:lnTo>
                  <a:lnTo>
                    <a:pt x="12163" y="1738"/>
                  </a:lnTo>
                  <a:lnTo>
                    <a:pt x="12147" y="1757"/>
                  </a:lnTo>
                  <a:lnTo>
                    <a:pt x="12143" y="1772"/>
                  </a:lnTo>
                  <a:lnTo>
                    <a:pt x="12143" y="1782"/>
                  </a:lnTo>
                  <a:lnTo>
                    <a:pt x="12145" y="1795"/>
                  </a:lnTo>
                  <a:lnTo>
                    <a:pt x="12142" y="1820"/>
                  </a:lnTo>
                  <a:lnTo>
                    <a:pt x="12124" y="1855"/>
                  </a:lnTo>
                  <a:lnTo>
                    <a:pt x="12095" y="1881"/>
                  </a:lnTo>
                  <a:lnTo>
                    <a:pt x="12072" y="1893"/>
                  </a:lnTo>
                  <a:lnTo>
                    <a:pt x="12047" y="1898"/>
                  </a:lnTo>
                  <a:lnTo>
                    <a:pt x="12023" y="1895"/>
                  </a:lnTo>
                  <a:lnTo>
                    <a:pt x="12010" y="1890"/>
                  </a:lnTo>
                  <a:lnTo>
                    <a:pt x="11992" y="1880"/>
                  </a:lnTo>
                  <a:lnTo>
                    <a:pt x="11966" y="1847"/>
                  </a:lnTo>
                  <a:lnTo>
                    <a:pt x="11958" y="1828"/>
                  </a:lnTo>
                  <a:lnTo>
                    <a:pt x="11967" y="1801"/>
                  </a:lnTo>
                  <a:lnTo>
                    <a:pt x="11976" y="1744"/>
                  </a:lnTo>
                  <a:lnTo>
                    <a:pt x="11977" y="1715"/>
                  </a:lnTo>
                  <a:lnTo>
                    <a:pt x="11980" y="1710"/>
                  </a:lnTo>
                  <a:lnTo>
                    <a:pt x="11977" y="1706"/>
                  </a:lnTo>
                  <a:lnTo>
                    <a:pt x="11976" y="1681"/>
                  </a:lnTo>
                  <a:lnTo>
                    <a:pt x="11973" y="1657"/>
                  </a:lnTo>
                  <a:lnTo>
                    <a:pt x="11966" y="1618"/>
                  </a:lnTo>
                  <a:lnTo>
                    <a:pt x="11938" y="1547"/>
                  </a:lnTo>
                  <a:lnTo>
                    <a:pt x="11898" y="1486"/>
                  </a:lnTo>
                  <a:lnTo>
                    <a:pt x="11848" y="1434"/>
                  </a:lnTo>
                  <a:lnTo>
                    <a:pt x="11787" y="1392"/>
                  </a:lnTo>
                  <a:lnTo>
                    <a:pt x="11721" y="1360"/>
                  </a:lnTo>
                  <a:lnTo>
                    <a:pt x="11648" y="1339"/>
                  </a:lnTo>
                  <a:lnTo>
                    <a:pt x="11573" y="1330"/>
                  </a:lnTo>
                  <a:lnTo>
                    <a:pt x="11535" y="1329"/>
                  </a:lnTo>
                  <a:lnTo>
                    <a:pt x="11506" y="1330"/>
                  </a:lnTo>
                  <a:lnTo>
                    <a:pt x="11447" y="1338"/>
                  </a:lnTo>
                  <a:lnTo>
                    <a:pt x="11363" y="1360"/>
                  </a:lnTo>
                  <a:lnTo>
                    <a:pt x="11257" y="1409"/>
                  </a:lnTo>
                  <a:lnTo>
                    <a:pt x="11160" y="1475"/>
                  </a:lnTo>
                  <a:lnTo>
                    <a:pt x="11114" y="1513"/>
                  </a:lnTo>
                  <a:lnTo>
                    <a:pt x="11161" y="1385"/>
                  </a:lnTo>
                  <a:lnTo>
                    <a:pt x="11252" y="1129"/>
                  </a:lnTo>
                  <a:lnTo>
                    <a:pt x="11305" y="1009"/>
                  </a:lnTo>
                  <a:lnTo>
                    <a:pt x="11341" y="933"/>
                  </a:lnTo>
                  <a:lnTo>
                    <a:pt x="11427" y="791"/>
                  </a:lnTo>
                  <a:lnTo>
                    <a:pt x="11528" y="659"/>
                  </a:lnTo>
                  <a:lnTo>
                    <a:pt x="11646" y="541"/>
                  </a:lnTo>
                  <a:lnTo>
                    <a:pt x="11710" y="489"/>
                  </a:lnTo>
                  <a:lnTo>
                    <a:pt x="11745" y="464"/>
                  </a:lnTo>
                  <a:lnTo>
                    <a:pt x="11817" y="420"/>
                  </a:lnTo>
                  <a:lnTo>
                    <a:pt x="11892" y="383"/>
                  </a:lnTo>
                  <a:lnTo>
                    <a:pt x="11970" y="353"/>
                  </a:lnTo>
                  <a:lnTo>
                    <a:pt x="12050" y="331"/>
                  </a:lnTo>
                  <a:lnTo>
                    <a:pt x="12132" y="315"/>
                  </a:lnTo>
                  <a:lnTo>
                    <a:pt x="12215" y="309"/>
                  </a:lnTo>
                  <a:lnTo>
                    <a:pt x="12299" y="309"/>
                  </a:lnTo>
                  <a:lnTo>
                    <a:pt x="12342" y="313"/>
                  </a:lnTo>
                  <a:lnTo>
                    <a:pt x="12382" y="317"/>
                  </a:lnTo>
                  <a:lnTo>
                    <a:pt x="12462" y="335"/>
                  </a:lnTo>
                  <a:lnTo>
                    <a:pt x="12539" y="362"/>
                  </a:lnTo>
                  <a:lnTo>
                    <a:pt x="12611" y="397"/>
                  </a:lnTo>
                  <a:lnTo>
                    <a:pt x="12679" y="440"/>
                  </a:lnTo>
                  <a:lnTo>
                    <a:pt x="12741" y="492"/>
                  </a:lnTo>
                  <a:lnTo>
                    <a:pt x="12795" y="551"/>
                  </a:lnTo>
                  <a:lnTo>
                    <a:pt x="12843" y="617"/>
                  </a:lnTo>
                  <a:lnTo>
                    <a:pt x="12864" y="652"/>
                  </a:lnTo>
                  <a:lnTo>
                    <a:pt x="12881" y="686"/>
                  </a:lnTo>
                  <a:lnTo>
                    <a:pt x="12908" y="757"/>
                  </a:lnTo>
                  <a:lnTo>
                    <a:pt x="12927" y="830"/>
                  </a:lnTo>
                  <a:lnTo>
                    <a:pt x="12937" y="905"/>
                  </a:lnTo>
                  <a:lnTo>
                    <a:pt x="12937" y="980"/>
                  </a:lnTo>
                  <a:lnTo>
                    <a:pt x="12927" y="1054"/>
                  </a:lnTo>
                  <a:lnTo>
                    <a:pt x="12907" y="1127"/>
                  </a:lnTo>
                  <a:lnTo>
                    <a:pt x="12876" y="1195"/>
                  </a:lnTo>
                  <a:lnTo>
                    <a:pt x="12855" y="1228"/>
                  </a:lnTo>
                  <a:lnTo>
                    <a:pt x="12837" y="1254"/>
                  </a:lnTo>
                  <a:lnTo>
                    <a:pt x="12793" y="1300"/>
                  </a:lnTo>
                  <a:lnTo>
                    <a:pt x="12742" y="1340"/>
                  </a:lnTo>
                  <a:lnTo>
                    <a:pt x="12686" y="1372"/>
                  </a:lnTo>
                  <a:lnTo>
                    <a:pt x="12625" y="1396"/>
                  </a:lnTo>
                  <a:lnTo>
                    <a:pt x="12563" y="1414"/>
                  </a:lnTo>
                  <a:lnTo>
                    <a:pt x="12498" y="1423"/>
                  </a:lnTo>
                  <a:lnTo>
                    <a:pt x="12434" y="1425"/>
                  </a:lnTo>
                  <a:lnTo>
                    <a:pt x="12371" y="1418"/>
                  </a:lnTo>
                  <a:lnTo>
                    <a:pt x="12310" y="1404"/>
                  </a:lnTo>
                  <a:lnTo>
                    <a:pt x="12255" y="1381"/>
                  </a:lnTo>
                  <a:lnTo>
                    <a:pt x="12203" y="1350"/>
                  </a:lnTo>
                  <a:lnTo>
                    <a:pt x="12159" y="1309"/>
                  </a:lnTo>
                  <a:lnTo>
                    <a:pt x="12123" y="1261"/>
                  </a:lnTo>
                  <a:lnTo>
                    <a:pt x="12095" y="1204"/>
                  </a:lnTo>
                  <a:lnTo>
                    <a:pt x="12080" y="1137"/>
                  </a:lnTo>
                  <a:lnTo>
                    <a:pt x="12077" y="1101"/>
                  </a:lnTo>
                  <a:lnTo>
                    <a:pt x="12077" y="1073"/>
                  </a:lnTo>
                  <a:lnTo>
                    <a:pt x="12081" y="1018"/>
                  </a:lnTo>
                  <a:lnTo>
                    <a:pt x="12093" y="962"/>
                  </a:lnTo>
                  <a:lnTo>
                    <a:pt x="12111" y="908"/>
                  </a:lnTo>
                  <a:lnTo>
                    <a:pt x="12137" y="856"/>
                  </a:lnTo>
                  <a:lnTo>
                    <a:pt x="12169" y="810"/>
                  </a:lnTo>
                  <a:lnTo>
                    <a:pt x="12208" y="770"/>
                  </a:lnTo>
                  <a:lnTo>
                    <a:pt x="12255" y="739"/>
                  </a:lnTo>
                  <a:lnTo>
                    <a:pt x="12281" y="727"/>
                  </a:lnTo>
                  <a:lnTo>
                    <a:pt x="12313" y="714"/>
                  </a:lnTo>
                  <a:lnTo>
                    <a:pt x="12384" y="704"/>
                  </a:lnTo>
                  <a:lnTo>
                    <a:pt x="12456" y="711"/>
                  </a:lnTo>
                  <a:lnTo>
                    <a:pt x="12523" y="735"/>
                  </a:lnTo>
                  <a:lnTo>
                    <a:pt x="12552" y="755"/>
                  </a:lnTo>
                  <a:lnTo>
                    <a:pt x="12567" y="769"/>
                  </a:lnTo>
                  <a:lnTo>
                    <a:pt x="12590" y="799"/>
                  </a:lnTo>
                  <a:lnTo>
                    <a:pt x="12607" y="834"/>
                  </a:lnTo>
                  <a:lnTo>
                    <a:pt x="12616" y="871"/>
                  </a:lnTo>
                  <a:lnTo>
                    <a:pt x="12618" y="909"/>
                  </a:lnTo>
                  <a:lnTo>
                    <a:pt x="12610" y="946"/>
                  </a:lnTo>
                  <a:lnTo>
                    <a:pt x="12593" y="980"/>
                  </a:lnTo>
                  <a:lnTo>
                    <a:pt x="12567" y="1010"/>
                  </a:lnTo>
                  <a:lnTo>
                    <a:pt x="12550" y="1022"/>
                  </a:lnTo>
                  <a:lnTo>
                    <a:pt x="12542" y="1029"/>
                  </a:lnTo>
                  <a:lnTo>
                    <a:pt x="12539" y="1046"/>
                  </a:lnTo>
                  <a:lnTo>
                    <a:pt x="12548" y="1061"/>
                  </a:lnTo>
                  <a:lnTo>
                    <a:pt x="12563" y="1066"/>
                  </a:lnTo>
                  <a:lnTo>
                    <a:pt x="12574" y="1062"/>
                  </a:lnTo>
                  <a:lnTo>
                    <a:pt x="12601" y="1045"/>
                  </a:lnTo>
                  <a:lnTo>
                    <a:pt x="12641" y="998"/>
                  </a:lnTo>
                  <a:lnTo>
                    <a:pt x="12667" y="943"/>
                  </a:lnTo>
                  <a:lnTo>
                    <a:pt x="12679" y="882"/>
                  </a:lnTo>
                  <a:lnTo>
                    <a:pt x="12680" y="849"/>
                  </a:lnTo>
                  <a:lnTo>
                    <a:pt x="12680" y="831"/>
                  </a:lnTo>
                  <a:lnTo>
                    <a:pt x="12673" y="796"/>
                  </a:lnTo>
                  <a:lnTo>
                    <a:pt x="12655" y="748"/>
                  </a:lnTo>
                  <a:lnTo>
                    <a:pt x="12614" y="692"/>
                  </a:lnTo>
                  <a:lnTo>
                    <a:pt x="12559" y="647"/>
                  </a:lnTo>
                  <a:lnTo>
                    <a:pt x="12530" y="629"/>
                  </a:lnTo>
                  <a:lnTo>
                    <a:pt x="12498" y="612"/>
                  </a:lnTo>
                  <a:lnTo>
                    <a:pt x="12435" y="593"/>
                  </a:lnTo>
                  <a:lnTo>
                    <a:pt x="12369" y="587"/>
                  </a:lnTo>
                  <a:lnTo>
                    <a:pt x="12304" y="597"/>
                  </a:lnTo>
                  <a:lnTo>
                    <a:pt x="12240" y="617"/>
                  </a:lnTo>
                  <a:lnTo>
                    <a:pt x="12182" y="648"/>
                  </a:lnTo>
                  <a:lnTo>
                    <a:pt x="12129" y="689"/>
                  </a:lnTo>
                  <a:lnTo>
                    <a:pt x="12082" y="736"/>
                  </a:lnTo>
                  <a:lnTo>
                    <a:pt x="12063" y="762"/>
                  </a:lnTo>
                  <a:lnTo>
                    <a:pt x="12046" y="787"/>
                  </a:lnTo>
                  <a:lnTo>
                    <a:pt x="12018" y="840"/>
                  </a:lnTo>
                  <a:lnTo>
                    <a:pt x="11997" y="897"/>
                  </a:lnTo>
                  <a:lnTo>
                    <a:pt x="11984" y="956"/>
                  </a:lnTo>
                  <a:lnTo>
                    <a:pt x="11976" y="1015"/>
                  </a:lnTo>
                  <a:lnTo>
                    <a:pt x="11976" y="1076"/>
                  </a:lnTo>
                  <a:lnTo>
                    <a:pt x="11984" y="1136"/>
                  </a:lnTo>
                  <a:lnTo>
                    <a:pt x="11998" y="1193"/>
                  </a:lnTo>
                  <a:lnTo>
                    <a:pt x="12008" y="1221"/>
                  </a:lnTo>
                  <a:lnTo>
                    <a:pt x="12021" y="1250"/>
                  </a:lnTo>
                  <a:lnTo>
                    <a:pt x="12054" y="1304"/>
                  </a:lnTo>
                  <a:lnTo>
                    <a:pt x="12091" y="1351"/>
                  </a:lnTo>
                  <a:lnTo>
                    <a:pt x="12137" y="1391"/>
                  </a:lnTo>
                  <a:lnTo>
                    <a:pt x="12187" y="1425"/>
                  </a:lnTo>
                  <a:lnTo>
                    <a:pt x="12242" y="1452"/>
                  </a:lnTo>
                  <a:lnTo>
                    <a:pt x="12300" y="1471"/>
                  </a:lnTo>
                  <a:lnTo>
                    <a:pt x="12361" y="1484"/>
                  </a:lnTo>
                  <a:lnTo>
                    <a:pt x="12392" y="1488"/>
                  </a:lnTo>
                  <a:lnTo>
                    <a:pt x="12423" y="1490"/>
                  </a:lnTo>
                  <a:lnTo>
                    <a:pt x="12488" y="1488"/>
                  </a:lnTo>
                  <a:lnTo>
                    <a:pt x="12550" y="1478"/>
                  </a:lnTo>
                  <a:lnTo>
                    <a:pt x="12612" y="1460"/>
                  </a:lnTo>
                  <a:lnTo>
                    <a:pt x="12672" y="1436"/>
                  </a:lnTo>
                  <a:lnTo>
                    <a:pt x="12729" y="1405"/>
                  </a:lnTo>
                  <a:lnTo>
                    <a:pt x="12781" y="1369"/>
                  </a:lnTo>
                  <a:lnTo>
                    <a:pt x="12829" y="1328"/>
                  </a:lnTo>
                  <a:lnTo>
                    <a:pt x="12851" y="1304"/>
                  </a:lnTo>
                  <a:lnTo>
                    <a:pt x="12873" y="1277"/>
                  </a:lnTo>
                  <a:lnTo>
                    <a:pt x="12911" y="1220"/>
                  </a:lnTo>
                  <a:lnTo>
                    <a:pt x="12940" y="1158"/>
                  </a:lnTo>
                  <a:lnTo>
                    <a:pt x="12961" y="1094"/>
                  </a:lnTo>
                  <a:lnTo>
                    <a:pt x="12974" y="1028"/>
                  </a:lnTo>
                  <a:lnTo>
                    <a:pt x="12979" y="959"/>
                  </a:lnTo>
                  <a:lnTo>
                    <a:pt x="12978" y="892"/>
                  </a:lnTo>
                  <a:lnTo>
                    <a:pt x="12969" y="823"/>
                  </a:lnTo>
                  <a:lnTo>
                    <a:pt x="12961" y="790"/>
                  </a:lnTo>
                  <a:lnTo>
                    <a:pt x="12949" y="739"/>
                  </a:lnTo>
                  <a:lnTo>
                    <a:pt x="12911" y="644"/>
                  </a:lnTo>
                  <a:lnTo>
                    <a:pt x="12886" y="599"/>
                  </a:lnTo>
                  <a:lnTo>
                    <a:pt x="12924" y="637"/>
                  </a:lnTo>
                  <a:lnTo>
                    <a:pt x="13004" y="703"/>
                  </a:lnTo>
                  <a:lnTo>
                    <a:pt x="13091" y="757"/>
                  </a:lnTo>
                  <a:lnTo>
                    <a:pt x="13163" y="784"/>
                  </a:lnTo>
                  <a:lnTo>
                    <a:pt x="13215" y="797"/>
                  </a:lnTo>
                  <a:lnTo>
                    <a:pt x="13242" y="800"/>
                  </a:lnTo>
                  <a:lnTo>
                    <a:pt x="13267" y="803"/>
                  </a:lnTo>
                  <a:lnTo>
                    <a:pt x="13316" y="799"/>
                  </a:lnTo>
                  <a:lnTo>
                    <a:pt x="13366" y="787"/>
                  </a:lnTo>
                  <a:lnTo>
                    <a:pt x="13412" y="768"/>
                  </a:lnTo>
                  <a:lnTo>
                    <a:pt x="13455" y="742"/>
                  </a:lnTo>
                  <a:lnTo>
                    <a:pt x="13493" y="708"/>
                  </a:lnTo>
                  <a:lnTo>
                    <a:pt x="13522" y="669"/>
                  </a:lnTo>
                  <a:lnTo>
                    <a:pt x="13543" y="624"/>
                  </a:lnTo>
                  <a:lnTo>
                    <a:pt x="13550" y="599"/>
                  </a:lnTo>
                  <a:lnTo>
                    <a:pt x="13553" y="576"/>
                  </a:lnTo>
                  <a:lnTo>
                    <a:pt x="13552" y="529"/>
                  </a:lnTo>
                  <a:lnTo>
                    <a:pt x="13542" y="482"/>
                  </a:lnTo>
                  <a:lnTo>
                    <a:pt x="13522" y="438"/>
                  </a:lnTo>
                  <a:lnTo>
                    <a:pt x="13495" y="399"/>
                  </a:lnTo>
                  <a:lnTo>
                    <a:pt x="13460" y="370"/>
                  </a:lnTo>
                  <a:lnTo>
                    <a:pt x="13420" y="348"/>
                  </a:lnTo>
                  <a:lnTo>
                    <a:pt x="13373" y="337"/>
                  </a:lnTo>
                  <a:lnTo>
                    <a:pt x="13349"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39"/>
            <p:cNvSpPr>
              <a:spLocks/>
            </p:cNvSpPr>
            <p:nvPr/>
          </p:nvSpPr>
          <p:spPr bwMode="auto">
            <a:xfrm>
              <a:off x="3406775" y="1946121"/>
              <a:ext cx="5378450" cy="908050"/>
            </a:xfrm>
            <a:custGeom>
              <a:avLst/>
              <a:gdLst>
                <a:gd name="T0" fmla="*/ 12734 w 13553"/>
                <a:gd name="T1" fmla="*/ 1873 h 2287"/>
                <a:gd name="T2" fmla="*/ 10662 w 13553"/>
                <a:gd name="T3" fmla="*/ 262 h 2287"/>
                <a:gd name="T4" fmla="*/ 9290 w 13553"/>
                <a:gd name="T5" fmla="*/ 1431 h 2287"/>
                <a:gd name="T6" fmla="*/ 9942 w 13553"/>
                <a:gd name="T7" fmla="*/ 964 h 2287"/>
                <a:gd name="T8" fmla="*/ 10250 w 13553"/>
                <a:gd name="T9" fmla="*/ 1033 h 2287"/>
                <a:gd name="T10" fmla="*/ 10708 w 13553"/>
                <a:gd name="T11" fmla="*/ 1257 h 2287"/>
                <a:gd name="T12" fmla="*/ 10231 w 13553"/>
                <a:gd name="T13" fmla="*/ 1518 h 2287"/>
                <a:gd name="T14" fmla="*/ 10239 w 13553"/>
                <a:gd name="T15" fmla="*/ 1657 h 2287"/>
                <a:gd name="T16" fmla="*/ 10146 w 13553"/>
                <a:gd name="T17" fmla="*/ 1167 h 2287"/>
                <a:gd name="T18" fmla="*/ 9652 w 13553"/>
                <a:gd name="T19" fmla="*/ 2061 h 2287"/>
                <a:gd name="T20" fmla="*/ 9390 w 13553"/>
                <a:gd name="T21" fmla="*/ 2097 h 2287"/>
                <a:gd name="T22" fmla="*/ 9440 w 13553"/>
                <a:gd name="T23" fmla="*/ 1790 h 2287"/>
                <a:gd name="T24" fmla="*/ 7183 w 13553"/>
                <a:gd name="T25" fmla="*/ 1574 h 2287"/>
                <a:gd name="T26" fmla="*/ 4776 w 13553"/>
                <a:gd name="T27" fmla="*/ 1889 h 2287"/>
                <a:gd name="T28" fmla="*/ 4312 w 13553"/>
                <a:gd name="T29" fmla="*/ 2154 h 2287"/>
                <a:gd name="T30" fmla="*/ 4354 w 13553"/>
                <a:gd name="T31" fmla="*/ 2194 h 2287"/>
                <a:gd name="T32" fmla="*/ 4424 w 13553"/>
                <a:gd name="T33" fmla="*/ 1618 h 2287"/>
                <a:gd name="T34" fmla="*/ 3044 w 13553"/>
                <a:gd name="T35" fmla="*/ 1927 h 2287"/>
                <a:gd name="T36" fmla="*/ 2959 w 13553"/>
                <a:gd name="T37" fmla="*/ 1596 h 2287"/>
                <a:gd name="T38" fmla="*/ 2793 w 13553"/>
                <a:gd name="T39" fmla="*/ 1860 h 2287"/>
                <a:gd name="T40" fmla="*/ 3217 w 13553"/>
                <a:gd name="T41" fmla="*/ 642 h 2287"/>
                <a:gd name="T42" fmla="*/ 3459 w 13553"/>
                <a:gd name="T43" fmla="*/ 1005 h 2287"/>
                <a:gd name="T44" fmla="*/ 3638 w 13553"/>
                <a:gd name="T45" fmla="*/ 870 h 2287"/>
                <a:gd name="T46" fmla="*/ 3521 w 13553"/>
                <a:gd name="T47" fmla="*/ 128 h 2287"/>
                <a:gd name="T48" fmla="*/ 1562 w 13553"/>
                <a:gd name="T49" fmla="*/ 2005 h 2287"/>
                <a:gd name="T50" fmla="*/ 159 w 13553"/>
                <a:gd name="T51" fmla="*/ 1842 h 2287"/>
                <a:gd name="T52" fmla="*/ 390 w 13553"/>
                <a:gd name="T53" fmla="*/ 1501 h 2287"/>
                <a:gd name="T54" fmla="*/ 1366 w 13553"/>
                <a:gd name="T55" fmla="*/ 862 h 2287"/>
                <a:gd name="T56" fmla="*/ 873 w 13553"/>
                <a:gd name="T57" fmla="*/ 1436 h 2287"/>
                <a:gd name="T58" fmla="*/ 1442 w 13553"/>
                <a:gd name="T59" fmla="*/ 1379 h 2287"/>
                <a:gd name="T60" fmla="*/ 673 w 13553"/>
                <a:gd name="T61" fmla="*/ 1601 h 2287"/>
                <a:gd name="T62" fmla="*/ 2297 w 13553"/>
                <a:gd name="T63" fmla="*/ 878 h 2287"/>
                <a:gd name="T64" fmla="*/ 1413 w 13553"/>
                <a:gd name="T65" fmla="*/ 467 h 2287"/>
                <a:gd name="T66" fmla="*/ 1939 w 13553"/>
                <a:gd name="T67" fmla="*/ 268 h 2287"/>
                <a:gd name="T68" fmla="*/ 1855 w 13553"/>
                <a:gd name="T69" fmla="*/ 355 h 2287"/>
                <a:gd name="T70" fmla="*/ 2812 w 13553"/>
                <a:gd name="T71" fmla="*/ 187 h 2287"/>
                <a:gd name="T72" fmla="*/ 4413 w 13553"/>
                <a:gd name="T73" fmla="*/ 48 h 2287"/>
                <a:gd name="T74" fmla="*/ 4377 w 13553"/>
                <a:gd name="T75" fmla="*/ 287 h 2287"/>
                <a:gd name="T76" fmla="*/ 4464 w 13553"/>
                <a:gd name="T77" fmla="*/ 520 h 2287"/>
                <a:gd name="T78" fmla="*/ 4127 w 13553"/>
                <a:gd name="T79" fmla="*/ 660 h 2287"/>
                <a:gd name="T80" fmla="*/ 5199 w 13553"/>
                <a:gd name="T81" fmla="*/ 792 h 2287"/>
                <a:gd name="T82" fmla="*/ 5295 w 13553"/>
                <a:gd name="T83" fmla="*/ 1176 h 2287"/>
                <a:gd name="T84" fmla="*/ 4431 w 13553"/>
                <a:gd name="T85" fmla="*/ 1369 h 2287"/>
                <a:gd name="T86" fmla="*/ 6768 w 13553"/>
                <a:gd name="T87" fmla="*/ 1196 h 2287"/>
                <a:gd name="T88" fmla="*/ 8972 w 13553"/>
                <a:gd name="T89" fmla="*/ 1651 h 2287"/>
                <a:gd name="T90" fmla="*/ 8295 w 13553"/>
                <a:gd name="T91" fmla="*/ 1011 h 2287"/>
                <a:gd name="T92" fmla="*/ 8178 w 13553"/>
                <a:gd name="T93" fmla="*/ 1046 h 2287"/>
                <a:gd name="T94" fmla="*/ 9353 w 13553"/>
                <a:gd name="T95" fmla="*/ 1089 h 2287"/>
                <a:gd name="T96" fmla="*/ 8985 w 13553"/>
                <a:gd name="T97" fmla="*/ 353 h 2287"/>
                <a:gd name="T98" fmla="*/ 9143 w 13553"/>
                <a:gd name="T99" fmla="*/ 370 h 2287"/>
                <a:gd name="T100" fmla="*/ 8919 w 13553"/>
                <a:gd name="T101" fmla="*/ 231 h 2287"/>
                <a:gd name="T102" fmla="*/ 10480 w 13553"/>
                <a:gd name="T103" fmla="*/ 43 h 2287"/>
                <a:gd name="T104" fmla="*/ 11859 w 13553"/>
                <a:gd name="T105" fmla="*/ 442 h 2287"/>
                <a:gd name="T106" fmla="*/ 11459 w 13553"/>
                <a:gd name="T107" fmla="*/ 382 h 2287"/>
                <a:gd name="T108" fmla="*/ 12147 w 13553"/>
                <a:gd name="T109" fmla="*/ 530 h 2287"/>
                <a:gd name="T110" fmla="*/ 11535 w 13553"/>
                <a:gd name="T111" fmla="*/ 958 h 2287"/>
                <a:gd name="T112" fmla="*/ 12741 w 13553"/>
                <a:gd name="T113" fmla="*/ 1795 h 2287"/>
                <a:gd name="T114" fmla="*/ 12077 w 13553"/>
                <a:gd name="T115" fmla="*/ 1186 h 2287"/>
                <a:gd name="T116" fmla="*/ 12601 w 13553"/>
                <a:gd name="T117" fmla="*/ 1242 h 2287"/>
                <a:gd name="T118" fmla="*/ 12021 w 13553"/>
                <a:gd name="T119" fmla="*/ 1036 h 2287"/>
                <a:gd name="T120" fmla="*/ 12886 w 13553"/>
                <a:gd name="T121" fmla="*/ 1686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53" h="2287">
                  <a:moveTo>
                    <a:pt x="13349" y="1948"/>
                  </a:moveTo>
                  <a:lnTo>
                    <a:pt x="13338" y="1947"/>
                  </a:lnTo>
                  <a:lnTo>
                    <a:pt x="13321" y="1939"/>
                  </a:lnTo>
                  <a:lnTo>
                    <a:pt x="13307" y="1920"/>
                  </a:lnTo>
                  <a:lnTo>
                    <a:pt x="13307" y="1887"/>
                  </a:lnTo>
                  <a:lnTo>
                    <a:pt x="13321" y="1869"/>
                  </a:lnTo>
                  <a:lnTo>
                    <a:pt x="13338" y="1860"/>
                  </a:lnTo>
                  <a:lnTo>
                    <a:pt x="13349" y="1859"/>
                  </a:lnTo>
                  <a:lnTo>
                    <a:pt x="13366" y="1856"/>
                  </a:lnTo>
                  <a:lnTo>
                    <a:pt x="13395" y="1842"/>
                  </a:lnTo>
                  <a:lnTo>
                    <a:pt x="13430" y="1807"/>
                  </a:lnTo>
                  <a:lnTo>
                    <a:pt x="13447" y="1777"/>
                  </a:lnTo>
                  <a:lnTo>
                    <a:pt x="13454" y="1760"/>
                  </a:lnTo>
                  <a:lnTo>
                    <a:pt x="13459" y="1725"/>
                  </a:lnTo>
                  <a:lnTo>
                    <a:pt x="13454" y="1690"/>
                  </a:lnTo>
                  <a:lnTo>
                    <a:pt x="13439" y="1658"/>
                  </a:lnTo>
                  <a:lnTo>
                    <a:pt x="13430" y="1642"/>
                  </a:lnTo>
                  <a:lnTo>
                    <a:pt x="13415" y="1622"/>
                  </a:lnTo>
                  <a:lnTo>
                    <a:pt x="13378" y="1590"/>
                  </a:lnTo>
                  <a:lnTo>
                    <a:pt x="13337" y="1570"/>
                  </a:lnTo>
                  <a:lnTo>
                    <a:pt x="13292" y="1559"/>
                  </a:lnTo>
                  <a:lnTo>
                    <a:pt x="13244" y="1557"/>
                  </a:lnTo>
                  <a:lnTo>
                    <a:pt x="13196" y="1561"/>
                  </a:lnTo>
                  <a:lnTo>
                    <a:pt x="13126" y="1578"/>
                  </a:lnTo>
                  <a:lnTo>
                    <a:pt x="13083" y="1596"/>
                  </a:lnTo>
                  <a:lnTo>
                    <a:pt x="13034" y="1620"/>
                  </a:lnTo>
                  <a:lnTo>
                    <a:pt x="12943" y="1685"/>
                  </a:lnTo>
                  <a:lnTo>
                    <a:pt x="12817" y="1799"/>
                  </a:lnTo>
                  <a:lnTo>
                    <a:pt x="12734" y="1873"/>
                  </a:lnTo>
                  <a:lnTo>
                    <a:pt x="12707" y="1894"/>
                  </a:lnTo>
                  <a:lnTo>
                    <a:pt x="12646" y="1937"/>
                  </a:lnTo>
                  <a:lnTo>
                    <a:pt x="12579" y="1973"/>
                  </a:lnTo>
                  <a:lnTo>
                    <a:pt x="12509" y="1997"/>
                  </a:lnTo>
                  <a:lnTo>
                    <a:pt x="12472" y="2003"/>
                  </a:lnTo>
                  <a:lnTo>
                    <a:pt x="12413" y="2017"/>
                  </a:lnTo>
                  <a:lnTo>
                    <a:pt x="12294" y="2034"/>
                  </a:lnTo>
                  <a:lnTo>
                    <a:pt x="12172" y="2034"/>
                  </a:lnTo>
                  <a:lnTo>
                    <a:pt x="12051" y="2018"/>
                  </a:lnTo>
                  <a:lnTo>
                    <a:pt x="11992" y="2005"/>
                  </a:lnTo>
                  <a:lnTo>
                    <a:pt x="11953" y="1995"/>
                  </a:lnTo>
                  <a:lnTo>
                    <a:pt x="11876" y="1968"/>
                  </a:lnTo>
                  <a:lnTo>
                    <a:pt x="11802" y="1934"/>
                  </a:lnTo>
                  <a:lnTo>
                    <a:pt x="11731" y="1895"/>
                  </a:lnTo>
                  <a:lnTo>
                    <a:pt x="11630" y="1828"/>
                  </a:lnTo>
                  <a:lnTo>
                    <a:pt x="11506" y="1721"/>
                  </a:lnTo>
                  <a:lnTo>
                    <a:pt x="11450" y="1663"/>
                  </a:lnTo>
                  <a:lnTo>
                    <a:pt x="11397" y="1602"/>
                  </a:lnTo>
                  <a:lnTo>
                    <a:pt x="11303" y="1470"/>
                  </a:lnTo>
                  <a:lnTo>
                    <a:pt x="11223" y="1330"/>
                  </a:lnTo>
                  <a:lnTo>
                    <a:pt x="11154" y="1185"/>
                  </a:lnTo>
                  <a:lnTo>
                    <a:pt x="11123" y="1110"/>
                  </a:lnTo>
                  <a:lnTo>
                    <a:pt x="11067" y="964"/>
                  </a:lnTo>
                  <a:lnTo>
                    <a:pt x="10981" y="740"/>
                  </a:lnTo>
                  <a:lnTo>
                    <a:pt x="10916" y="596"/>
                  </a:lnTo>
                  <a:lnTo>
                    <a:pt x="10838" y="460"/>
                  </a:lnTo>
                  <a:lnTo>
                    <a:pt x="10769" y="368"/>
                  </a:lnTo>
                  <a:lnTo>
                    <a:pt x="10718" y="312"/>
                  </a:lnTo>
                  <a:lnTo>
                    <a:pt x="10662" y="262"/>
                  </a:lnTo>
                  <a:lnTo>
                    <a:pt x="10600" y="217"/>
                  </a:lnTo>
                  <a:lnTo>
                    <a:pt x="10530" y="178"/>
                  </a:lnTo>
                  <a:lnTo>
                    <a:pt x="10454" y="145"/>
                  </a:lnTo>
                  <a:lnTo>
                    <a:pt x="10413" y="132"/>
                  </a:lnTo>
                  <a:lnTo>
                    <a:pt x="10379" y="123"/>
                  </a:lnTo>
                  <a:lnTo>
                    <a:pt x="10309" y="110"/>
                  </a:lnTo>
                  <a:lnTo>
                    <a:pt x="10241" y="105"/>
                  </a:lnTo>
                  <a:lnTo>
                    <a:pt x="10171" y="106"/>
                  </a:lnTo>
                  <a:lnTo>
                    <a:pt x="10101" y="114"/>
                  </a:lnTo>
                  <a:lnTo>
                    <a:pt x="10032" y="128"/>
                  </a:lnTo>
                  <a:lnTo>
                    <a:pt x="9966" y="149"/>
                  </a:lnTo>
                  <a:lnTo>
                    <a:pt x="9901" y="178"/>
                  </a:lnTo>
                  <a:lnTo>
                    <a:pt x="9870" y="195"/>
                  </a:lnTo>
                  <a:lnTo>
                    <a:pt x="9839" y="213"/>
                  </a:lnTo>
                  <a:lnTo>
                    <a:pt x="9779" y="253"/>
                  </a:lnTo>
                  <a:lnTo>
                    <a:pt x="9726" y="298"/>
                  </a:lnTo>
                  <a:lnTo>
                    <a:pt x="9677" y="350"/>
                  </a:lnTo>
                  <a:lnTo>
                    <a:pt x="9634" y="405"/>
                  </a:lnTo>
                  <a:lnTo>
                    <a:pt x="9595" y="464"/>
                  </a:lnTo>
                  <a:lnTo>
                    <a:pt x="9546" y="559"/>
                  </a:lnTo>
                  <a:lnTo>
                    <a:pt x="9521" y="626"/>
                  </a:lnTo>
                  <a:lnTo>
                    <a:pt x="9489" y="731"/>
                  </a:lnTo>
                  <a:lnTo>
                    <a:pt x="9438" y="959"/>
                  </a:lnTo>
                  <a:lnTo>
                    <a:pt x="9394" y="1133"/>
                  </a:lnTo>
                  <a:lnTo>
                    <a:pt x="9358" y="1244"/>
                  </a:lnTo>
                  <a:lnTo>
                    <a:pt x="9311" y="1348"/>
                  </a:lnTo>
                  <a:lnTo>
                    <a:pt x="9252" y="1444"/>
                  </a:lnTo>
                  <a:lnTo>
                    <a:pt x="9215" y="1487"/>
                  </a:lnTo>
                  <a:lnTo>
                    <a:pt x="9290" y="1431"/>
                  </a:lnTo>
                  <a:lnTo>
                    <a:pt x="9366" y="1381"/>
                  </a:lnTo>
                  <a:lnTo>
                    <a:pt x="9454" y="1323"/>
                  </a:lnTo>
                  <a:lnTo>
                    <a:pt x="9642" y="1221"/>
                  </a:lnTo>
                  <a:lnTo>
                    <a:pt x="9740" y="1178"/>
                  </a:lnTo>
                  <a:lnTo>
                    <a:pt x="9782" y="1134"/>
                  </a:lnTo>
                  <a:lnTo>
                    <a:pt x="9819" y="1086"/>
                  </a:lnTo>
                  <a:lnTo>
                    <a:pt x="9848" y="1046"/>
                  </a:lnTo>
                  <a:lnTo>
                    <a:pt x="9887" y="972"/>
                  </a:lnTo>
                  <a:lnTo>
                    <a:pt x="9906" y="922"/>
                  </a:lnTo>
                  <a:lnTo>
                    <a:pt x="9915" y="870"/>
                  </a:lnTo>
                  <a:lnTo>
                    <a:pt x="9913" y="822"/>
                  </a:lnTo>
                  <a:lnTo>
                    <a:pt x="9894" y="779"/>
                  </a:lnTo>
                  <a:lnTo>
                    <a:pt x="9857" y="743"/>
                  </a:lnTo>
                  <a:lnTo>
                    <a:pt x="9828" y="730"/>
                  </a:lnTo>
                  <a:lnTo>
                    <a:pt x="9819" y="726"/>
                  </a:lnTo>
                  <a:lnTo>
                    <a:pt x="9808" y="714"/>
                  </a:lnTo>
                  <a:lnTo>
                    <a:pt x="9799" y="692"/>
                  </a:lnTo>
                  <a:lnTo>
                    <a:pt x="9806" y="665"/>
                  </a:lnTo>
                  <a:lnTo>
                    <a:pt x="9824" y="651"/>
                  </a:lnTo>
                  <a:lnTo>
                    <a:pt x="9841" y="648"/>
                  </a:lnTo>
                  <a:lnTo>
                    <a:pt x="9850" y="648"/>
                  </a:lnTo>
                  <a:lnTo>
                    <a:pt x="9878" y="655"/>
                  </a:lnTo>
                  <a:lnTo>
                    <a:pt x="9920" y="684"/>
                  </a:lnTo>
                  <a:lnTo>
                    <a:pt x="9952" y="727"/>
                  </a:lnTo>
                  <a:lnTo>
                    <a:pt x="9970" y="778"/>
                  </a:lnTo>
                  <a:lnTo>
                    <a:pt x="9975" y="804"/>
                  </a:lnTo>
                  <a:lnTo>
                    <a:pt x="9979" y="837"/>
                  </a:lnTo>
                  <a:lnTo>
                    <a:pt x="9968" y="902"/>
                  </a:lnTo>
                  <a:lnTo>
                    <a:pt x="9942" y="964"/>
                  </a:lnTo>
                  <a:lnTo>
                    <a:pt x="9909" y="1023"/>
                  </a:lnTo>
                  <a:lnTo>
                    <a:pt x="9891" y="1050"/>
                  </a:lnTo>
                  <a:lnTo>
                    <a:pt x="9852" y="1103"/>
                  </a:lnTo>
                  <a:lnTo>
                    <a:pt x="9808" y="1151"/>
                  </a:lnTo>
                  <a:lnTo>
                    <a:pt x="9865" y="1130"/>
                  </a:lnTo>
                  <a:lnTo>
                    <a:pt x="9980" y="1098"/>
                  </a:lnTo>
                  <a:lnTo>
                    <a:pt x="10038" y="1085"/>
                  </a:lnTo>
                  <a:lnTo>
                    <a:pt x="10040" y="1085"/>
                  </a:lnTo>
                  <a:lnTo>
                    <a:pt x="10062" y="1060"/>
                  </a:lnTo>
                  <a:lnTo>
                    <a:pt x="10094" y="1005"/>
                  </a:lnTo>
                  <a:lnTo>
                    <a:pt x="10112" y="942"/>
                  </a:lnTo>
                  <a:lnTo>
                    <a:pt x="10114" y="875"/>
                  </a:lnTo>
                  <a:lnTo>
                    <a:pt x="10107" y="841"/>
                  </a:lnTo>
                  <a:lnTo>
                    <a:pt x="10106" y="831"/>
                  </a:lnTo>
                  <a:lnTo>
                    <a:pt x="10108" y="815"/>
                  </a:lnTo>
                  <a:lnTo>
                    <a:pt x="10123" y="800"/>
                  </a:lnTo>
                  <a:lnTo>
                    <a:pt x="10151" y="796"/>
                  </a:lnTo>
                  <a:lnTo>
                    <a:pt x="10169" y="808"/>
                  </a:lnTo>
                  <a:lnTo>
                    <a:pt x="10177" y="822"/>
                  </a:lnTo>
                  <a:lnTo>
                    <a:pt x="10180" y="831"/>
                  </a:lnTo>
                  <a:lnTo>
                    <a:pt x="10182" y="865"/>
                  </a:lnTo>
                  <a:lnTo>
                    <a:pt x="10172" y="931"/>
                  </a:lnTo>
                  <a:lnTo>
                    <a:pt x="10147" y="994"/>
                  </a:lnTo>
                  <a:lnTo>
                    <a:pt x="10110" y="1053"/>
                  </a:lnTo>
                  <a:lnTo>
                    <a:pt x="10086" y="1077"/>
                  </a:lnTo>
                  <a:lnTo>
                    <a:pt x="10136" y="1072"/>
                  </a:lnTo>
                  <a:lnTo>
                    <a:pt x="10184" y="1069"/>
                  </a:lnTo>
                  <a:lnTo>
                    <a:pt x="10207" y="1059"/>
                  </a:lnTo>
                  <a:lnTo>
                    <a:pt x="10250" y="1033"/>
                  </a:lnTo>
                  <a:lnTo>
                    <a:pt x="10289" y="1001"/>
                  </a:lnTo>
                  <a:lnTo>
                    <a:pt x="10321" y="961"/>
                  </a:lnTo>
                  <a:lnTo>
                    <a:pt x="10334" y="939"/>
                  </a:lnTo>
                  <a:lnTo>
                    <a:pt x="10349" y="907"/>
                  </a:lnTo>
                  <a:lnTo>
                    <a:pt x="10364" y="844"/>
                  </a:lnTo>
                  <a:lnTo>
                    <a:pt x="10360" y="780"/>
                  </a:lnTo>
                  <a:lnTo>
                    <a:pt x="10344" y="716"/>
                  </a:lnTo>
                  <a:lnTo>
                    <a:pt x="10331" y="684"/>
                  </a:lnTo>
                  <a:lnTo>
                    <a:pt x="10326" y="669"/>
                  </a:lnTo>
                  <a:lnTo>
                    <a:pt x="10336" y="642"/>
                  </a:lnTo>
                  <a:lnTo>
                    <a:pt x="10360" y="627"/>
                  </a:lnTo>
                  <a:lnTo>
                    <a:pt x="10379" y="631"/>
                  </a:lnTo>
                  <a:lnTo>
                    <a:pt x="10391" y="640"/>
                  </a:lnTo>
                  <a:lnTo>
                    <a:pt x="10395" y="647"/>
                  </a:lnTo>
                  <a:lnTo>
                    <a:pt x="10409" y="677"/>
                  </a:lnTo>
                  <a:lnTo>
                    <a:pt x="10423" y="739"/>
                  </a:lnTo>
                  <a:lnTo>
                    <a:pt x="10425" y="801"/>
                  </a:lnTo>
                  <a:lnTo>
                    <a:pt x="10413" y="863"/>
                  </a:lnTo>
                  <a:lnTo>
                    <a:pt x="10390" y="920"/>
                  </a:lnTo>
                  <a:lnTo>
                    <a:pt x="10357" y="974"/>
                  </a:lnTo>
                  <a:lnTo>
                    <a:pt x="10314" y="1019"/>
                  </a:lnTo>
                  <a:lnTo>
                    <a:pt x="10264" y="1055"/>
                  </a:lnTo>
                  <a:lnTo>
                    <a:pt x="10235" y="1069"/>
                  </a:lnTo>
                  <a:lnTo>
                    <a:pt x="10296" y="1072"/>
                  </a:lnTo>
                  <a:lnTo>
                    <a:pt x="10414" y="1094"/>
                  </a:lnTo>
                  <a:lnTo>
                    <a:pt x="10526" y="1134"/>
                  </a:lnTo>
                  <a:lnTo>
                    <a:pt x="10631" y="1193"/>
                  </a:lnTo>
                  <a:lnTo>
                    <a:pt x="10679" y="1230"/>
                  </a:lnTo>
                  <a:lnTo>
                    <a:pt x="10708" y="1257"/>
                  </a:lnTo>
                  <a:lnTo>
                    <a:pt x="10759" y="1317"/>
                  </a:lnTo>
                  <a:lnTo>
                    <a:pt x="10799" y="1384"/>
                  </a:lnTo>
                  <a:lnTo>
                    <a:pt x="10829" y="1458"/>
                  </a:lnTo>
                  <a:lnTo>
                    <a:pt x="10846" y="1535"/>
                  </a:lnTo>
                  <a:lnTo>
                    <a:pt x="10851" y="1614"/>
                  </a:lnTo>
                  <a:lnTo>
                    <a:pt x="10842" y="1692"/>
                  </a:lnTo>
                  <a:lnTo>
                    <a:pt x="10819" y="1767"/>
                  </a:lnTo>
                  <a:lnTo>
                    <a:pt x="10802" y="1802"/>
                  </a:lnTo>
                  <a:lnTo>
                    <a:pt x="10790" y="1822"/>
                  </a:lnTo>
                  <a:lnTo>
                    <a:pt x="10762" y="1860"/>
                  </a:lnTo>
                  <a:lnTo>
                    <a:pt x="10728" y="1892"/>
                  </a:lnTo>
                  <a:lnTo>
                    <a:pt x="10690" y="1921"/>
                  </a:lnTo>
                  <a:lnTo>
                    <a:pt x="10628" y="1955"/>
                  </a:lnTo>
                  <a:lnTo>
                    <a:pt x="10536" y="1981"/>
                  </a:lnTo>
                  <a:lnTo>
                    <a:pt x="10443" y="1986"/>
                  </a:lnTo>
                  <a:lnTo>
                    <a:pt x="10375" y="1973"/>
                  </a:lnTo>
                  <a:lnTo>
                    <a:pt x="10333" y="1957"/>
                  </a:lnTo>
                  <a:lnTo>
                    <a:pt x="10292" y="1937"/>
                  </a:lnTo>
                  <a:lnTo>
                    <a:pt x="10256" y="1908"/>
                  </a:lnTo>
                  <a:lnTo>
                    <a:pt x="10225" y="1874"/>
                  </a:lnTo>
                  <a:lnTo>
                    <a:pt x="10199" y="1833"/>
                  </a:lnTo>
                  <a:lnTo>
                    <a:pt x="10187" y="1810"/>
                  </a:lnTo>
                  <a:lnTo>
                    <a:pt x="10180" y="1786"/>
                  </a:lnTo>
                  <a:lnTo>
                    <a:pt x="10168" y="1738"/>
                  </a:lnTo>
                  <a:lnTo>
                    <a:pt x="10163" y="1689"/>
                  </a:lnTo>
                  <a:lnTo>
                    <a:pt x="10167" y="1641"/>
                  </a:lnTo>
                  <a:lnTo>
                    <a:pt x="10180" y="1596"/>
                  </a:lnTo>
                  <a:lnTo>
                    <a:pt x="10200" y="1554"/>
                  </a:lnTo>
                  <a:lnTo>
                    <a:pt x="10231" y="1518"/>
                  </a:lnTo>
                  <a:lnTo>
                    <a:pt x="10272" y="1488"/>
                  </a:lnTo>
                  <a:lnTo>
                    <a:pt x="10295" y="1478"/>
                  </a:lnTo>
                  <a:lnTo>
                    <a:pt x="10317" y="1469"/>
                  </a:lnTo>
                  <a:lnTo>
                    <a:pt x="10364" y="1461"/>
                  </a:lnTo>
                  <a:lnTo>
                    <a:pt x="10413" y="1462"/>
                  </a:lnTo>
                  <a:lnTo>
                    <a:pt x="10460" y="1471"/>
                  </a:lnTo>
                  <a:lnTo>
                    <a:pt x="10505" y="1489"/>
                  </a:lnTo>
                  <a:lnTo>
                    <a:pt x="10544" y="1517"/>
                  </a:lnTo>
                  <a:lnTo>
                    <a:pt x="10575" y="1552"/>
                  </a:lnTo>
                  <a:lnTo>
                    <a:pt x="10594" y="1596"/>
                  </a:lnTo>
                  <a:lnTo>
                    <a:pt x="10600" y="1620"/>
                  </a:lnTo>
                  <a:lnTo>
                    <a:pt x="10601" y="1633"/>
                  </a:lnTo>
                  <a:lnTo>
                    <a:pt x="10596" y="1658"/>
                  </a:lnTo>
                  <a:lnTo>
                    <a:pt x="10583" y="1677"/>
                  </a:lnTo>
                  <a:lnTo>
                    <a:pt x="10565" y="1690"/>
                  </a:lnTo>
                  <a:lnTo>
                    <a:pt x="10544" y="1695"/>
                  </a:lnTo>
                  <a:lnTo>
                    <a:pt x="10522" y="1694"/>
                  </a:lnTo>
                  <a:lnTo>
                    <a:pt x="10502" y="1685"/>
                  </a:lnTo>
                  <a:lnTo>
                    <a:pt x="10487" y="1666"/>
                  </a:lnTo>
                  <a:lnTo>
                    <a:pt x="10482" y="1653"/>
                  </a:lnTo>
                  <a:lnTo>
                    <a:pt x="10473" y="1629"/>
                  </a:lnTo>
                  <a:lnTo>
                    <a:pt x="10440" y="1594"/>
                  </a:lnTo>
                  <a:lnTo>
                    <a:pt x="10395" y="1575"/>
                  </a:lnTo>
                  <a:lnTo>
                    <a:pt x="10347" y="1572"/>
                  </a:lnTo>
                  <a:lnTo>
                    <a:pt x="10322" y="1576"/>
                  </a:lnTo>
                  <a:lnTo>
                    <a:pt x="10304" y="1581"/>
                  </a:lnTo>
                  <a:lnTo>
                    <a:pt x="10276" y="1600"/>
                  </a:lnTo>
                  <a:lnTo>
                    <a:pt x="10255" y="1625"/>
                  </a:lnTo>
                  <a:lnTo>
                    <a:pt x="10239" y="1657"/>
                  </a:lnTo>
                  <a:lnTo>
                    <a:pt x="10229" y="1708"/>
                  </a:lnTo>
                  <a:lnTo>
                    <a:pt x="10234" y="1780"/>
                  </a:lnTo>
                  <a:lnTo>
                    <a:pt x="10244" y="1810"/>
                  </a:lnTo>
                  <a:lnTo>
                    <a:pt x="10254" y="1828"/>
                  </a:lnTo>
                  <a:lnTo>
                    <a:pt x="10274" y="1859"/>
                  </a:lnTo>
                  <a:lnTo>
                    <a:pt x="10298" y="1885"/>
                  </a:lnTo>
                  <a:lnTo>
                    <a:pt x="10325" y="1905"/>
                  </a:lnTo>
                  <a:lnTo>
                    <a:pt x="10371" y="1926"/>
                  </a:lnTo>
                  <a:lnTo>
                    <a:pt x="10439" y="1935"/>
                  </a:lnTo>
                  <a:lnTo>
                    <a:pt x="10509" y="1927"/>
                  </a:lnTo>
                  <a:lnTo>
                    <a:pt x="10578" y="1904"/>
                  </a:lnTo>
                  <a:lnTo>
                    <a:pt x="10638" y="1868"/>
                  </a:lnTo>
                  <a:lnTo>
                    <a:pt x="10689" y="1819"/>
                  </a:lnTo>
                  <a:lnTo>
                    <a:pt x="10707" y="1790"/>
                  </a:lnTo>
                  <a:lnTo>
                    <a:pt x="10727" y="1755"/>
                  </a:lnTo>
                  <a:lnTo>
                    <a:pt x="10746" y="1681"/>
                  </a:lnTo>
                  <a:lnTo>
                    <a:pt x="10750" y="1605"/>
                  </a:lnTo>
                  <a:lnTo>
                    <a:pt x="10740" y="1528"/>
                  </a:lnTo>
                  <a:lnTo>
                    <a:pt x="10729" y="1491"/>
                  </a:lnTo>
                  <a:lnTo>
                    <a:pt x="10716" y="1453"/>
                  </a:lnTo>
                  <a:lnTo>
                    <a:pt x="10677" y="1384"/>
                  </a:lnTo>
                  <a:lnTo>
                    <a:pt x="10627" y="1325"/>
                  </a:lnTo>
                  <a:lnTo>
                    <a:pt x="10565" y="1273"/>
                  </a:lnTo>
                  <a:lnTo>
                    <a:pt x="10532" y="1252"/>
                  </a:lnTo>
                  <a:lnTo>
                    <a:pt x="10492" y="1229"/>
                  </a:lnTo>
                  <a:lnTo>
                    <a:pt x="10409" y="1195"/>
                  </a:lnTo>
                  <a:lnTo>
                    <a:pt x="10324" y="1174"/>
                  </a:lnTo>
                  <a:lnTo>
                    <a:pt x="10235" y="1165"/>
                  </a:lnTo>
                  <a:lnTo>
                    <a:pt x="10146" y="1167"/>
                  </a:lnTo>
                  <a:lnTo>
                    <a:pt x="10057" y="1177"/>
                  </a:lnTo>
                  <a:lnTo>
                    <a:pt x="9924" y="1204"/>
                  </a:lnTo>
                  <a:lnTo>
                    <a:pt x="9840" y="1230"/>
                  </a:lnTo>
                  <a:lnTo>
                    <a:pt x="9770" y="1255"/>
                  </a:lnTo>
                  <a:lnTo>
                    <a:pt x="9635" y="1312"/>
                  </a:lnTo>
                  <a:lnTo>
                    <a:pt x="9503" y="1378"/>
                  </a:lnTo>
                  <a:lnTo>
                    <a:pt x="9375" y="1450"/>
                  </a:lnTo>
                  <a:lnTo>
                    <a:pt x="9313" y="1489"/>
                  </a:lnTo>
                  <a:lnTo>
                    <a:pt x="9249" y="1530"/>
                  </a:lnTo>
                  <a:lnTo>
                    <a:pt x="9130" y="1618"/>
                  </a:lnTo>
                  <a:lnTo>
                    <a:pt x="9073" y="1664"/>
                  </a:lnTo>
                  <a:lnTo>
                    <a:pt x="9040" y="1702"/>
                  </a:lnTo>
                  <a:lnTo>
                    <a:pt x="8969" y="1769"/>
                  </a:lnTo>
                  <a:lnTo>
                    <a:pt x="8930" y="1799"/>
                  </a:lnTo>
                  <a:lnTo>
                    <a:pt x="9007" y="1771"/>
                  </a:lnTo>
                  <a:lnTo>
                    <a:pt x="9161" y="1716"/>
                  </a:lnTo>
                  <a:lnTo>
                    <a:pt x="9240" y="1697"/>
                  </a:lnTo>
                  <a:lnTo>
                    <a:pt x="9276" y="1690"/>
                  </a:lnTo>
                  <a:lnTo>
                    <a:pt x="9349" y="1686"/>
                  </a:lnTo>
                  <a:lnTo>
                    <a:pt x="9420" y="1695"/>
                  </a:lnTo>
                  <a:lnTo>
                    <a:pt x="9490" y="1719"/>
                  </a:lnTo>
                  <a:lnTo>
                    <a:pt x="9522" y="1737"/>
                  </a:lnTo>
                  <a:lnTo>
                    <a:pt x="9550" y="1755"/>
                  </a:lnTo>
                  <a:lnTo>
                    <a:pt x="9598" y="1803"/>
                  </a:lnTo>
                  <a:lnTo>
                    <a:pt x="9633" y="1861"/>
                  </a:lnTo>
                  <a:lnTo>
                    <a:pt x="9655" y="1925"/>
                  </a:lnTo>
                  <a:lnTo>
                    <a:pt x="9660" y="1959"/>
                  </a:lnTo>
                  <a:lnTo>
                    <a:pt x="9661" y="1994"/>
                  </a:lnTo>
                  <a:lnTo>
                    <a:pt x="9652" y="2061"/>
                  </a:lnTo>
                  <a:lnTo>
                    <a:pt x="9627" y="2123"/>
                  </a:lnTo>
                  <a:lnTo>
                    <a:pt x="9591" y="2179"/>
                  </a:lnTo>
                  <a:lnTo>
                    <a:pt x="9543" y="2226"/>
                  </a:lnTo>
                  <a:lnTo>
                    <a:pt x="9488" y="2261"/>
                  </a:lnTo>
                  <a:lnTo>
                    <a:pt x="9425" y="2281"/>
                  </a:lnTo>
                  <a:lnTo>
                    <a:pt x="9357" y="2287"/>
                  </a:lnTo>
                  <a:lnTo>
                    <a:pt x="9322" y="2281"/>
                  </a:lnTo>
                  <a:lnTo>
                    <a:pt x="9290" y="2274"/>
                  </a:lnTo>
                  <a:lnTo>
                    <a:pt x="9239" y="2241"/>
                  </a:lnTo>
                  <a:lnTo>
                    <a:pt x="9200" y="2194"/>
                  </a:lnTo>
                  <a:lnTo>
                    <a:pt x="9178" y="2137"/>
                  </a:lnTo>
                  <a:lnTo>
                    <a:pt x="9174" y="2106"/>
                  </a:lnTo>
                  <a:lnTo>
                    <a:pt x="9174" y="2092"/>
                  </a:lnTo>
                  <a:lnTo>
                    <a:pt x="9180" y="2064"/>
                  </a:lnTo>
                  <a:lnTo>
                    <a:pt x="9197" y="2026"/>
                  </a:lnTo>
                  <a:lnTo>
                    <a:pt x="9237" y="1987"/>
                  </a:lnTo>
                  <a:lnTo>
                    <a:pt x="9288" y="1964"/>
                  </a:lnTo>
                  <a:lnTo>
                    <a:pt x="9315" y="1960"/>
                  </a:lnTo>
                  <a:lnTo>
                    <a:pt x="9325" y="1961"/>
                  </a:lnTo>
                  <a:lnTo>
                    <a:pt x="9332" y="1965"/>
                  </a:lnTo>
                  <a:lnTo>
                    <a:pt x="9354" y="1959"/>
                  </a:lnTo>
                  <a:lnTo>
                    <a:pt x="9398" y="1965"/>
                  </a:lnTo>
                  <a:lnTo>
                    <a:pt x="9436" y="1990"/>
                  </a:lnTo>
                  <a:lnTo>
                    <a:pt x="9460" y="2030"/>
                  </a:lnTo>
                  <a:lnTo>
                    <a:pt x="9463" y="2053"/>
                  </a:lnTo>
                  <a:lnTo>
                    <a:pt x="9463" y="2070"/>
                  </a:lnTo>
                  <a:lnTo>
                    <a:pt x="9446" y="2093"/>
                  </a:lnTo>
                  <a:lnTo>
                    <a:pt x="9420" y="2101"/>
                  </a:lnTo>
                  <a:lnTo>
                    <a:pt x="9390" y="2097"/>
                  </a:lnTo>
                  <a:lnTo>
                    <a:pt x="9379" y="2089"/>
                  </a:lnTo>
                  <a:lnTo>
                    <a:pt x="9345" y="2064"/>
                  </a:lnTo>
                  <a:lnTo>
                    <a:pt x="9309" y="2043"/>
                  </a:lnTo>
                  <a:lnTo>
                    <a:pt x="9297" y="2038"/>
                  </a:lnTo>
                  <a:lnTo>
                    <a:pt x="9275" y="2035"/>
                  </a:lnTo>
                  <a:lnTo>
                    <a:pt x="9262" y="2035"/>
                  </a:lnTo>
                  <a:lnTo>
                    <a:pt x="9250" y="2048"/>
                  </a:lnTo>
                  <a:lnTo>
                    <a:pt x="9236" y="2080"/>
                  </a:lnTo>
                  <a:lnTo>
                    <a:pt x="9232" y="2118"/>
                  </a:lnTo>
                  <a:lnTo>
                    <a:pt x="9241" y="2154"/>
                  </a:lnTo>
                  <a:lnTo>
                    <a:pt x="9252" y="2171"/>
                  </a:lnTo>
                  <a:lnTo>
                    <a:pt x="9261" y="2185"/>
                  </a:lnTo>
                  <a:lnTo>
                    <a:pt x="9284" y="2205"/>
                  </a:lnTo>
                  <a:lnTo>
                    <a:pt x="9310" y="2218"/>
                  </a:lnTo>
                  <a:lnTo>
                    <a:pt x="9340" y="2224"/>
                  </a:lnTo>
                  <a:lnTo>
                    <a:pt x="9386" y="2224"/>
                  </a:lnTo>
                  <a:lnTo>
                    <a:pt x="9446" y="2207"/>
                  </a:lnTo>
                  <a:lnTo>
                    <a:pt x="9472" y="2192"/>
                  </a:lnTo>
                  <a:lnTo>
                    <a:pt x="9494" y="2176"/>
                  </a:lnTo>
                  <a:lnTo>
                    <a:pt x="9529" y="2139"/>
                  </a:lnTo>
                  <a:lnTo>
                    <a:pt x="9554" y="2096"/>
                  </a:lnTo>
                  <a:lnTo>
                    <a:pt x="9567" y="2049"/>
                  </a:lnTo>
                  <a:lnTo>
                    <a:pt x="9570" y="2000"/>
                  </a:lnTo>
                  <a:lnTo>
                    <a:pt x="9563" y="1951"/>
                  </a:lnTo>
                  <a:lnTo>
                    <a:pt x="9547" y="1903"/>
                  </a:lnTo>
                  <a:lnTo>
                    <a:pt x="9521" y="1859"/>
                  </a:lnTo>
                  <a:lnTo>
                    <a:pt x="9504" y="1839"/>
                  </a:lnTo>
                  <a:lnTo>
                    <a:pt x="9485" y="1819"/>
                  </a:lnTo>
                  <a:lnTo>
                    <a:pt x="9440" y="1790"/>
                  </a:lnTo>
                  <a:lnTo>
                    <a:pt x="9389" y="1773"/>
                  </a:lnTo>
                  <a:lnTo>
                    <a:pt x="9335" y="1765"/>
                  </a:lnTo>
                  <a:lnTo>
                    <a:pt x="9250" y="1767"/>
                  </a:lnTo>
                  <a:lnTo>
                    <a:pt x="9140" y="1786"/>
                  </a:lnTo>
                  <a:lnTo>
                    <a:pt x="9090" y="1799"/>
                  </a:lnTo>
                  <a:lnTo>
                    <a:pt x="8963" y="1829"/>
                  </a:lnTo>
                  <a:lnTo>
                    <a:pt x="8837" y="1864"/>
                  </a:lnTo>
                  <a:lnTo>
                    <a:pt x="8828" y="1867"/>
                  </a:lnTo>
                  <a:lnTo>
                    <a:pt x="8819" y="1869"/>
                  </a:lnTo>
                  <a:lnTo>
                    <a:pt x="8777" y="1889"/>
                  </a:lnTo>
                  <a:lnTo>
                    <a:pt x="8692" y="1924"/>
                  </a:lnTo>
                  <a:lnTo>
                    <a:pt x="8602" y="1948"/>
                  </a:lnTo>
                  <a:lnTo>
                    <a:pt x="8512" y="1966"/>
                  </a:lnTo>
                  <a:lnTo>
                    <a:pt x="8419" y="1974"/>
                  </a:lnTo>
                  <a:lnTo>
                    <a:pt x="8326" y="1974"/>
                  </a:lnTo>
                  <a:lnTo>
                    <a:pt x="8235" y="1965"/>
                  </a:lnTo>
                  <a:lnTo>
                    <a:pt x="8146" y="1948"/>
                  </a:lnTo>
                  <a:lnTo>
                    <a:pt x="8102" y="1935"/>
                  </a:lnTo>
                  <a:lnTo>
                    <a:pt x="8036" y="1926"/>
                  </a:lnTo>
                  <a:lnTo>
                    <a:pt x="7971" y="1913"/>
                  </a:lnTo>
                  <a:lnTo>
                    <a:pt x="7865" y="1890"/>
                  </a:lnTo>
                  <a:lnTo>
                    <a:pt x="7705" y="1839"/>
                  </a:lnTo>
                  <a:lnTo>
                    <a:pt x="7603" y="1797"/>
                  </a:lnTo>
                  <a:lnTo>
                    <a:pt x="7555" y="1769"/>
                  </a:lnTo>
                  <a:lnTo>
                    <a:pt x="7551" y="1767"/>
                  </a:lnTo>
                  <a:lnTo>
                    <a:pt x="7548" y="1762"/>
                  </a:lnTo>
                  <a:lnTo>
                    <a:pt x="7440" y="1715"/>
                  </a:lnTo>
                  <a:lnTo>
                    <a:pt x="7284" y="1633"/>
                  </a:lnTo>
                  <a:lnTo>
                    <a:pt x="7183" y="1574"/>
                  </a:lnTo>
                  <a:lnTo>
                    <a:pt x="7086" y="1508"/>
                  </a:lnTo>
                  <a:lnTo>
                    <a:pt x="6991" y="1436"/>
                  </a:lnTo>
                  <a:lnTo>
                    <a:pt x="6902" y="1361"/>
                  </a:lnTo>
                  <a:lnTo>
                    <a:pt x="6817" y="1281"/>
                  </a:lnTo>
                  <a:lnTo>
                    <a:pt x="6777" y="1238"/>
                  </a:lnTo>
                  <a:lnTo>
                    <a:pt x="6736" y="1281"/>
                  </a:lnTo>
                  <a:lnTo>
                    <a:pt x="6652" y="1361"/>
                  </a:lnTo>
                  <a:lnTo>
                    <a:pt x="6562" y="1436"/>
                  </a:lnTo>
                  <a:lnTo>
                    <a:pt x="6469" y="1508"/>
                  </a:lnTo>
                  <a:lnTo>
                    <a:pt x="6370" y="1574"/>
                  </a:lnTo>
                  <a:lnTo>
                    <a:pt x="6271" y="1633"/>
                  </a:lnTo>
                  <a:lnTo>
                    <a:pt x="6114" y="1715"/>
                  </a:lnTo>
                  <a:lnTo>
                    <a:pt x="6005" y="1762"/>
                  </a:lnTo>
                  <a:lnTo>
                    <a:pt x="6004" y="1767"/>
                  </a:lnTo>
                  <a:lnTo>
                    <a:pt x="5998" y="1769"/>
                  </a:lnTo>
                  <a:lnTo>
                    <a:pt x="5950" y="1797"/>
                  </a:lnTo>
                  <a:lnTo>
                    <a:pt x="5849" y="1839"/>
                  </a:lnTo>
                  <a:lnTo>
                    <a:pt x="5690" y="1890"/>
                  </a:lnTo>
                  <a:lnTo>
                    <a:pt x="5582" y="1913"/>
                  </a:lnTo>
                  <a:lnTo>
                    <a:pt x="5517" y="1926"/>
                  </a:lnTo>
                  <a:lnTo>
                    <a:pt x="5451" y="1935"/>
                  </a:lnTo>
                  <a:lnTo>
                    <a:pt x="5409" y="1948"/>
                  </a:lnTo>
                  <a:lnTo>
                    <a:pt x="5319" y="1965"/>
                  </a:lnTo>
                  <a:lnTo>
                    <a:pt x="5227" y="1974"/>
                  </a:lnTo>
                  <a:lnTo>
                    <a:pt x="5135" y="1974"/>
                  </a:lnTo>
                  <a:lnTo>
                    <a:pt x="5042" y="1966"/>
                  </a:lnTo>
                  <a:lnTo>
                    <a:pt x="4951" y="1948"/>
                  </a:lnTo>
                  <a:lnTo>
                    <a:pt x="4862" y="1924"/>
                  </a:lnTo>
                  <a:lnTo>
                    <a:pt x="4776" y="1889"/>
                  </a:lnTo>
                  <a:lnTo>
                    <a:pt x="4736" y="1869"/>
                  </a:lnTo>
                  <a:lnTo>
                    <a:pt x="4727" y="1867"/>
                  </a:lnTo>
                  <a:lnTo>
                    <a:pt x="4718" y="1864"/>
                  </a:lnTo>
                  <a:lnTo>
                    <a:pt x="4591" y="1829"/>
                  </a:lnTo>
                  <a:lnTo>
                    <a:pt x="4464" y="1799"/>
                  </a:lnTo>
                  <a:lnTo>
                    <a:pt x="4414" y="1786"/>
                  </a:lnTo>
                  <a:lnTo>
                    <a:pt x="4303" y="1767"/>
                  </a:lnTo>
                  <a:lnTo>
                    <a:pt x="4219" y="1765"/>
                  </a:lnTo>
                  <a:lnTo>
                    <a:pt x="4164" y="1773"/>
                  </a:lnTo>
                  <a:lnTo>
                    <a:pt x="4115" y="1790"/>
                  </a:lnTo>
                  <a:lnTo>
                    <a:pt x="4070" y="1819"/>
                  </a:lnTo>
                  <a:lnTo>
                    <a:pt x="4049" y="1839"/>
                  </a:lnTo>
                  <a:lnTo>
                    <a:pt x="4032" y="1859"/>
                  </a:lnTo>
                  <a:lnTo>
                    <a:pt x="4007" y="1903"/>
                  </a:lnTo>
                  <a:lnTo>
                    <a:pt x="3991" y="1951"/>
                  </a:lnTo>
                  <a:lnTo>
                    <a:pt x="3984" y="2000"/>
                  </a:lnTo>
                  <a:lnTo>
                    <a:pt x="3987" y="2049"/>
                  </a:lnTo>
                  <a:lnTo>
                    <a:pt x="4000" y="2096"/>
                  </a:lnTo>
                  <a:lnTo>
                    <a:pt x="4024" y="2139"/>
                  </a:lnTo>
                  <a:lnTo>
                    <a:pt x="4059" y="2176"/>
                  </a:lnTo>
                  <a:lnTo>
                    <a:pt x="4083" y="2192"/>
                  </a:lnTo>
                  <a:lnTo>
                    <a:pt x="4107" y="2207"/>
                  </a:lnTo>
                  <a:lnTo>
                    <a:pt x="4168" y="2224"/>
                  </a:lnTo>
                  <a:lnTo>
                    <a:pt x="4214" y="2224"/>
                  </a:lnTo>
                  <a:lnTo>
                    <a:pt x="4243" y="2218"/>
                  </a:lnTo>
                  <a:lnTo>
                    <a:pt x="4271" y="2205"/>
                  </a:lnTo>
                  <a:lnTo>
                    <a:pt x="4293" y="2185"/>
                  </a:lnTo>
                  <a:lnTo>
                    <a:pt x="4303" y="2171"/>
                  </a:lnTo>
                  <a:lnTo>
                    <a:pt x="4312" y="2154"/>
                  </a:lnTo>
                  <a:lnTo>
                    <a:pt x="4321" y="2118"/>
                  </a:lnTo>
                  <a:lnTo>
                    <a:pt x="4319" y="2080"/>
                  </a:lnTo>
                  <a:lnTo>
                    <a:pt x="4303" y="2048"/>
                  </a:lnTo>
                  <a:lnTo>
                    <a:pt x="4291" y="2035"/>
                  </a:lnTo>
                  <a:lnTo>
                    <a:pt x="4280" y="2035"/>
                  </a:lnTo>
                  <a:lnTo>
                    <a:pt x="4256" y="2038"/>
                  </a:lnTo>
                  <a:lnTo>
                    <a:pt x="4246" y="2043"/>
                  </a:lnTo>
                  <a:lnTo>
                    <a:pt x="4208" y="2064"/>
                  </a:lnTo>
                  <a:lnTo>
                    <a:pt x="4175" y="2089"/>
                  </a:lnTo>
                  <a:lnTo>
                    <a:pt x="4163" y="2097"/>
                  </a:lnTo>
                  <a:lnTo>
                    <a:pt x="4134" y="2101"/>
                  </a:lnTo>
                  <a:lnTo>
                    <a:pt x="4107" y="2093"/>
                  </a:lnTo>
                  <a:lnTo>
                    <a:pt x="4090" y="2070"/>
                  </a:lnTo>
                  <a:lnTo>
                    <a:pt x="4090" y="2053"/>
                  </a:lnTo>
                  <a:lnTo>
                    <a:pt x="4094" y="2030"/>
                  </a:lnTo>
                  <a:lnTo>
                    <a:pt x="4118" y="1990"/>
                  </a:lnTo>
                  <a:lnTo>
                    <a:pt x="4155" y="1965"/>
                  </a:lnTo>
                  <a:lnTo>
                    <a:pt x="4199" y="1959"/>
                  </a:lnTo>
                  <a:lnTo>
                    <a:pt x="4221" y="1965"/>
                  </a:lnTo>
                  <a:lnTo>
                    <a:pt x="4228" y="1961"/>
                  </a:lnTo>
                  <a:lnTo>
                    <a:pt x="4238" y="1960"/>
                  </a:lnTo>
                  <a:lnTo>
                    <a:pt x="4265" y="1964"/>
                  </a:lnTo>
                  <a:lnTo>
                    <a:pt x="4316" y="1987"/>
                  </a:lnTo>
                  <a:lnTo>
                    <a:pt x="4356" y="2026"/>
                  </a:lnTo>
                  <a:lnTo>
                    <a:pt x="4374" y="2064"/>
                  </a:lnTo>
                  <a:lnTo>
                    <a:pt x="4379" y="2092"/>
                  </a:lnTo>
                  <a:lnTo>
                    <a:pt x="4379" y="2106"/>
                  </a:lnTo>
                  <a:lnTo>
                    <a:pt x="4377" y="2137"/>
                  </a:lnTo>
                  <a:lnTo>
                    <a:pt x="4354" y="2194"/>
                  </a:lnTo>
                  <a:lnTo>
                    <a:pt x="4315" y="2241"/>
                  </a:lnTo>
                  <a:lnTo>
                    <a:pt x="4263" y="2274"/>
                  </a:lnTo>
                  <a:lnTo>
                    <a:pt x="4233" y="2281"/>
                  </a:lnTo>
                  <a:lnTo>
                    <a:pt x="4197" y="2287"/>
                  </a:lnTo>
                  <a:lnTo>
                    <a:pt x="4129" y="2281"/>
                  </a:lnTo>
                  <a:lnTo>
                    <a:pt x="4066" y="2261"/>
                  </a:lnTo>
                  <a:lnTo>
                    <a:pt x="4010" y="2226"/>
                  </a:lnTo>
                  <a:lnTo>
                    <a:pt x="3962" y="2179"/>
                  </a:lnTo>
                  <a:lnTo>
                    <a:pt x="3926" y="2123"/>
                  </a:lnTo>
                  <a:lnTo>
                    <a:pt x="3902" y="2061"/>
                  </a:lnTo>
                  <a:lnTo>
                    <a:pt x="3892" y="1994"/>
                  </a:lnTo>
                  <a:lnTo>
                    <a:pt x="3893" y="1959"/>
                  </a:lnTo>
                  <a:lnTo>
                    <a:pt x="3899" y="1925"/>
                  </a:lnTo>
                  <a:lnTo>
                    <a:pt x="3921" y="1861"/>
                  </a:lnTo>
                  <a:lnTo>
                    <a:pt x="3956" y="1803"/>
                  </a:lnTo>
                  <a:lnTo>
                    <a:pt x="4004" y="1755"/>
                  </a:lnTo>
                  <a:lnTo>
                    <a:pt x="4032" y="1737"/>
                  </a:lnTo>
                  <a:lnTo>
                    <a:pt x="4064" y="1719"/>
                  </a:lnTo>
                  <a:lnTo>
                    <a:pt x="4133" y="1695"/>
                  </a:lnTo>
                  <a:lnTo>
                    <a:pt x="4204" y="1686"/>
                  </a:lnTo>
                  <a:lnTo>
                    <a:pt x="4277" y="1690"/>
                  </a:lnTo>
                  <a:lnTo>
                    <a:pt x="4313" y="1697"/>
                  </a:lnTo>
                  <a:lnTo>
                    <a:pt x="4394" y="1716"/>
                  </a:lnTo>
                  <a:lnTo>
                    <a:pt x="4548" y="1771"/>
                  </a:lnTo>
                  <a:lnTo>
                    <a:pt x="4624" y="1799"/>
                  </a:lnTo>
                  <a:lnTo>
                    <a:pt x="4584" y="1769"/>
                  </a:lnTo>
                  <a:lnTo>
                    <a:pt x="4513" y="1702"/>
                  </a:lnTo>
                  <a:lnTo>
                    <a:pt x="4481" y="1664"/>
                  </a:lnTo>
                  <a:lnTo>
                    <a:pt x="4424" y="1618"/>
                  </a:lnTo>
                  <a:lnTo>
                    <a:pt x="4304" y="1530"/>
                  </a:lnTo>
                  <a:lnTo>
                    <a:pt x="4242" y="1489"/>
                  </a:lnTo>
                  <a:lnTo>
                    <a:pt x="4180" y="1450"/>
                  </a:lnTo>
                  <a:lnTo>
                    <a:pt x="4052" y="1378"/>
                  </a:lnTo>
                  <a:lnTo>
                    <a:pt x="3919" y="1312"/>
                  </a:lnTo>
                  <a:lnTo>
                    <a:pt x="3783" y="1255"/>
                  </a:lnTo>
                  <a:lnTo>
                    <a:pt x="3713" y="1230"/>
                  </a:lnTo>
                  <a:lnTo>
                    <a:pt x="3629" y="1204"/>
                  </a:lnTo>
                  <a:lnTo>
                    <a:pt x="3497" y="1177"/>
                  </a:lnTo>
                  <a:lnTo>
                    <a:pt x="3407" y="1167"/>
                  </a:lnTo>
                  <a:lnTo>
                    <a:pt x="3318" y="1165"/>
                  </a:lnTo>
                  <a:lnTo>
                    <a:pt x="3230" y="1174"/>
                  </a:lnTo>
                  <a:lnTo>
                    <a:pt x="3144" y="1195"/>
                  </a:lnTo>
                  <a:lnTo>
                    <a:pt x="3061" y="1229"/>
                  </a:lnTo>
                  <a:lnTo>
                    <a:pt x="3022" y="1252"/>
                  </a:lnTo>
                  <a:lnTo>
                    <a:pt x="2989" y="1273"/>
                  </a:lnTo>
                  <a:lnTo>
                    <a:pt x="2928" y="1325"/>
                  </a:lnTo>
                  <a:lnTo>
                    <a:pt x="2876" y="1384"/>
                  </a:lnTo>
                  <a:lnTo>
                    <a:pt x="2837" y="1453"/>
                  </a:lnTo>
                  <a:lnTo>
                    <a:pt x="2824" y="1491"/>
                  </a:lnTo>
                  <a:lnTo>
                    <a:pt x="2814" y="1528"/>
                  </a:lnTo>
                  <a:lnTo>
                    <a:pt x="2803" y="1605"/>
                  </a:lnTo>
                  <a:lnTo>
                    <a:pt x="2807" y="1681"/>
                  </a:lnTo>
                  <a:lnTo>
                    <a:pt x="2828" y="1755"/>
                  </a:lnTo>
                  <a:lnTo>
                    <a:pt x="2846" y="1790"/>
                  </a:lnTo>
                  <a:lnTo>
                    <a:pt x="2864" y="1819"/>
                  </a:lnTo>
                  <a:lnTo>
                    <a:pt x="2915" y="1868"/>
                  </a:lnTo>
                  <a:lnTo>
                    <a:pt x="2976" y="1904"/>
                  </a:lnTo>
                  <a:lnTo>
                    <a:pt x="3044" y="1927"/>
                  </a:lnTo>
                  <a:lnTo>
                    <a:pt x="3114" y="1935"/>
                  </a:lnTo>
                  <a:lnTo>
                    <a:pt x="3183" y="1926"/>
                  </a:lnTo>
                  <a:lnTo>
                    <a:pt x="3228" y="1905"/>
                  </a:lnTo>
                  <a:lnTo>
                    <a:pt x="3256" y="1885"/>
                  </a:lnTo>
                  <a:lnTo>
                    <a:pt x="3280" y="1859"/>
                  </a:lnTo>
                  <a:lnTo>
                    <a:pt x="3300" y="1828"/>
                  </a:lnTo>
                  <a:lnTo>
                    <a:pt x="3309" y="1810"/>
                  </a:lnTo>
                  <a:lnTo>
                    <a:pt x="3319" y="1780"/>
                  </a:lnTo>
                  <a:lnTo>
                    <a:pt x="3326" y="1708"/>
                  </a:lnTo>
                  <a:lnTo>
                    <a:pt x="3314" y="1657"/>
                  </a:lnTo>
                  <a:lnTo>
                    <a:pt x="3300" y="1625"/>
                  </a:lnTo>
                  <a:lnTo>
                    <a:pt x="3278" y="1600"/>
                  </a:lnTo>
                  <a:lnTo>
                    <a:pt x="3249" y="1581"/>
                  </a:lnTo>
                  <a:lnTo>
                    <a:pt x="3231" y="1576"/>
                  </a:lnTo>
                  <a:lnTo>
                    <a:pt x="3208" y="1572"/>
                  </a:lnTo>
                  <a:lnTo>
                    <a:pt x="3159" y="1575"/>
                  </a:lnTo>
                  <a:lnTo>
                    <a:pt x="3114" y="1594"/>
                  </a:lnTo>
                  <a:lnTo>
                    <a:pt x="3081" y="1629"/>
                  </a:lnTo>
                  <a:lnTo>
                    <a:pt x="3072" y="1653"/>
                  </a:lnTo>
                  <a:lnTo>
                    <a:pt x="3066" y="1666"/>
                  </a:lnTo>
                  <a:lnTo>
                    <a:pt x="3051" y="1685"/>
                  </a:lnTo>
                  <a:lnTo>
                    <a:pt x="3031" y="1694"/>
                  </a:lnTo>
                  <a:lnTo>
                    <a:pt x="3011" y="1695"/>
                  </a:lnTo>
                  <a:lnTo>
                    <a:pt x="2989" y="1690"/>
                  </a:lnTo>
                  <a:lnTo>
                    <a:pt x="2971" y="1677"/>
                  </a:lnTo>
                  <a:lnTo>
                    <a:pt x="2958" y="1658"/>
                  </a:lnTo>
                  <a:lnTo>
                    <a:pt x="2952" y="1633"/>
                  </a:lnTo>
                  <a:lnTo>
                    <a:pt x="2954" y="1620"/>
                  </a:lnTo>
                  <a:lnTo>
                    <a:pt x="2959" y="1596"/>
                  </a:lnTo>
                  <a:lnTo>
                    <a:pt x="2980" y="1552"/>
                  </a:lnTo>
                  <a:lnTo>
                    <a:pt x="3009" y="1517"/>
                  </a:lnTo>
                  <a:lnTo>
                    <a:pt x="3050" y="1489"/>
                  </a:lnTo>
                  <a:lnTo>
                    <a:pt x="3094" y="1471"/>
                  </a:lnTo>
                  <a:lnTo>
                    <a:pt x="3142" y="1462"/>
                  </a:lnTo>
                  <a:lnTo>
                    <a:pt x="3190" y="1461"/>
                  </a:lnTo>
                  <a:lnTo>
                    <a:pt x="3236" y="1469"/>
                  </a:lnTo>
                  <a:lnTo>
                    <a:pt x="3258" y="1478"/>
                  </a:lnTo>
                  <a:lnTo>
                    <a:pt x="3283" y="1488"/>
                  </a:lnTo>
                  <a:lnTo>
                    <a:pt x="3323" y="1518"/>
                  </a:lnTo>
                  <a:lnTo>
                    <a:pt x="3353" y="1554"/>
                  </a:lnTo>
                  <a:lnTo>
                    <a:pt x="3374" y="1596"/>
                  </a:lnTo>
                  <a:lnTo>
                    <a:pt x="3387" y="1641"/>
                  </a:lnTo>
                  <a:lnTo>
                    <a:pt x="3391" y="1689"/>
                  </a:lnTo>
                  <a:lnTo>
                    <a:pt x="3387" y="1738"/>
                  </a:lnTo>
                  <a:lnTo>
                    <a:pt x="3375" y="1786"/>
                  </a:lnTo>
                  <a:lnTo>
                    <a:pt x="3366" y="1810"/>
                  </a:lnTo>
                  <a:lnTo>
                    <a:pt x="3356" y="1833"/>
                  </a:lnTo>
                  <a:lnTo>
                    <a:pt x="3330" y="1874"/>
                  </a:lnTo>
                  <a:lnTo>
                    <a:pt x="3297" y="1908"/>
                  </a:lnTo>
                  <a:lnTo>
                    <a:pt x="3261" y="1937"/>
                  </a:lnTo>
                  <a:lnTo>
                    <a:pt x="3222" y="1957"/>
                  </a:lnTo>
                  <a:lnTo>
                    <a:pt x="3179" y="1973"/>
                  </a:lnTo>
                  <a:lnTo>
                    <a:pt x="3111" y="1986"/>
                  </a:lnTo>
                  <a:lnTo>
                    <a:pt x="3017" y="1981"/>
                  </a:lnTo>
                  <a:lnTo>
                    <a:pt x="2925" y="1955"/>
                  </a:lnTo>
                  <a:lnTo>
                    <a:pt x="2863" y="1921"/>
                  </a:lnTo>
                  <a:lnTo>
                    <a:pt x="2825" y="1892"/>
                  </a:lnTo>
                  <a:lnTo>
                    <a:pt x="2793" y="1860"/>
                  </a:lnTo>
                  <a:lnTo>
                    <a:pt x="2764" y="1822"/>
                  </a:lnTo>
                  <a:lnTo>
                    <a:pt x="2753" y="1802"/>
                  </a:lnTo>
                  <a:lnTo>
                    <a:pt x="2735" y="1767"/>
                  </a:lnTo>
                  <a:lnTo>
                    <a:pt x="2711" y="1692"/>
                  </a:lnTo>
                  <a:lnTo>
                    <a:pt x="2704" y="1614"/>
                  </a:lnTo>
                  <a:lnTo>
                    <a:pt x="2707" y="1535"/>
                  </a:lnTo>
                  <a:lnTo>
                    <a:pt x="2726" y="1458"/>
                  </a:lnTo>
                  <a:lnTo>
                    <a:pt x="2754" y="1384"/>
                  </a:lnTo>
                  <a:lnTo>
                    <a:pt x="2794" y="1317"/>
                  </a:lnTo>
                  <a:lnTo>
                    <a:pt x="2845" y="1257"/>
                  </a:lnTo>
                  <a:lnTo>
                    <a:pt x="2875" y="1230"/>
                  </a:lnTo>
                  <a:lnTo>
                    <a:pt x="2923" y="1193"/>
                  </a:lnTo>
                  <a:lnTo>
                    <a:pt x="3028" y="1134"/>
                  </a:lnTo>
                  <a:lnTo>
                    <a:pt x="3140" y="1094"/>
                  </a:lnTo>
                  <a:lnTo>
                    <a:pt x="3258" y="1072"/>
                  </a:lnTo>
                  <a:lnTo>
                    <a:pt x="3318" y="1069"/>
                  </a:lnTo>
                  <a:lnTo>
                    <a:pt x="3289" y="1055"/>
                  </a:lnTo>
                  <a:lnTo>
                    <a:pt x="3240" y="1019"/>
                  </a:lnTo>
                  <a:lnTo>
                    <a:pt x="3197" y="974"/>
                  </a:lnTo>
                  <a:lnTo>
                    <a:pt x="3164" y="920"/>
                  </a:lnTo>
                  <a:lnTo>
                    <a:pt x="3140" y="863"/>
                  </a:lnTo>
                  <a:lnTo>
                    <a:pt x="3129" y="801"/>
                  </a:lnTo>
                  <a:lnTo>
                    <a:pt x="3130" y="739"/>
                  </a:lnTo>
                  <a:lnTo>
                    <a:pt x="3144" y="677"/>
                  </a:lnTo>
                  <a:lnTo>
                    <a:pt x="3159" y="647"/>
                  </a:lnTo>
                  <a:lnTo>
                    <a:pt x="3162" y="640"/>
                  </a:lnTo>
                  <a:lnTo>
                    <a:pt x="3174" y="631"/>
                  </a:lnTo>
                  <a:lnTo>
                    <a:pt x="3193" y="627"/>
                  </a:lnTo>
                  <a:lnTo>
                    <a:pt x="3217" y="642"/>
                  </a:lnTo>
                  <a:lnTo>
                    <a:pt x="3227" y="669"/>
                  </a:lnTo>
                  <a:lnTo>
                    <a:pt x="3223" y="684"/>
                  </a:lnTo>
                  <a:lnTo>
                    <a:pt x="3210" y="716"/>
                  </a:lnTo>
                  <a:lnTo>
                    <a:pt x="3193" y="780"/>
                  </a:lnTo>
                  <a:lnTo>
                    <a:pt x="3190" y="844"/>
                  </a:lnTo>
                  <a:lnTo>
                    <a:pt x="3204" y="907"/>
                  </a:lnTo>
                  <a:lnTo>
                    <a:pt x="3219" y="939"/>
                  </a:lnTo>
                  <a:lnTo>
                    <a:pt x="3234" y="961"/>
                  </a:lnTo>
                  <a:lnTo>
                    <a:pt x="3266" y="1001"/>
                  </a:lnTo>
                  <a:lnTo>
                    <a:pt x="3304" y="1033"/>
                  </a:lnTo>
                  <a:lnTo>
                    <a:pt x="3346" y="1059"/>
                  </a:lnTo>
                  <a:lnTo>
                    <a:pt x="3370" y="1069"/>
                  </a:lnTo>
                  <a:lnTo>
                    <a:pt x="3419" y="1072"/>
                  </a:lnTo>
                  <a:lnTo>
                    <a:pt x="3467" y="1077"/>
                  </a:lnTo>
                  <a:lnTo>
                    <a:pt x="3444" y="1053"/>
                  </a:lnTo>
                  <a:lnTo>
                    <a:pt x="3406" y="994"/>
                  </a:lnTo>
                  <a:lnTo>
                    <a:pt x="3381" y="931"/>
                  </a:lnTo>
                  <a:lnTo>
                    <a:pt x="3372" y="865"/>
                  </a:lnTo>
                  <a:lnTo>
                    <a:pt x="3375" y="831"/>
                  </a:lnTo>
                  <a:lnTo>
                    <a:pt x="3376" y="822"/>
                  </a:lnTo>
                  <a:lnTo>
                    <a:pt x="3384" y="808"/>
                  </a:lnTo>
                  <a:lnTo>
                    <a:pt x="3403" y="796"/>
                  </a:lnTo>
                  <a:lnTo>
                    <a:pt x="3432" y="800"/>
                  </a:lnTo>
                  <a:lnTo>
                    <a:pt x="3445" y="815"/>
                  </a:lnTo>
                  <a:lnTo>
                    <a:pt x="3449" y="831"/>
                  </a:lnTo>
                  <a:lnTo>
                    <a:pt x="3448" y="841"/>
                  </a:lnTo>
                  <a:lnTo>
                    <a:pt x="3441" y="875"/>
                  </a:lnTo>
                  <a:lnTo>
                    <a:pt x="3442" y="942"/>
                  </a:lnTo>
                  <a:lnTo>
                    <a:pt x="3459" y="1005"/>
                  </a:lnTo>
                  <a:lnTo>
                    <a:pt x="3492" y="1060"/>
                  </a:lnTo>
                  <a:lnTo>
                    <a:pt x="3514" y="1085"/>
                  </a:lnTo>
                  <a:lnTo>
                    <a:pt x="3515" y="1085"/>
                  </a:lnTo>
                  <a:lnTo>
                    <a:pt x="3573" y="1098"/>
                  </a:lnTo>
                  <a:lnTo>
                    <a:pt x="3689" y="1130"/>
                  </a:lnTo>
                  <a:lnTo>
                    <a:pt x="3746" y="1151"/>
                  </a:lnTo>
                  <a:lnTo>
                    <a:pt x="3702" y="1103"/>
                  </a:lnTo>
                  <a:lnTo>
                    <a:pt x="3663" y="1050"/>
                  </a:lnTo>
                  <a:lnTo>
                    <a:pt x="3645" y="1023"/>
                  </a:lnTo>
                  <a:lnTo>
                    <a:pt x="3611" y="964"/>
                  </a:lnTo>
                  <a:lnTo>
                    <a:pt x="3586" y="902"/>
                  </a:lnTo>
                  <a:lnTo>
                    <a:pt x="3576" y="837"/>
                  </a:lnTo>
                  <a:lnTo>
                    <a:pt x="3578" y="804"/>
                  </a:lnTo>
                  <a:lnTo>
                    <a:pt x="3584" y="778"/>
                  </a:lnTo>
                  <a:lnTo>
                    <a:pt x="3603" y="727"/>
                  </a:lnTo>
                  <a:lnTo>
                    <a:pt x="3634" y="684"/>
                  </a:lnTo>
                  <a:lnTo>
                    <a:pt x="3677" y="655"/>
                  </a:lnTo>
                  <a:lnTo>
                    <a:pt x="3703" y="648"/>
                  </a:lnTo>
                  <a:lnTo>
                    <a:pt x="3713" y="648"/>
                  </a:lnTo>
                  <a:lnTo>
                    <a:pt x="3729" y="651"/>
                  </a:lnTo>
                  <a:lnTo>
                    <a:pt x="3747" y="665"/>
                  </a:lnTo>
                  <a:lnTo>
                    <a:pt x="3755" y="692"/>
                  </a:lnTo>
                  <a:lnTo>
                    <a:pt x="3747" y="714"/>
                  </a:lnTo>
                  <a:lnTo>
                    <a:pt x="3734" y="726"/>
                  </a:lnTo>
                  <a:lnTo>
                    <a:pt x="3725" y="730"/>
                  </a:lnTo>
                  <a:lnTo>
                    <a:pt x="3696" y="743"/>
                  </a:lnTo>
                  <a:lnTo>
                    <a:pt x="3659" y="779"/>
                  </a:lnTo>
                  <a:lnTo>
                    <a:pt x="3641" y="822"/>
                  </a:lnTo>
                  <a:lnTo>
                    <a:pt x="3638" y="870"/>
                  </a:lnTo>
                  <a:lnTo>
                    <a:pt x="3648" y="922"/>
                  </a:lnTo>
                  <a:lnTo>
                    <a:pt x="3668" y="972"/>
                  </a:lnTo>
                  <a:lnTo>
                    <a:pt x="3707" y="1046"/>
                  </a:lnTo>
                  <a:lnTo>
                    <a:pt x="3735" y="1086"/>
                  </a:lnTo>
                  <a:lnTo>
                    <a:pt x="3772" y="1134"/>
                  </a:lnTo>
                  <a:lnTo>
                    <a:pt x="3813" y="1178"/>
                  </a:lnTo>
                  <a:lnTo>
                    <a:pt x="3912" y="1221"/>
                  </a:lnTo>
                  <a:lnTo>
                    <a:pt x="4099" y="1323"/>
                  </a:lnTo>
                  <a:lnTo>
                    <a:pt x="4189" y="1381"/>
                  </a:lnTo>
                  <a:lnTo>
                    <a:pt x="4264" y="1431"/>
                  </a:lnTo>
                  <a:lnTo>
                    <a:pt x="4339" y="1487"/>
                  </a:lnTo>
                  <a:lnTo>
                    <a:pt x="4302" y="1444"/>
                  </a:lnTo>
                  <a:lnTo>
                    <a:pt x="4242" y="1348"/>
                  </a:lnTo>
                  <a:lnTo>
                    <a:pt x="4195" y="1244"/>
                  </a:lnTo>
                  <a:lnTo>
                    <a:pt x="4159" y="1133"/>
                  </a:lnTo>
                  <a:lnTo>
                    <a:pt x="4116" y="959"/>
                  </a:lnTo>
                  <a:lnTo>
                    <a:pt x="4064" y="731"/>
                  </a:lnTo>
                  <a:lnTo>
                    <a:pt x="4032" y="626"/>
                  </a:lnTo>
                  <a:lnTo>
                    <a:pt x="4007" y="559"/>
                  </a:lnTo>
                  <a:lnTo>
                    <a:pt x="3958" y="464"/>
                  </a:lnTo>
                  <a:lnTo>
                    <a:pt x="3921" y="405"/>
                  </a:lnTo>
                  <a:lnTo>
                    <a:pt x="3877" y="350"/>
                  </a:lnTo>
                  <a:lnTo>
                    <a:pt x="3827" y="298"/>
                  </a:lnTo>
                  <a:lnTo>
                    <a:pt x="3774" y="253"/>
                  </a:lnTo>
                  <a:lnTo>
                    <a:pt x="3716" y="213"/>
                  </a:lnTo>
                  <a:lnTo>
                    <a:pt x="3683" y="195"/>
                  </a:lnTo>
                  <a:lnTo>
                    <a:pt x="3652" y="178"/>
                  </a:lnTo>
                  <a:lnTo>
                    <a:pt x="3588" y="149"/>
                  </a:lnTo>
                  <a:lnTo>
                    <a:pt x="3521" y="128"/>
                  </a:lnTo>
                  <a:lnTo>
                    <a:pt x="3453" y="114"/>
                  </a:lnTo>
                  <a:lnTo>
                    <a:pt x="3384" y="106"/>
                  </a:lnTo>
                  <a:lnTo>
                    <a:pt x="3314" y="105"/>
                  </a:lnTo>
                  <a:lnTo>
                    <a:pt x="3244" y="110"/>
                  </a:lnTo>
                  <a:lnTo>
                    <a:pt x="3174" y="123"/>
                  </a:lnTo>
                  <a:lnTo>
                    <a:pt x="3140" y="132"/>
                  </a:lnTo>
                  <a:lnTo>
                    <a:pt x="3099" y="145"/>
                  </a:lnTo>
                  <a:lnTo>
                    <a:pt x="3024" y="178"/>
                  </a:lnTo>
                  <a:lnTo>
                    <a:pt x="2955" y="217"/>
                  </a:lnTo>
                  <a:lnTo>
                    <a:pt x="2893" y="262"/>
                  </a:lnTo>
                  <a:lnTo>
                    <a:pt x="2836" y="312"/>
                  </a:lnTo>
                  <a:lnTo>
                    <a:pt x="2784" y="368"/>
                  </a:lnTo>
                  <a:lnTo>
                    <a:pt x="2715" y="460"/>
                  </a:lnTo>
                  <a:lnTo>
                    <a:pt x="2639" y="596"/>
                  </a:lnTo>
                  <a:lnTo>
                    <a:pt x="2573" y="740"/>
                  </a:lnTo>
                  <a:lnTo>
                    <a:pt x="2486" y="964"/>
                  </a:lnTo>
                  <a:lnTo>
                    <a:pt x="2430" y="1110"/>
                  </a:lnTo>
                  <a:lnTo>
                    <a:pt x="2399" y="1185"/>
                  </a:lnTo>
                  <a:lnTo>
                    <a:pt x="2330" y="1330"/>
                  </a:lnTo>
                  <a:lnTo>
                    <a:pt x="2251" y="1470"/>
                  </a:lnTo>
                  <a:lnTo>
                    <a:pt x="2157" y="1602"/>
                  </a:lnTo>
                  <a:lnTo>
                    <a:pt x="2103" y="1663"/>
                  </a:lnTo>
                  <a:lnTo>
                    <a:pt x="2048" y="1721"/>
                  </a:lnTo>
                  <a:lnTo>
                    <a:pt x="1925" y="1828"/>
                  </a:lnTo>
                  <a:lnTo>
                    <a:pt x="1822" y="1895"/>
                  </a:lnTo>
                  <a:lnTo>
                    <a:pt x="1751" y="1934"/>
                  </a:lnTo>
                  <a:lnTo>
                    <a:pt x="1677" y="1968"/>
                  </a:lnTo>
                  <a:lnTo>
                    <a:pt x="1601" y="1995"/>
                  </a:lnTo>
                  <a:lnTo>
                    <a:pt x="1562" y="2005"/>
                  </a:lnTo>
                  <a:lnTo>
                    <a:pt x="1503" y="2018"/>
                  </a:lnTo>
                  <a:lnTo>
                    <a:pt x="1383" y="2034"/>
                  </a:lnTo>
                  <a:lnTo>
                    <a:pt x="1261" y="2034"/>
                  </a:lnTo>
                  <a:lnTo>
                    <a:pt x="1140" y="2017"/>
                  </a:lnTo>
                  <a:lnTo>
                    <a:pt x="1082" y="2003"/>
                  </a:lnTo>
                  <a:lnTo>
                    <a:pt x="1046" y="1997"/>
                  </a:lnTo>
                  <a:lnTo>
                    <a:pt x="975" y="1973"/>
                  </a:lnTo>
                  <a:lnTo>
                    <a:pt x="907" y="1937"/>
                  </a:lnTo>
                  <a:lnTo>
                    <a:pt x="846" y="1894"/>
                  </a:lnTo>
                  <a:lnTo>
                    <a:pt x="819" y="1873"/>
                  </a:lnTo>
                  <a:lnTo>
                    <a:pt x="736" y="1799"/>
                  </a:lnTo>
                  <a:lnTo>
                    <a:pt x="610" y="1685"/>
                  </a:lnTo>
                  <a:lnTo>
                    <a:pt x="520" y="1620"/>
                  </a:lnTo>
                  <a:lnTo>
                    <a:pt x="470" y="1596"/>
                  </a:lnTo>
                  <a:lnTo>
                    <a:pt x="429" y="1578"/>
                  </a:lnTo>
                  <a:lnTo>
                    <a:pt x="358" y="1561"/>
                  </a:lnTo>
                  <a:lnTo>
                    <a:pt x="310" y="1557"/>
                  </a:lnTo>
                  <a:lnTo>
                    <a:pt x="262" y="1559"/>
                  </a:lnTo>
                  <a:lnTo>
                    <a:pt x="216" y="1570"/>
                  </a:lnTo>
                  <a:lnTo>
                    <a:pt x="175" y="1590"/>
                  </a:lnTo>
                  <a:lnTo>
                    <a:pt x="139" y="1622"/>
                  </a:lnTo>
                  <a:lnTo>
                    <a:pt x="124" y="1642"/>
                  </a:lnTo>
                  <a:lnTo>
                    <a:pt x="114" y="1658"/>
                  </a:lnTo>
                  <a:lnTo>
                    <a:pt x="100" y="1690"/>
                  </a:lnTo>
                  <a:lnTo>
                    <a:pt x="94" y="1725"/>
                  </a:lnTo>
                  <a:lnTo>
                    <a:pt x="100" y="1760"/>
                  </a:lnTo>
                  <a:lnTo>
                    <a:pt x="107" y="1777"/>
                  </a:lnTo>
                  <a:lnTo>
                    <a:pt x="123" y="1807"/>
                  </a:lnTo>
                  <a:lnTo>
                    <a:pt x="159" y="1842"/>
                  </a:lnTo>
                  <a:lnTo>
                    <a:pt x="188" y="1856"/>
                  </a:lnTo>
                  <a:lnTo>
                    <a:pt x="206" y="1859"/>
                  </a:lnTo>
                  <a:lnTo>
                    <a:pt x="215" y="1860"/>
                  </a:lnTo>
                  <a:lnTo>
                    <a:pt x="232" y="1869"/>
                  </a:lnTo>
                  <a:lnTo>
                    <a:pt x="246" y="1887"/>
                  </a:lnTo>
                  <a:lnTo>
                    <a:pt x="246" y="1920"/>
                  </a:lnTo>
                  <a:lnTo>
                    <a:pt x="232" y="1939"/>
                  </a:lnTo>
                  <a:lnTo>
                    <a:pt x="216" y="1947"/>
                  </a:lnTo>
                  <a:lnTo>
                    <a:pt x="206" y="1948"/>
                  </a:lnTo>
                  <a:lnTo>
                    <a:pt x="180" y="1948"/>
                  </a:lnTo>
                  <a:lnTo>
                    <a:pt x="135" y="1939"/>
                  </a:lnTo>
                  <a:lnTo>
                    <a:pt x="93" y="1917"/>
                  </a:lnTo>
                  <a:lnTo>
                    <a:pt x="58" y="1886"/>
                  </a:lnTo>
                  <a:lnTo>
                    <a:pt x="31" y="1848"/>
                  </a:lnTo>
                  <a:lnTo>
                    <a:pt x="11" y="1804"/>
                  </a:lnTo>
                  <a:lnTo>
                    <a:pt x="1" y="1758"/>
                  </a:lnTo>
                  <a:lnTo>
                    <a:pt x="0" y="1711"/>
                  </a:lnTo>
                  <a:lnTo>
                    <a:pt x="4" y="1688"/>
                  </a:lnTo>
                  <a:lnTo>
                    <a:pt x="10" y="1663"/>
                  </a:lnTo>
                  <a:lnTo>
                    <a:pt x="32" y="1618"/>
                  </a:lnTo>
                  <a:lnTo>
                    <a:pt x="62" y="1579"/>
                  </a:lnTo>
                  <a:lnTo>
                    <a:pt x="98" y="1545"/>
                  </a:lnTo>
                  <a:lnTo>
                    <a:pt x="141" y="1519"/>
                  </a:lnTo>
                  <a:lnTo>
                    <a:pt x="188" y="1500"/>
                  </a:lnTo>
                  <a:lnTo>
                    <a:pt x="237" y="1488"/>
                  </a:lnTo>
                  <a:lnTo>
                    <a:pt x="288" y="1484"/>
                  </a:lnTo>
                  <a:lnTo>
                    <a:pt x="312" y="1487"/>
                  </a:lnTo>
                  <a:lnTo>
                    <a:pt x="338" y="1489"/>
                  </a:lnTo>
                  <a:lnTo>
                    <a:pt x="390" y="1501"/>
                  </a:lnTo>
                  <a:lnTo>
                    <a:pt x="463" y="1530"/>
                  </a:lnTo>
                  <a:lnTo>
                    <a:pt x="549" y="1584"/>
                  </a:lnTo>
                  <a:lnTo>
                    <a:pt x="630" y="1650"/>
                  </a:lnTo>
                  <a:lnTo>
                    <a:pt x="667" y="1686"/>
                  </a:lnTo>
                  <a:lnTo>
                    <a:pt x="643" y="1642"/>
                  </a:lnTo>
                  <a:lnTo>
                    <a:pt x="605" y="1548"/>
                  </a:lnTo>
                  <a:lnTo>
                    <a:pt x="592" y="1497"/>
                  </a:lnTo>
                  <a:lnTo>
                    <a:pt x="584" y="1463"/>
                  </a:lnTo>
                  <a:lnTo>
                    <a:pt x="577" y="1395"/>
                  </a:lnTo>
                  <a:lnTo>
                    <a:pt x="574" y="1327"/>
                  </a:lnTo>
                  <a:lnTo>
                    <a:pt x="581" y="1259"/>
                  </a:lnTo>
                  <a:lnTo>
                    <a:pt x="592" y="1193"/>
                  </a:lnTo>
                  <a:lnTo>
                    <a:pt x="614" y="1128"/>
                  </a:lnTo>
                  <a:lnTo>
                    <a:pt x="643" y="1067"/>
                  </a:lnTo>
                  <a:lnTo>
                    <a:pt x="680" y="1010"/>
                  </a:lnTo>
                  <a:lnTo>
                    <a:pt x="704" y="983"/>
                  </a:lnTo>
                  <a:lnTo>
                    <a:pt x="724" y="959"/>
                  </a:lnTo>
                  <a:lnTo>
                    <a:pt x="772" y="918"/>
                  </a:lnTo>
                  <a:lnTo>
                    <a:pt x="825" y="881"/>
                  </a:lnTo>
                  <a:lnTo>
                    <a:pt x="881" y="850"/>
                  </a:lnTo>
                  <a:lnTo>
                    <a:pt x="941" y="826"/>
                  </a:lnTo>
                  <a:lnTo>
                    <a:pt x="1003" y="809"/>
                  </a:lnTo>
                  <a:lnTo>
                    <a:pt x="1067" y="799"/>
                  </a:lnTo>
                  <a:lnTo>
                    <a:pt x="1130" y="796"/>
                  </a:lnTo>
                  <a:lnTo>
                    <a:pt x="1161" y="799"/>
                  </a:lnTo>
                  <a:lnTo>
                    <a:pt x="1192" y="802"/>
                  </a:lnTo>
                  <a:lnTo>
                    <a:pt x="1253" y="814"/>
                  </a:lnTo>
                  <a:lnTo>
                    <a:pt x="1312" y="835"/>
                  </a:lnTo>
                  <a:lnTo>
                    <a:pt x="1366" y="862"/>
                  </a:lnTo>
                  <a:lnTo>
                    <a:pt x="1417" y="896"/>
                  </a:lnTo>
                  <a:lnTo>
                    <a:pt x="1462" y="936"/>
                  </a:lnTo>
                  <a:lnTo>
                    <a:pt x="1501" y="983"/>
                  </a:lnTo>
                  <a:lnTo>
                    <a:pt x="1532" y="1036"/>
                  </a:lnTo>
                  <a:lnTo>
                    <a:pt x="1545" y="1066"/>
                  </a:lnTo>
                  <a:lnTo>
                    <a:pt x="1555" y="1093"/>
                  </a:lnTo>
                  <a:lnTo>
                    <a:pt x="1569" y="1151"/>
                  </a:lnTo>
                  <a:lnTo>
                    <a:pt x="1577" y="1211"/>
                  </a:lnTo>
                  <a:lnTo>
                    <a:pt x="1577" y="1272"/>
                  </a:lnTo>
                  <a:lnTo>
                    <a:pt x="1571" y="1331"/>
                  </a:lnTo>
                  <a:lnTo>
                    <a:pt x="1556" y="1390"/>
                  </a:lnTo>
                  <a:lnTo>
                    <a:pt x="1536" y="1447"/>
                  </a:lnTo>
                  <a:lnTo>
                    <a:pt x="1509" y="1500"/>
                  </a:lnTo>
                  <a:lnTo>
                    <a:pt x="1492" y="1524"/>
                  </a:lnTo>
                  <a:lnTo>
                    <a:pt x="1472" y="1550"/>
                  </a:lnTo>
                  <a:lnTo>
                    <a:pt x="1426" y="1598"/>
                  </a:lnTo>
                  <a:lnTo>
                    <a:pt x="1371" y="1638"/>
                  </a:lnTo>
                  <a:lnTo>
                    <a:pt x="1313" y="1670"/>
                  </a:lnTo>
                  <a:lnTo>
                    <a:pt x="1249" y="1690"/>
                  </a:lnTo>
                  <a:lnTo>
                    <a:pt x="1184" y="1699"/>
                  </a:lnTo>
                  <a:lnTo>
                    <a:pt x="1120" y="1694"/>
                  </a:lnTo>
                  <a:lnTo>
                    <a:pt x="1055" y="1675"/>
                  </a:lnTo>
                  <a:lnTo>
                    <a:pt x="1024" y="1658"/>
                  </a:lnTo>
                  <a:lnTo>
                    <a:pt x="994" y="1640"/>
                  </a:lnTo>
                  <a:lnTo>
                    <a:pt x="940" y="1594"/>
                  </a:lnTo>
                  <a:lnTo>
                    <a:pt x="898" y="1539"/>
                  </a:lnTo>
                  <a:lnTo>
                    <a:pt x="880" y="1491"/>
                  </a:lnTo>
                  <a:lnTo>
                    <a:pt x="873" y="1456"/>
                  </a:lnTo>
                  <a:lnTo>
                    <a:pt x="873" y="1436"/>
                  </a:lnTo>
                  <a:lnTo>
                    <a:pt x="875" y="1405"/>
                  </a:lnTo>
                  <a:lnTo>
                    <a:pt x="888" y="1344"/>
                  </a:lnTo>
                  <a:lnTo>
                    <a:pt x="912" y="1288"/>
                  </a:lnTo>
                  <a:lnTo>
                    <a:pt x="954" y="1242"/>
                  </a:lnTo>
                  <a:lnTo>
                    <a:pt x="981" y="1225"/>
                  </a:lnTo>
                  <a:lnTo>
                    <a:pt x="990" y="1221"/>
                  </a:lnTo>
                  <a:lnTo>
                    <a:pt x="1006" y="1226"/>
                  </a:lnTo>
                  <a:lnTo>
                    <a:pt x="1015" y="1241"/>
                  </a:lnTo>
                  <a:lnTo>
                    <a:pt x="1012" y="1257"/>
                  </a:lnTo>
                  <a:lnTo>
                    <a:pt x="1004" y="1265"/>
                  </a:lnTo>
                  <a:lnTo>
                    <a:pt x="987" y="1277"/>
                  </a:lnTo>
                  <a:lnTo>
                    <a:pt x="960" y="1307"/>
                  </a:lnTo>
                  <a:lnTo>
                    <a:pt x="943" y="1340"/>
                  </a:lnTo>
                  <a:lnTo>
                    <a:pt x="936" y="1377"/>
                  </a:lnTo>
                  <a:lnTo>
                    <a:pt x="937" y="1416"/>
                  </a:lnTo>
                  <a:lnTo>
                    <a:pt x="946" y="1452"/>
                  </a:lnTo>
                  <a:lnTo>
                    <a:pt x="963" y="1488"/>
                  </a:lnTo>
                  <a:lnTo>
                    <a:pt x="987" y="1518"/>
                  </a:lnTo>
                  <a:lnTo>
                    <a:pt x="1002" y="1532"/>
                  </a:lnTo>
                  <a:lnTo>
                    <a:pt x="1032" y="1552"/>
                  </a:lnTo>
                  <a:lnTo>
                    <a:pt x="1098" y="1576"/>
                  </a:lnTo>
                  <a:lnTo>
                    <a:pt x="1170" y="1583"/>
                  </a:lnTo>
                  <a:lnTo>
                    <a:pt x="1240" y="1572"/>
                  </a:lnTo>
                  <a:lnTo>
                    <a:pt x="1273" y="1559"/>
                  </a:lnTo>
                  <a:lnTo>
                    <a:pt x="1300" y="1548"/>
                  </a:lnTo>
                  <a:lnTo>
                    <a:pt x="1345" y="1517"/>
                  </a:lnTo>
                  <a:lnTo>
                    <a:pt x="1385" y="1476"/>
                  </a:lnTo>
                  <a:lnTo>
                    <a:pt x="1418" y="1431"/>
                  </a:lnTo>
                  <a:lnTo>
                    <a:pt x="1442" y="1379"/>
                  </a:lnTo>
                  <a:lnTo>
                    <a:pt x="1461" y="1325"/>
                  </a:lnTo>
                  <a:lnTo>
                    <a:pt x="1472" y="1269"/>
                  </a:lnTo>
                  <a:lnTo>
                    <a:pt x="1477" y="1213"/>
                  </a:lnTo>
                  <a:lnTo>
                    <a:pt x="1476" y="1186"/>
                  </a:lnTo>
                  <a:lnTo>
                    <a:pt x="1474" y="1149"/>
                  </a:lnTo>
                  <a:lnTo>
                    <a:pt x="1458" y="1082"/>
                  </a:lnTo>
                  <a:lnTo>
                    <a:pt x="1431" y="1025"/>
                  </a:lnTo>
                  <a:lnTo>
                    <a:pt x="1394" y="976"/>
                  </a:lnTo>
                  <a:lnTo>
                    <a:pt x="1350" y="937"/>
                  </a:lnTo>
                  <a:lnTo>
                    <a:pt x="1300" y="906"/>
                  </a:lnTo>
                  <a:lnTo>
                    <a:pt x="1243" y="883"/>
                  </a:lnTo>
                  <a:lnTo>
                    <a:pt x="1183" y="869"/>
                  </a:lnTo>
                  <a:lnTo>
                    <a:pt x="1120" y="862"/>
                  </a:lnTo>
                  <a:lnTo>
                    <a:pt x="1055" y="863"/>
                  </a:lnTo>
                  <a:lnTo>
                    <a:pt x="990" y="872"/>
                  </a:lnTo>
                  <a:lnTo>
                    <a:pt x="928" y="889"/>
                  </a:lnTo>
                  <a:lnTo>
                    <a:pt x="867" y="914"/>
                  </a:lnTo>
                  <a:lnTo>
                    <a:pt x="811" y="946"/>
                  </a:lnTo>
                  <a:lnTo>
                    <a:pt x="761" y="986"/>
                  </a:lnTo>
                  <a:lnTo>
                    <a:pt x="717" y="1032"/>
                  </a:lnTo>
                  <a:lnTo>
                    <a:pt x="698" y="1059"/>
                  </a:lnTo>
                  <a:lnTo>
                    <a:pt x="679" y="1091"/>
                  </a:lnTo>
                  <a:lnTo>
                    <a:pt x="648" y="1160"/>
                  </a:lnTo>
                  <a:lnTo>
                    <a:pt x="627" y="1233"/>
                  </a:lnTo>
                  <a:lnTo>
                    <a:pt x="617" y="1307"/>
                  </a:lnTo>
                  <a:lnTo>
                    <a:pt x="617" y="1382"/>
                  </a:lnTo>
                  <a:lnTo>
                    <a:pt x="626" y="1457"/>
                  </a:lnTo>
                  <a:lnTo>
                    <a:pt x="645" y="1530"/>
                  </a:lnTo>
                  <a:lnTo>
                    <a:pt x="673" y="1601"/>
                  </a:lnTo>
                  <a:lnTo>
                    <a:pt x="689" y="1635"/>
                  </a:lnTo>
                  <a:lnTo>
                    <a:pt x="710" y="1670"/>
                  </a:lnTo>
                  <a:lnTo>
                    <a:pt x="758" y="1736"/>
                  </a:lnTo>
                  <a:lnTo>
                    <a:pt x="814" y="1795"/>
                  </a:lnTo>
                  <a:lnTo>
                    <a:pt x="875" y="1847"/>
                  </a:lnTo>
                  <a:lnTo>
                    <a:pt x="942" y="1890"/>
                  </a:lnTo>
                  <a:lnTo>
                    <a:pt x="1015" y="1925"/>
                  </a:lnTo>
                  <a:lnTo>
                    <a:pt x="1091" y="1952"/>
                  </a:lnTo>
                  <a:lnTo>
                    <a:pt x="1172" y="1969"/>
                  </a:lnTo>
                  <a:lnTo>
                    <a:pt x="1213" y="1974"/>
                  </a:lnTo>
                  <a:lnTo>
                    <a:pt x="1254" y="1978"/>
                  </a:lnTo>
                  <a:lnTo>
                    <a:pt x="1339" y="1978"/>
                  </a:lnTo>
                  <a:lnTo>
                    <a:pt x="1422" y="1972"/>
                  </a:lnTo>
                  <a:lnTo>
                    <a:pt x="1503" y="1956"/>
                  </a:lnTo>
                  <a:lnTo>
                    <a:pt x="1584" y="1934"/>
                  </a:lnTo>
                  <a:lnTo>
                    <a:pt x="1661" y="1904"/>
                  </a:lnTo>
                  <a:lnTo>
                    <a:pt x="1737" y="1867"/>
                  </a:lnTo>
                  <a:lnTo>
                    <a:pt x="1809" y="1822"/>
                  </a:lnTo>
                  <a:lnTo>
                    <a:pt x="1843" y="1798"/>
                  </a:lnTo>
                  <a:lnTo>
                    <a:pt x="1909" y="1746"/>
                  </a:lnTo>
                  <a:lnTo>
                    <a:pt x="2026" y="1628"/>
                  </a:lnTo>
                  <a:lnTo>
                    <a:pt x="2128" y="1496"/>
                  </a:lnTo>
                  <a:lnTo>
                    <a:pt x="2214" y="1353"/>
                  </a:lnTo>
                  <a:lnTo>
                    <a:pt x="2249" y="1278"/>
                  </a:lnTo>
                  <a:lnTo>
                    <a:pt x="2302" y="1158"/>
                  </a:lnTo>
                  <a:lnTo>
                    <a:pt x="2392" y="902"/>
                  </a:lnTo>
                  <a:lnTo>
                    <a:pt x="2439" y="774"/>
                  </a:lnTo>
                  <a:lnTo>
                    <a:pt x="2394" y="812"/>
                  </a:lnTo>
                  <a:lnTo>
                    <a:pt x="2297" y="878"/>
                  </a:lnTo>
                  <a:lnTo>
                    <a:pt x="2192" y="927"/>
                  </a:lnTo>
                  <a:lnTo>
                    <a:pt x="2107" y="949"/>
                  </a:lnTo>
                  <a:lnTo>
                    <a:pt x="2049" y="957"/>
                  </a:lnTo>
                  <a:lnTo>
                    <a:pt x="2019" y="958"/>
                  </a:lnTo>
                  <a:lnTo>
                    <a:pt x="1980" y="957"/>
                  </a:lnTo>
                  <a:lnTo>
                    <a:pt x="1905" y="948"/>
                  </a:lnTo>
                  <a:lnTo>
                    <a:pt x="1834" y="926"/>
                  </a:lnTo>
                  <a:lnTo>
                    <a:pt x="1766" y="894"/>
                  </a:lnTo>
                  <a:lnTo>
                    <a:pt x="1707" y="853"/>
                  </a:lnTo>
                  <a:lnTo>
                    <a:pt x="1655" y="801"/>
                  </a:lnTo>
                  <a:lnTo>
                    <a:pt x="1615" y="740"/>
                  </a:lnTo>
                  <a:lnTo>
                    <a:pt x="1588" y="669"/>
                  </a:lnTo>
                  <a:lnTo>
                    <a:pt x="1580" y="630"/>
                  </a:lnTo>
                  <a:lnTo>
                    <a:pt x="1577" y="605"/>
                  </a:lnTo>
                  <a:lnTo>
                    <a:pt x="1576" y="581"/>
                  </a:lnTo>
                  <a:lnTo>
                    <a:pt x="1575" y="577"/>
                  </a:lnTo>
                  <a:lnTo>
                    <a:pt x="1576" y="572"/>
                  </a:lnTo>
                  <a:lnTo>
                    <a:pt x="1577" y="543"/>
                  </a:lnTo>
                  <a:lnTo>
                    <a:pt x="1588" y="486"/>
                  </a:lnTo>
                  <a:lnTo>
                    <a:pt x="1597" y="459"/>
                  </a:lnTo>
                  <a:lnTo>
                    <a:pt x="1589" y="440"/>
                  </a:lnTo>
                  <a:lnTo>
                    <a:pt x="1562" y="407"/>
                  </a:lnTo>
                  <a:lnTo>
                    <a:pt x="1544" y="397"/>
                  </a:lnTo>
                  <a:lnTo>
                    <a:pt x="1531" y="392"/>
                  </a:lnTo>
                  <a:lnTo>
                    <a:pt x="1506" y="389"/>
                  </a:lnTo>
                  <a:lnTo>
                    <a:pt x="1481" y="394"/>
                  </a:lnTo>
                  <a:lnTo>
                    <a:pt x="1458" y="406"/>
                  </a:lnTo>
                  <a:lnTo>
                    <a:pt x="1429" y="432"/>
                  </a:lnTo>
                  <a:lnTo>
                    <a:pt x="1413" y="467"/>
                  </a:lnTo>
                  <a:lnTo>
                    <a:pt x="1409" y="491"/>
                  </a:lnTo>
                  <a:lnTo>
                    <a:pt x="1410" y="504"/>
                  </a:lnTo>
                  <a:lnTo>
                    <a:pt x="1411" y="513"/>
                  </a:lnTo>
                  <a:lnTo>
                    <a:pt x="1406" y="530"/>
                  </a:lnTo>
                  <a:lnTo>
                    <a:pt x="1392" y="548"/>
                  </a:lnTo>
                  <a:lnTo>
                    <a:pt x="1362" y="556"/>
                  </a:lnTo>
                  <a:lnTo>
                    <a:pt x="1343" y="548"/>
                  </a:lnTo>
                  <a:lnTo>
                    <a:pt x="1334" y="535"/>
                  </a:lnTo>
                  <a:lnTo>
                    <a:pt x="1331" y="526"/>
                  </a:lnTo>
                  <a:lnTo>
                    <a:pt x="1328" y="506"/>
                  </a:lnTo>
                  <a:lnTo>
                    <a:pt x="1334" y="463"/>
                  </a:lnTo>
                  <a:lnTo>
                    <a:pt x="1349" y="423"/>
                  </a:lnTo>
                  <a:lnTo>
                    <a:pt x="1374" y="386"/>
                  </a:lnTo>
                  <a:lnTo>
                    <a:pt x="1406" y="358"/>
                  </a:lnTo>
                  <a:lnTo>
                    <a:pt x="1444" y="340"/>
                  </a:lnTo>
                  <a:lnTo>
                    <a:pt x="1485" y="332"/>
                  </a:lnTo>
                  <a:lnTo>
                    <a:pt x="1528" y="340"/>
                  </a:lnTo>
                  <a:lnTo>
                    <a:pt x="1549" y="350"/>
                  </a:lnTo>
                  <a:lnTo>
                    <a:pt x="1569" y="363"/>
                  </a:lnTo>
                  <a:lnTo>
                    <a:pt x="1602" y="401"/>
                  </a:lnTo>
                  <a:lnTo>
                    <a:pt x="1612" y="423"/>
                  </a:lnTo>
                  <a:lnTo>
                    <a:pt x="1632" y="389"/>
                  </a:lnTo>
                  <a:lnTo>
                    <a:pt x="1656" y="360"/>
                  </a:lnTo>
                  <a:lnTo>
                    <a:pt x="1685" y="333"/>
                  </a:lnTo>
                  <a:lnTo>
                    <a:pt x="1750" y="290"/>
                  </a:lnTo>
                  <a:lnTo>
                    <a:pt x="1823" y="266"/>
                  </a:lnTo>
                  <a:lnTo>
                    <a:pt x="1881" y="261"/>
                  </a:lnTo>
                  <a:lnTo>
                    <a:pt x="1919" y="263"/>
                  </a:lnTo>
                  <a:lnTo>
                    <a:pt x="1939" y="268"/>
                  </a:lnTo>
                  <a:lnTo>
                    <a:pt x="1973" y="279"/>
                  </a:lnTo>
                  <a:lnTo>
                    <a:pt x="2036" y="315"/>
                  </a:lnTo>
                  <a:lnTo>
                    <a:pt x="2075" y="353"/>
                  </a:lnTo>
                  <a:lnTo>
                    <a:pt x="2094" y="382"/>
                  </a:lnTo>
                  <a:lnTo>
                    <a:pt x="2109" y="416"/>
                  </a:lnTo>
                  <a:lnTo>
                    <a:pt x="2114" y="451"/>
                  </a:lnTo>
                  <a:lnTo>
                    <a:pt x="2113" y="471"/>
                  </a:lnTo>
                  <a:lnTo>
                    <a:pt x="2107" y="503"/>
                  </a:lnTo>
                  <a:lnTo>
                    <a:pt x="2084" y="564"/>
                  </a:lnTo>
                  <a:lnTo>
                    <a:pt x="2055" y="602"/>
                  </a:lnTo>
                  <a:lnTo>
                    <a:pt x="2031" y="621"/>
                  </a:lnTo>
                  <a:lnTo>
                    <a:pt x="2002" y="635"/>
                  </a:lnTo>
                  <a:lnTo>
                    <a:pt x="1971" y="643"/>
                  </a:lnTo>
                  <a:lnTo>
                    <a:pt x="1953" y="644"/>
                  </a:lnTo>
                  <a:lnTo>
                    <a:pt x="1939" y="642"/>
                  </a:lnTo>
                  <a:lnTo>
                    <a:pt x="1922" y="625"/>
                  </a:lnTo>
                  <a:lnTo>
                    <a:pt x="1918" y="600"/>
                  </a:lnTo>
                  <a:lnTo>
                    <a:pt x="1931" y="578"/>
                  </a:lnTo>
                  <a:lnTo>
                    <a:pt x="1944" y="573"/>
                  </a:lnTo>
                  <a:lnTo>
                    <a:pt x="1956" y="568"/>
                  </a:lnTo>
                  <a:lnTo>
                    <a:pt x="1978" y="555"/>
                  </a:lnTo>
                  <a:lnTo>
                    <a:pt x="2002" y="526"/>
                  </a:lnTo>
                  <a:lnTo>
                    <a:pt x="2015" y="478"/>
                  </a:lnTo>
                  <a:lnTo>
                    <a:pt x="2009" y="442"/>
                  </a:lnTo>
                  <a:lnTo>
                    <a:pt x="1997" y="419"/>
                  </a:lnTo>
                  <a:lnTo>
                    <a:pt x="1989" y="408"/>
                  </a:lnTo>
                  <a:lnTo>
                    <a:pt x="1967" y="389"/>
                  </a:lnTo>
                  <a:lnTo>
                    <a:pt x="1914" y="363"/>
                  </a:lnTo>
                  <a:lnTo>
                    <a:pt x="1855" y="355"/>
                  </a:lnTo>
                  <a:lnTo>
                    <a:pt x="1796" y="367"/>
                  </a:lnTo>
                  <a:lnTo>
                    <a:pt x="1769" y="379"/>
                  </a:lnTo>
                  <a:lnTo>
                    <a:pt x="1739" y="397"/>
                  </a:lnTo>
                  <a:lnTo>
                    <a:pt x="1694" y="442"/>
                  </a:lnTo>
                  <a:lnTo>
                    <a:pt x="1663" y="495"/>
                  </a:lnTo>
                  <a:lnTo>
                    <a:pt x="1647" y="555"/>
                  </a:lnTo>
                  <a:lnTo>
                    <a:pt x="1646" y="616"/>
                  </a:lnTo>
                  <a:lnTo>
                    <a:pt x="1658" y="678"/>
                  </a:lnTo>
                  <a:lnTo>
                    <a:pt x="1684" y="736"/>
                  </a:lnTo>
                  <a:lnTo>
                    <a:pt x="1721" y="788"/>
                  </a:lnTo>
                  <a:lnTo>
                    <a:pt x="1744" y="812"/>
                  </a:lnTo>
                  <a:lnTo>
                    <a:pt x="1773" y="835"/>
                  </a:lnTo>
                  <a:lnTo>
                    <a:pt x="1835" y="870"/>
                  </a:lnTo>
                  <a:lnTo>
                    <a:pt x="1903" y="893"/>
                  </a:lnTo>
                  <a:lnTo>
                    <a:pt x="1973" y="904"/>
                  </a:lnTo>
                  <a:lnTo>
                    <a:pt x="2044" y="904"/>
                  </a:lnTo>
                  <a:lnTo>
                    <a:pt x="2114" y="893"/>
                  </a:lnTo>
                  <a:lnTo>
                    <a:pt x="2184" y="874"/>
                  </a:lnTo>
                  <a:lnTo>
                    <a:pt x="2250" y="847"/>
                  </a:lnTo>
                  <a:lnTo>
                    <a:pt x="2281" y="830"/>
                  </a:lnTo>
                  <a:lnTo>
                    <a:pt x="2334" y="799"/>
                  </a:lnTo>
                  <a:lnTo>
                    <a:pt x="2430" y="725"/>
                  </a:lnTo>
                  <a:lnTo>
                    <a:pt x="2474" y="684"/>
                  </a:lnTo>
                  <a:lnTo>
                    <a:pt x="2504" y="613"/>
                  </a:lnTo>
                  <a:lnTo>
                    <a:pt x="2573" y="477"/>
                  </a:lnTo>
                  <a:lnTo>
                    <a:pt x="2654" y="350"/>
                  </a:lnTo>
                  <a:lnTo>
                    <a:pt x="2728" y="265"/>
                  </a:lnTo>
                  <a:lnTo>
                    <a:pt x="2783" y="211"/>
                  </a:lnTo>
                  <a:lnTo>
                    <a:pt x="2812" y="187"/>
                  </a:lnTo>
                  <a:lnTo>
                    <a:pt x="2847" y="160"/>
                  </a:lnTo>
                  <a:lnTo>
                    <a:pt x="2919" y="114"/>
                  </a:lnTo>
                  <a:lnTo>
                    <a:pt x="2994" y="74"/>
                  </a:lnTo>
                  <a:lnTo>
                    <a:pt x="3073" y="43"/>
                  </a:lnTo>
                  <a:lnTo>
                    <a:pt x="3155" y="21"/>
                  </a:lnTo>
                  <a:lnTo>
                    <a:pt x="3239" y="5"/>
                  </a:lnTo>
                  <a:lnTo>
                    <a:pt x="3324" y="0"/>
                  </a:lnTo>
                  <a:lnTo>
                    <a:pt x="3410" y="4"/>
                  </a:lnTo>
                  <a:lnTo>
                    <a:pt x="3453" y="10"/>
                  </a:lnTo>
                  <a:lnTo>
                    <a:pt x="3492" y="17"/>
                  </a:lnTo>
                  <a:lnTo>
                    <a:pt x="3568" y="36"/>
                  </a:lnTo>
                  <a:lnTo>
                    <a:pt x="3642" y="64"/>
                  </a:lnTo>
                  <a:lnTo>
                    <a:pt x="3713" y="99"/>
                  </a:lnTo>
                  <a:lnTo>
                    <a:pt x="3781" y="139"/>
                  </a:lnTo>
                  <a:lnTo>
                    <a:pt x="3843" y="187"/>
                  </a:lnTo>
                  <a:lnTo>
                    <a:pt x="3901" y="240"/>
                  </a:lnTo>
                  <a:lnTo>
                    <a:pt x="3954" y="298"/>
                  </a:lnTo>
                  <a:lnTo>
                    <a:pt x="3978" y="331"/>
                  </a:lnTo>
                  <a:lnTo>
                    <a:pt x="3983" y="301"/>
                  </a:lnTo>
                  <a:lnTo>
                    <a:pt x="4002" y="244"/>
                  </a:lnTo>
                  <a:lnTo>
                    <a:pt x="4031" y="193"/>
                  </a:lnTo>
                  <a:lnTo>
                    <a:pt x="4066" y="147"/>
                  </a:lnTo>
                  <a:lnTo>
                    <a:pt x="4110" y="108"/>
                  </a:lnTo>
                  <a:lnTo>
                    <a:pt x="4159" y="75"/>
                  </a:lnTo>
                  <a:lnTo>
                    <a:pt x="4215" y="52"/>
                  </a:lnTo>
                  <a:lnTo>
                    <a:pt x="4273" y="38"/>
                  </a:lnTo>
                  <a:lnTo>
                    <a:pt x="4304" y="35"/>
                  </a:lnTo>
                  <a:lnTo>
                    <a:pt x="4341" y="35"/>
                  </a:lnTo>
                  <a:lnTo>
                    <a:pt x="4413" y="48"/>
                  </a:lnTo>
                  <a:lnTo>
                    <a:pt x="4482" y="77"/>
                  </a:lnTo>
                  <a:lnTo>
                    <a:pt x="4544" y="117"/>
                  </a:lnTo>
                  <a:lnTo>
                    <a:pt x="4596" y="170"/>
                  </a:lnTo>
                  <a:lnTo>
                    <a:pt x="4635" y="231"/>
                  </a:lnTo>
                  <a:lnTo>
                    <a:pt x="4656" y="300"/>
                  </a:lnTo>
                  <a:lnTo>
                    <a:pt x="4657" y="373"/>
                  </a:lnTo>
                  <a:lnTo>
                    <a:pt x="4648" y="412"/>
                  </a:lnTo>
                  <a:lnTo>
                    <a:pt x="4636" y="447"/>
                  </a:lnTo>
                  <a:lnTo>
                    <a:pt x="4600" y="511"/>
                  </a:lnTo>
                  <a:lnTo>
                    <a:pt x="4549" y="561"/>
                  </a:lnTo>
                  <a:lnTo>
                    <a:pt x="4486" y="595"/>
                  </a:lnTo>
                  <a:lnTo>
                    <a:pt x="4448" y="604"/>
                  </a:lnTo>
                  <a:lnTo>
                    <a:pt x="4417" y="608"/>
                  </a:lnTo>
                  <a:lnTo>
                    <a:pt x="4352" y="596"/>
                  </a:lnTo>
                  <a:lnTo>
                    <a:pt x="4293" y="568"/>
                  </a:lnTo>
                  <a:lnTo>
                    <a:pt x="4243" y="524"/>
                  </a:lnTo>
                  <a:lnTo>
                    <a:pt x="4227" y="497"/>
                  </a:lnTo>
                  <a:lnTo>
                    <a:pt x="4214" y="472"/>
                  </a:lnTo>
                  <a:lnTo>
                    <a:pt x="4199" y="412"/>
                  </a:lnTo>
                  <a:lnTo>
                    <a:pt x="4202" y="367"/>
                  </a:lnTo>
                  <a:lnTo>
                    <a:pt x="4210" y="338"/>
                  </a:lnTo>
                  <a:lnTo>
                    <a:pt x="4224" y="312"/>
                  </a:lnTo>
                  <a:lnTo>
                    <a:pt x="4243" y="292"/>
                  </a:lnTo>
                  <a:lnTo>
                    <a:pt x="4258" y="283"/>
                  </a:lnTo>
                  <a:lnTo>
                    <a:pt x="4269" y="276"/>
                  </a:lnTo>
                  <a:lnTo>
                    <a:pt x="4297" y="268"/>
                  </a:lnTo>
                  <a:lnTo>
                    <a:pt x="4325" y="268"/>
                  </a:lnTo>
                  <a:lnTo>
                    <a:pt x="4352" y="274"/>
                  </a:lnTo>
                  <a:lnTo>
                    <a:pt x="4377" y="287"/>
                  </a:lnTo>
                  <a:lnTo>
                    <a:pt x="4395" y="303"/>
                  </a:lnTo>
                  <a:lnTo>
                    <a:pt x="4408" y="327"/>
                  </a:lnTo>
                  <a:lnTo>
                    <a:pt x="4413" y="354"/>
                  </a:lnTo>
                  <a:lnTo>
                    <a:pt x="4411" y="370"/>
                  </a:lnTo>
                  <a:lnTo>
                    <a:pt x="4408" y="379"/>
                  </a:lnTo>
                  <a:lnTo>
                    <a:pt x="4400" y="389"/>
                  </a:lnTo>
                  <a:lnTo>
                    <a:pt x="4383" y="397"/>
                  </a:lnTo>
                  <a:lnTo>
                    <a:pt x="4357" y="389"/>
                  </a:lnTo>
                  <a:lnTo>
                    <a:pt x="4342" y="367"/>
                  </a:lnTo>
                  <a:lnTo>
                    <a:pt x="4342" y="351"/>
                  </a:lnTo>
                  <a:lnTo>
                    <a:pt x="4342" y="335"/>
                  </a:lnTo>
                  <a:lnTo>
                    <a:pt x="4329" y="310"/>
                  </a:lnTo>
                  <a:lnTo>
                    <a:pt x="4315" y="301"/>
                  </a:lnTo>
                  <a:lnTo>
                    <a:pt x="4304" y="301"/>
                  </a:lnTo>
                  <a:lnTo>
                    <a:pt x="4294" y="302"/>
                  </a:lnTo>
                  <a:lnTo>
                    <a:pt x="4274" y="310"/>
                  </a:lnTo>
                  <a:lnTo>
                    <a:pt x="4258" y="324"/>
                  </a:lnTo>
                  <a:lnTo>
                    <a:pt x="4247" y="342"/>
                  </a:lnTo>
                  <a:lnTo>
                    <a:pt x="4243" y="353"/>
                  </a:lnTo>
                  <a:lnTo>
                    <a:pt x="4237" y="381"/>
                  </a:lnTo>
                  <a:lnTo>
                    <a:pt x="4242" y="424"/>
                  </a:lnTo>
                  <a:lnTo>
                    <a:pt x="4252" y="451"/>
                  </a:lnTo>
                  <a:lnTo>
                    <a:pt x="4260" y="464"/>
                  </a:lnTo>
                  <a:lnTo>
                    <a:pt x="4278" y="486"/>
                  </a:lnTo>
                  <a:lnTo>
                    <a:pt x="4325" y="520"/>
                  </a:lnTo>
                  <a:lnTo>
                    <a:pt x="4381" y="537"/>
                  </a:lnTo>
                  <a:lnTo>
                    <a:pt x="4424" y="535"/>
                  </a:lnTo>
                  <a:lnTo>
                    <a:pt x="4451" y="526"/>
                  </a:lnTo>
                  <a:lnTo>
                    <a:pt x="4464" y="520"/>
                  </a:lnTo>
                  <a:lnTo>
                    <a:pt x="4492" y="503"/>
                  </a:lnTo>
                  <a:lnTo>
                    <a:pt x="4535" y="459"/>
                  </a:lnTo>
                  <a:lnTo>
                    <a:pt x="4560" y="408"/>
                  </a:lnTo>
                  <a:lnTo>
                    <a:pt x="4569" y="353"/>
                  </a:lnTo>
                  <a:lnTo>
                    <a:pt x="4564" y="297"/>
                  </a:lnTo>
                  <a:lnTo>
                    <a:pt x="4544" y="243"/>
                  </a:lnTo>
                  <a:lnTo>
                    <a:pt x="4510" y="192"/>
                  </a:lnTo>
                  <a:lnTo>
                    <a:pt x="4466" y="152"/>
                  </a:lnTo>
                  <a:lnTo>
                    <a:pt x="4439" y="136"/>
                  </a:lnTo>
                  <a:lnTo>
                    <a:pt x="4413" y="123"/>
                  </a:lnTo>
                  <a:lnTo>
                    <a:pt x="4360" y="108"/>
                  </a:lnTo>
                  <a:lnTo>
                    <a:pt x="4304" y="103"/>
                  </a:lnTo>
                  <a:lnTo>
                    <a:pt x="4247" y="108"/>
                  </a:lnTo>
                  <a:lnTo>
                    <a:pt x="4193" y="122"/>
                  </a:lnTo>
                  <a:lnTo>
                    <a:pt x="4141" y="147"/>
                  </a:lnTo>
                  <a:lnTo>
                    <a:pt x="4096" y="179"/>
                  </a:lnTo>
                  <a:lnTo>
                    <a:pt x="4057" y="219"/>
                  </a:lnTo>
                  <a:lnTo>
                    <a:pt x="4042" y="244"/>
                  </a:lnTo>
                  <a:lnTo>
                    <a:pt x="4027" y="274"/>
                  </a:lnTo>
                  <a:lnTo>
                    <a:pt x="4007" y="336"/>
                  </a:lnTo>
                  <a:lnTo>
                    <a:pt x="4004" y="370"/>
                  </a:lnTo>
                  <a:lnTo>
                    <a:pt x="4024" y="402"/>
                  </a:lnTo>
                  <a:lnTo>
                    <a:pt x="4058" y="469"/>
                  </a:lnTo>
                  <a:lnTo>
                    <a:pt x="4098" y="574"/>
                  </a:lnTo>
                  <a:lnTo>
                    <a:pt x="4118" y="647"/>
                  </a:lnTo>
                  <a:lnTo>
                    <a:pt x="4127" y="655"/>
                  </a:lnTo>
                  <a:lnTo>
                    <a:pt x="4136" y="661"/>
                  </a:lnTo>
                  <a:lnTo>
                    <a:pt x="4133" y="664"/>
                  </a:lnTo>
                  <a:lnTo>
                    <a:pt x="4127" y="660"/>
                  </a:lnTo>
                  <a:lnTo>
                    <a:pt x="4120" y="656"/>
                  </a:lnTo>
                  <a:lnTo>
                    <a:pt x="4158" y="841"/>
                  </a:lnTo>
                  <a:lnTo>
                    <a:pt x="4189" y="1029"/>
                  </a:lnTo>
                  <a:lnTo>
                    <a:pt x="4201" y="1089"/>
                  </a:lnTo>
                  <a:lnTo>
                    <a:pt x="4232" y="1208"/>
                  </a:lnTo>
                  <a:lnTo>
                    <a:pt x="4276" y="1323"/>
                  </a:lnTo>
                  <a:lnTo>
                    <a:pt x="4334" y="1431"/>
                  </a:lnTo>
                  <a:lnTo>
                    <a:pt x="4372" y="1478"/>
                  </a:lnTo>
                  <a:lnTo>
                    <a:pt x="4360" y="1445"/>
                  </a:lnTo>
                  <a:lnTo>
                    <a:pt x="4344" y="1377"/>
                  </a:lnTo>
                  <a:lnTo>
                    <a:pt x="4337" y="1307"/>
                  </a:lnTo>
                  <a:lnTo>
                    <a:pt x="4337" y="1237"/>
                  </a:lnTo>
                  <a:lnTo>
                    <a:pt x="4346" y="1168"/>
                  </a:lnTo>
                  <a:lnTo>
                    <a:pt x="4361" y="1099"/>
                  </a:lnTo>
                  <a:lnTo>
                    <a:pt x="4387" y="1034"/>
                  </a:lnTo>
                  <a:lnTo>
                    <a:pt x="4421" y="972"/>
                  </a:lnTo>
                  <a:lnTo>
                    <a:pt x="4442" y="944"/>
                  </a:lnTo>
                  <a:lnTo>
                    <a:pt x="4466" y="911"/>
                  </a:lnTo>
                  <a:lnTo>
                    <a:pt x="4523" y="854"/>
                  </a:lnTo>
                  <a:lnTo>
                    <a:pt x="4588" y="805"/>
                  </a:lnTo>
                  <a:lnTo>
                    <a:pt x="4658" y="765"/>
                  </a:lnTo>
                  <a:lnTo>
                    <a:pt x="4732" y="734"/>
                  </a:lnTo>
                  <a:lnTo>
                    <a:pt x="4810" y="714"/>
                  </a:lnTo>
                  <a:lnTo>
                    <a:pt x="4890" y="707"/>
                  </a:lnTo>
                  <a:lnTo>
                    <a:pt x="4972" y="709"/>
                  </a:lnTo>
                  <a:lnTo>
                    <a:pt x="5012" y="716"/>
                  </a:lnTo>
                  <a:lnTo>
                    <a:pt x="5052" y="725"/>
                  </a:lnTo>
                  <a:lnTo>
                    <a:pt x="5129" y="752"/>
                  </a:lnTo>
                  <a:lnTo>
                    <a:pt x="5199" y="792"/>
                  </a:lnTo>
                  <a:lnTo>
                    <a:pt x="5261" y="843"/>
                  </a:lnTo>
                  <a:lnTo>
                    <a:pt x="5313" y="902"/>
                  </a:lnTo>
                  <a:lnTo>
                    <a:pt x="5352" y="971"/>
                  </a:lnTo>
                  <a:lnTo>
                    <a:pt x="5376" y="1046"/>
                  </a:lnTo>
                  <a:lnTo>
                    <a:pt x="5383" y="1128"/>
                  </a:lnTo>
                  <a:lnTo>
                    <a:pt x="5377" y="1171"/>
                  </a:lnTo>
                  <a:lnTo>
                    <a:pt x="5371" y="1206"/>
                  </a:lnTo>
                  <a:lnTo>
                    <a:pt x="5344" y="1270"/>
                  </a:lnTo>
                  <a:lnTo>
                    <a:pt x="5304" y="1327"/>
                  </a:lnTo>
                  <a:lnTo>
                    <a:pt x="5253" y="1375"/>
                  </a:lnTo>
                  <a:lnTo>
                    <a:pt x="5193" y="1410"/>
                  </a:lnTo>
                  <a:lnTo>
                    <a:pt x="5129" y="1430"/>
                  </a:lnTo>
                  <a:lnTo>
                    <a:pt x="5060" y="1431"/>
                  </a:lnTo>
                  <a:lnTo>
                    <a:pt x="4991" y="1414"/>
                  </a:lnTo>
                  <a:lnTo>
                    <a:pt x="4959" y="1396"/>
                  </a:lnTo>
                  <a:lnTo>
                    <a:pt x="4951" y="1391"/>
                  </a:lnTo>
                  <a:lnTo>
                    <a:pt x="4948" y="1377"/>
                  </a:lnTo>
                  <a:lnTo>
                    <a:pt x="4956" y="1365"/>
                  </a:lnTo>
                  <a:lnTo>
                    <a:pt x="4969" y="1360"/>
                  </a:lnTo>
                  <a:lnTo>
                    <a:pt x="4978" y="1362"/>
                  </a:lnTo>
                  <a:lnTo>
                    <a:pt x="5004" y="1374"/>
                  </a:lnTo>
                  <a:lnTo>
                    <a:pt x="5060" y="1384"/>
                  </a:lnTo>
                  <a:lnTo>
                    <a:pt x="5117" y="1379"/>
                  </a:lnTo>
                  <a:lnTo>
                    <a:pt x="5170" y="1361"/>
                  </a:lnTo>
                  <a:lnTo>
                    <a:pt x="5195" y="1346"/>
                  </a:lnTo>
                  <a:lnTo>
                    <a:pt x="5219" y="1329"/>
                  </a:lnTo>
                  <a:lnTo>
                    <a:pt x="5257" y="1285"/>
                  </a:lnTo>
                  <a:lnTo>
                    <a:pt x="5283" y="1233"/>
                  </a:lnTo>
                  <a:lnTo>
                    <a:pt x="5295" y="1176"/>
                  </a:lnTo>
                  <a:lnTo>
                    <a:pt x="5295" y="1146"/>
                  </a:lnTo>
                  <a:lnTo>
                    <a:pt x="5293" y="1116"/>
                  </a:lnTo>
                  <a:lnTo>
                    <a:pt x="5280" y="1062"/>
                  </a:lnTo>
                  <a:lnTo>
                    <a:pt x="5258" y="1011"/>
                  </a:lnTo>
                  <a:lnTo>
                    <a:pt x="5228" y="966"/>
                  </a:lnTo>
                  <a:lnTo>
                    <a:pt x="5191" y="926"/>
                  </a:lnTo>
                  <a:lnTo>
                    <a:pt x="5148" y="892"/>
                  </a:lnTo>
                  <a:lnTo>
                    <a:pt x="5099" y="863"/>
                  </a:lnTo>
                  <a:lnTo>
                    <a:pt x="5047" y="843"/>
                  </a:lnTo>
                  <a:lnTo>
                    <a:pt x="5020" y="835"/>
                  </a:lnTo>
                  <a:lnTo>
                    <a:pt x="4993" y="828"/>
                  </a:lnTo>
                  <a:lnTo>
                    <a:pt x="4938" y="821"/>
                  </a:lnTo>
                  <a:lnTo>
                    <a:pt x="4884" y="819"/>
                  </a:lnTo>
                  <a:lnTo>
                    <a:pt x="4828" y="826"/>
                  </a:lnTo>
                  <a:lnTo>
                    <a:pt x="4775" y="836"/>
                  </a:lnTo>
                  <a:lnTo>
                    <a:pt x="4722" y="854"/>
                  </a:lnTo>
                  <a:lnTo>
                    <a:pt x="4672" y="878"/>
                  </a:lnTo>
                  <a:lnTo>
                    <a:pt x="4626" y="907"/>
                  </a:lnTo>
                  <a:lnTo>
                    <a:pt x="4604" y="924"/>
                  </a:lnTo>
                  <a:lnTo>
                    <a:pt x="4582" y="942"/>
                  </a:lnTo>
                  <a:lnTo>
                    <a:pt x="4541" y="984"/>
                  </a:lnTo>
                  <a:lnTo>
                    <a:pt x="4508" y="1029"/>
                  </a:lnTo>
                  <a:lnTo>
                    <a:pt x="4479" y="1079"/>
                  </a:lnTo>
                  <a:lnTo>
                    <a:pt x="4456" y="1130"/>
                  </a:lnTo>
                  <a:lnTo>
                    <a:pt x="4439" y="1185"/>
                  </a:lnTo>
                  <a:lnTo>
                    <a:pt x="4429" y="1241"/>
                  </a:lnTo>
                  <a:lnTo>
                    <a:pt x="4426" y="1298"/>
                  </a:lnTo>
                  <a:lnTo>
                    <a:pt x="4427" y="1327"/>
                  </a:lnTo>
                  <a:lnTo>
                    <a:pt x="4431" y="1369"/>
                  </a:lnTo>
                  <a:lnTo>
                    <a:pt x="4451" y="1448"/>
                  </a:lnTo>
                  <a:lnTo>
                    <a:pt x="4484" y="1522"/>
                  </a:lnTo>
                  <a:lnTo>
                    <a:pt x="4529" y="1590"/>
                  </a:lnTo>
                  <a:lnTo>
                    <a:pt x="4582" y="1651"/>
                  </a:lnTo>
                  <a:lnTo>
                    <a:pt x="4644" y="1706"/>
                  </a:lnTo>
                  <a:lnTo>
                    <a:pt x="4711" y="1751"/>
                  </a:lnTo>
                  <a:lnTo>
                    <a:pt x="4784" y="1789"/>
                  </a:lnTo>
                  <a:lnTo>
                    <a:pt x="4823" y="1804"/>
                  </a:lnTo>
                  <a:lnTo>
                    <a:pt x="4867" y="1820"/>
                  </a:lnTo>
                  <a:lnTo>
                    <a:pt x="4958" y="1843"/>
                  </a:lnTo>
                  <a:lnTo>
                    <a:pt x="5050" y="1860"/>
                  </a:lnTo>
                  <a:lnTo>
                    <a:pt x="5143" y="1869"/>
                  </a:lnTo>
                  <a:lnTo>
                    <a:pt x="5284" y="1870"/>
                  </a:lnTo>
                  <a:lnTo>
                    <a:pt x="5472" y="1855"/>
                  </a:lnTo>
                  <a:lnTo>
                    <a:pt x="5564" y="1839"/>
                  </a:lnTo>
                  <a:lnTo>
                    <a:pt x="5648" y="1824"/>
                  </a:lnTo>
                  <a:lnTo>
                    <a:pt x="5816" y="1781"/>
                  </a:lnTo>
                  <a:lnTo>
                    <a:pt x="5976" y="1725"/>
                  </a:lnTo>
                  <a:lnTo>
                    <a:pt x="6133" y="1658"/>
                  </a:lnTo>
                  <a:lnTo>
                    <a:pt x="6283" y="1579"/>
                  </a:lnTo>
                  <a:lnTo>
                    <a:pt x="6429" y="1489"/>
                  </a:lnTo>
                  <a:lnTo>
                    <a:pt x="6566" y="1390"/>
                  </a:lnTo>
                  <a:lnTo>
                    <a:pt x="6698" y="1279"/>
                  </a:lnTo>
                  <a:lnTo>
                    <a:pt x="6760" y="1220"/>
                  </a:lnTo>
                  <a:lnTo>
                    <a:pt x="6755" y="1216"/>
                  </a:lnTo>
                  <a:lnTo>
                    <a:pt x="6753" y="1211"/>
                  </a:lnTo>
                  <a:lnTo>
                    <a:pt x="6754" y="1203"/>
                  </a:lnTo>
                  <a:lnTo>
                    <a:pt x="6759" y="1196"/>
                  </a:lnTo>
                  <a:lnTo>
                    <a:pt x="6768" y="1196"/>
                  </a:lnTo>
                  <a:lnTo>
                    <a:pt x="6772" y="1199"/>
                  </a:lnTo>
                  <a:lnTo>
                    <a:pt x="6777" y="1204"/>
                  </a:lnTo>
                  <a:lnTo>
                    <a:pt x="6782" y="1199"/>
                  </a:lnTo>
                  <a:lnTo>
                    <a:pt x="6786" y="1196"/>
                  </a:lnTo>
                  <a:lnTo>
                    <a:pt x="6794" y="1196"/>
                  </a:lnTo>
                  <a:lnTo>
                    <a:pt x="6801" y="1203"/>
                  </a:lnTo>
                  <a:lnTo>
                    <a:pt x="6801" y="1211"/>
                  </a:lnTo>
                  <a:lnTo>
                    <a:pt x="6798" y="1216"/>
                  </a:lnTo>
                  <a:lnTo>
                    <a:pt x="6794" y="1220"/>
                  </a:lnTo>
                  <a:lnTo>
                    <a:pt x="6856" y="1279"/>
                  </a:lnTo>
                  <a:lnTo>
                    <a:pt x="6987" y="1390"/>
                  </a:lnTo>
                  <a:lnTo>
                    <a:pt x="7126" y="1489"/>
                  </a:lnTo>
                  <a:lnTo>
                    <a:pt x="7270" y="1579"/>
                  </a:lnTo>
                  <a:lnTo>
                    <a:pt x="7421" y="1658"/>
                  </a:lnTo>
                  <a:lnTo>
                    <a:pt x="7577" y="1725"/>
                  </a:lnTo>
                  <a:lnTo>
                    <a:pt x="7739" y="1781"/>
                  </a:lnTo>
                  <a:lnTo>
                    <a:pt x="7905" y="1824"/>
                  </a:lnTo>
                  <a:lnTo>
                    <a:pt x="7989" y="1839"/>
                  </a:lnTo>
                  <a:lnTo>
                    <a:pt x="8081" y="1855"/>
                  </a:lnTo>
                  <a:lnTo>
                    <a:pt x="8269" y="1870"/>
                  </a:lnTo>
                  <a:lnTo>
                    <a:pt x="8410" y="1869"/>
                  </a:lnTo>
                  <a:lnTo>
                    <a:pt x="8505" y="1860"/>
                  </a:lnTo>
                  <a:lnTo>
                    <a:pt x="8597" y="1843"/>
                  </a:lnTo>
                  <a:lnTo>
                    <a:pt x="8688" y="1820"/>
                  </a:lnTo>
                  <a:lnTo>
                    <a:pt x="8732" y="1804"/>
                  </a:lnTo>
                  <a:lnTo>
                    <a:pt x="8769" y="1789"/>
                  </a:lnTo>
                  <a:lnTo>
                    <a:pt x="8842" y="1751"/>
                  </a:lnTo>
                  <a:lnTo>
                    <a:pt x="8911" y="1706"/>
                  </a:lnTo>
                  <a:lnTo>
                    <a:pt x="8972" y="1651"/>
                  </a:lnTo>
                  <a:lnTo>
                    <a:pt x="9026" y="1590"/>
                  </a:lnTo>
                  <a:lnTo>
                    <a:pt x="9070" y="1522"/>
                  </a:lnTo>
                  <a:lnTo>
                    <a:pt x="9103" y="1448"/>
                  </a:lnTo>
                  <a:lnTo>
                    <a:pt x="9122" y="1369"/>
                  </a:lnTo>
                  <a:lnTo>
                    <a:pt x="9126" y="1327"/>
                  </a:lnTo>
                  <a:lnTo>
                    <a:pt x="9127" y="1298"/>
                  </a:lnTo>
                  <a:lnTo>
                    <a:pt x="9125" y="1241"/>
                  </a:lnTo>
                  <a:lnTo>
                    <a:pt x="9114" y="1185"/>
                  </a:lnTo>
                  <a:lnTo>
                    <a:pt x="9097" y="1130"/>
                  </a:lnTo>
                  <a:lnTo>
                    <a:pt x="9075" y="1079"/>
                  </a:lnTo>
                  <a:lnTo>
                    <a:pt x="9046" y="1029"/>
                  </a:lnTo>
                  <a:lnTo>
                    <a:pt x="9012" y="984"/>
                  </a:lnTo>
                  <a:lnTo>
                    <a:pt x="8972" y="942"/>
                  </a:lnTo>
                  <a:lnTo>
                    <a:pt x="8950" y="924"/>
                  </a:lnTo>
                  <a:lnTo>
                    <a:pt x="8929" y="907"/>
                  </a:lnTo>
                  <a:lnTo>
                    <a:pt x="8882" y="878"/>
                  </a:lnTo>
                  <a:lnTo>
                    <a:pt x="8832" y="854"/>
                  </a:lnTo>
                  <a:lnTo>
                    <a:pt x="8780" y="836"/>
                  </a:lnTo>
                  <a:lnTo>
                    <a:pt x="8725" y="826"/>
                  </a:lnTo>
                  <a:lnTo>
                    <a:pt x="8671" y="819"/>
                  </a:lnTo>
                  <a:lnTo>
                    <a:pt x="8615" y="821"/>
                  </a:lnTo>
                  <a:lnTo>
                    <a:pt x="8561" y="828"/>
                  </a:lnTo>
                  <a:lnTo>
                    <a:pt x="8534" y="835"/>
                  </a:lnTo>
                  <a:lnTo>
                    <a:pt x="8506" y="843"/>
                  </a:lnTo>
                  <a:lnTo>
                    <a:pt x="8454" y="863"/>
                  </a:lnTo>
                  <a:lnTo>
                    <a:pt x="8407" y="892"/>
                  </a:lnTo>
                  <a:lnTo>
                    <a:pt x="8362" y="926"/>
                  </a:lnTo>
                  <a:lnTo>
                    <a:pt x="8325" y="966"/>
                  </a:lnTo>
                  <a:lnTo>
                    <a:pt x="8295" y="1011"/>
                  </a:lnTo>
                  <a:lnTo>
                    <a:pt x="8273" y="1062"/>
                  </a:lnTo>
                  <a:lnTo>
                    <a:pt x="8261" y="1116"/>
                  </a:lnTo>
                  <a:lnTo>
                    <a:pt x="8259" y="1146"/>
                  </a:lnTo>
                  <a:lnTo>
                    <a:pt x="8260" y="1176"/>
                  </a:lnTo>
                  <a:lnTo>
                    <a:pt x="8272" y="1233"/>
                  </a:lnTo>
                  <a:lnTo>
                    <a:pt x="8296" y="1285"/>
                  </a:lnTo>
                  <a:lnTo>
                    <a:pt x="8334" y="1329"/>
                  </a:lnTo>
                  <a:lnTo>
                    <a:pt x="8359" y="1346"/>
                  </a:lnTo>
                  <a:lnTo>
                    <a:pt x="8383" y="1361"/>
                  </a:lnTo>
                  <a:lnTo>
                    <a:pt x="8438" y="1379"/>
                  </a:lnTo>
                  <a:lnTo>
                    <a:pt x="8493" y="1384"/>
                  </a:lnTo>
                  <a:lnTo>
                    <a:pt x="8549" y="1374"/>
                  </a:lnTo>
                  <a:lnTo>
                    <a:pt x="8576" y="1362"/>
                  </a:lnTo>
                  <a:lnTo>
                    <a:pt x="8584" y="1360"/>
                  </a:lnTo>
                  <a:lnTo>
                    <a:pt x="8598" y="1365"/>
                  </a:lnTo>
                  <a:lnTo>
                    <a:pt x="8605" y="1377"/>
                  </a:lnTo>
                  <a:lnTo>
                    <a:pt x="8602" y="1391"/>
                  </a:lnTo>
                  <a:lnTo>
                    <a:pt x="8596" y="1396"/>
                  </a:lnTo>
                  <a:lnTo>
                    <a:pt x="8562" y="1414"/>
                  </a:lnTo>
                  <a:lnTo>
                    <a:pt x="8493" y="1431"/>
                  </a:lnTo>
                  <a:lnTo>
                    <a:pt x="8425" y="1430"/>
                  </a:lnTo>
                  <a:lnTo>
                    <a:pt x="8360" y="1410"/>
                  </a:lnTo>
                  <a:lnTo>
                    <a:pt x="8300" y="1375"/>
                  </a:lnTo>
                  <a:lnTo>
                    <a:pt x="8250" y="1327"/>
                  </a:lnTo>
                  <a:lnTo>
                    <a:pt x="8210" y="1270"/>
                  </a:lnTo>
                  <a:lnTo>
                    <a:pt x="8184" y="1206"/>
                  </a:lnTo>
                  <a:lnTo>
                    <a:pt x="8176" y="1171"/>
                  </a:lnTo>
                  <a:lnTo>
                    <a:pt x="8172" y="1128"/>
                  </a:lnTo>
                  <a:lnTo>
                    <a:pt x="8178" y="1046"/>
                  </a:lnTo>
                  <a:lnTo>
                    <a:pt x="8202" y="971"/>
                  </a:lnTo>
                  <a:lnTo>
                    <a:pt x="8241" y="902"/>
                  </a:lnTo>
                  <a:lnTo>
                    <a:pt x="8292" y="843"/>
                  </a:lnTo>
                  <a:lnTo>
                    <a:pt x="8355" y="792"/>
                  </a:lnTo>
                  <a:lnTo>
                    <a:pt x="8425" y="752"/>
                  </a:lnTo>
                  <a:lnTo>
                    <a:pt x="8501" y="725"/>
                  </a:lnTo>
                  <a:lnTo>
                    <a:pt x="8541" y="716"/>
                  </a:lnTo>
                  <a:lnTo>
                    <a:pt x="8582" y="709"/>
                  </a:lnTo>
                  <a:lnTo>
                    <a:pt x="8663" y="707"/>
                  </a:lnTo>
                  <a:lnTo>
                    <a:pt x="8744" y="714"/>
                  </a:lnTo>
                  <a:lnTo>
                    <a:pt x="8821" y="734"/>
                  </a:lnTo>
                  <a:lnTo>
                    <a:pt x="8896" y="765"/>
                  </a:lnTo>
                  <a:lnTo>
                    <a:pt x="8966" y="805"/>
                  </a:lnTo>
                  <a:lnTo>
                    <a:pt x="9030" y="854"/>
                  </a:lnTo>
                  <a:lnTo>
                    <a:pt x="9087" y="911"/>
                  </a:lnTo>
                  <a:lnTo>
                    <a:pt x="9113" y="944"/>
                  </a:lnTo>
                  <a:lnTo>
                    <a:pt x="9132" y="972"/>
                  </a:lnTo>
                  <a:lnTo>
                    <a:pt x="9166" y="1034"/>
                  </a:lnTo>
                  <a:lnTo>
                    <a:pt x="9192" y="1099"/>
                  </a:lnTo>
                  <a:lnTo>
                    <a:pt x="9209" y="1168"/>
                  </a:lnTo>
                  <a:lnTo>
                    <a:pt x="9217" y="1237"/>
                  </a:lnTo>
                  <a:lnTo>
                    <a:pt x="9217" y="1307"/>
                  </a:lnTo>
                  <a:lnTo>
                    <a:pt x="9209" y="1377"/>
                  </a:lnTo>
                  <a:lnTo>
                    <a:pt x="9193" y="1445"/>
                  </a:lnTo>
                  <a:lnTo>
                    <a:pt x="9182" y="1478"/>
                  </a:lnTo>
                  <a:lnTo>
                    <a:pt x="9219" y="1431"/>
                  </a:lnTo>
                  <a:lnTo>
                    <a:pt x="9279" y="1323"/>
                  </a:lnTo>
                  <a:lnTo>
                    <a:pt x="9322" y="1208"/>
                  </a:lnTo>
                  <a:lnTo>
                    <a:pt x="9353" y="1089"/>
                  </a:lnTo>
                  <a:lnTo>
                    <a:pt x="9364" y="1029"/>
                  </a:lnTo>
                  <a:lnTo>
                    <a:pt x="9395" y="841"/>
                  </a:lnTo>
                  <a:lnTo>
                    <a:pt x="9433" y="656"/>
                  </a:lnTo>
                  <a:lnTo>
                    <a:pt x="9427" y="660"/>
                  </a:lnTo>
                  <a:lnTo>
                    <a:pt x="9420" y="664"/>
                  </a:lnTo>
                  <a:lnTo>
                    <a:pt x="9419" y="661"/>
                  </a:lnTo>
                  <a:lnTo>
                    <a:pt x="9427" y="655"/>
                  </a:lnTo>
                  <a:lnTo>
                    <a:pt x="9436" y="647"/>
                  </a:lnTo>
                  <a:lnTo>
                    <a:pt x="9455" y="574"/>
                  </a:lnTo>
                  <a:lnTo>
                    <a:pt x="9495" y="469"/>
                  </a:lnTo>
                  <a:lnTo>
                    <a:pt x="9530" y="402"/>
                  </a:lnTo>
                  <a:lnTo>
                    <a:pt x="9550" y="370"/>
                  </a:lnTo>
                  <a:lnTo>
                    <a:pt x="9546" y="336"/>
                  </a:lnTo>
                  <a:lnTo>
                    <a:pt x="9528" y="274"/>
                  </a:lnTo>
                  <a:lnTo>
                    <a:pt x="9512" y="244"/>
                  </a:lnTo>
                  <a:lnTo>
                    <a:pt x="9497" y="219"/>
                  </a:lnTo>
                  <a:lnTo>
                    <a:pt x="9458" y="179"/>
                  </a:lnTo>
                  <a:lnTo>
                    <a:pt x="9412" y="147"/>
                  </a:lnTo>
                  <a:lnTo>
                    <a:pt x="9362" y="122"/>
                  </a:lnTo>
                  <a:lnTo>
                    <a:pt x="9306" y="108"/>
                  </a:lnTo>
                  <a:lnTo>
                    <a:pt x="9250" y="103"/>
                  </a:lnTo>
                  <a:lnTo>
                    <a:pt x="9193" y="108"/>
                  </a:lnTo>
                  <a:lnTo>
                    <a:pt x="9140" y="123"/>
                  </a:lnTo>
                  <a:lnTo>
                    <a:pt x="9116" y="136"/>
                  </a:lnTo>
                  <a:lnTo>
                    <a:pt x="9088" y="152"/>
                  </a:lnTo>
                  <a:lnTo>
                    <a:pt x="9043" y="192"/>
                  </a:lnTo>
                  <a:lnTo>
                    <a:pt x="9011" y="243"/>
                  </a:lnTo>
                  <a:lnTo>
                    <a:pt x="8990" y="297"/>
                  </a:lnTo>
                  <a:lnTo>
                    <a:pt x="8985" y="353"/>
                  </a:lnTo>
                  <a:lnTo>
                    <a:pt x="8994" y="408"/>
                  </a:lnTo>
                  <a:lnTo>
                    <a:pt x="9018" y="459"/>
                  </a:lnTo>
                  <a:lnTo>
                    <a:pt x="9061" y="503"/>
                  </a:lnTo>
                  <a:lnTo>
                    <a:pt x="9090" y="520"/>
                  </a:lnTo>
                  <a:lnTo>
                    <a:pt x="9103" y="526"/>
                  </a:lnTo>
                  <a:lnTo>
                    <a:pt x="9131" y="535"/>
                  </a:lnTo>
                  <a:lnTo>
                    <a:pt x="9174" y="537"/>
                  </a:lnTo>
                  <a:lnTo>
                    <a:pt x="9228" y="520"/>
                  </a:lnTo>
                  <a:lnTo>
                    <a:pt x="9276" y="486"/>
                  </a:lnTo>
                  <a:lnTo>
                    <a:pt x="9293" y="464"/>
                  </a:lnTo>
                  <a:lnTo>
                    <a:pt x="9302" y="451"/>
                  </a:lnTo>
                  <a:lnTo>
                    <a:pt x="9313" y="424"/>
                  </a:lnTo>
                  <a:lnTo>
                    <a:pt x="9316" y="381"/>
                  </a:lnTo>
                  <a:lnTo>
                    <a:pt x="9310" y="353"/>
                  </a:lnTo>
                  <a:lnTo>
                    <a:pt x="9307" y="342"/>
                  </a:lnTo>
                  <a:lnTo>
                    <a:pt x="9296" y="324"/>
                  </a:lnTo>
                  <a:lnTo>
                    <a:pt x="9279" y="310"/>
                  </a:lnTo>
                  <a:lnTo>
                    <a:pt x="9259" y="302"/>
                  </a:lnTo>
                  <a:lnTo>
                    <a:pt x="9249" y="301"/>
                  </a:lnTo>
                  <a:lnTo>
                    <a:pt x="9240" y="301"/>
                  </a:lnTo>
                  <a:lnTo>
                    <a:pt x="9224" y="310"/>
                  </a:lnTo>
                  <a:lnTo>
                    <a:pt x="9211" y="335"/>
                  </a:lnTo>
                  <a:lnTo>
                    <a:pt x="9211" y="351"/>
                  </a:lnTo>
                  <a:lnTo>
                    <a:pt x="9213" y="367"/>
                  </a:lnTo>
                  <a:lnTo>
                    <a:pt x="9196" y="389"/>
                  </a:lnTo>
                  <a:lnTo>
                    <a:pt x="9170" y="397"/>
                  </a:lnTo>
                  <a:lnTo>
                    <a:pt x="9153" y="389"/>
                  </a:lnTo>
                  <a:lnTo>
                    <a:pt x="9145" y="379"/>
                  </a:lnTo>
                  <a:lnTo>
                    <a:pt x="9143" y="370"/>
                  </a:lnTo>
                  <a:lnTo>
                    <a:pt x="9141" y="354"/>
                  </a:lnTo>
                  <a:lnTo>
                    <a:pt x="9145" y="327"/>
                  </a:lnTo>
                  <a:lnTo>
                    <a:pt x="9158" y="303"/>
                  </a:lnTo>
                  <a:lnTo>
                    <a:pt x="9178" y="287"/>
                  </a:lnTo>
                  <a:lnTo>
                    <a:pt x="9201" y="274"/>
                  </a:lnTo>
                  <a:lnTo>
                    <a:pt x="9228" y="268"/>
                  </a:lnTo>
                  <a:lnTo>
                    <a:pt x="9257" y="268"/>
                  </a:lnTo>
                  <a:lnTo>
                    <a:pt x="9284" y="276"/>
                  </a:lnTo>
                  <a:lnTo>
                    <a:pt x="9297" y="283"/>
                  </a:lnTo>
                  <a:lnTo>
                    <a:pt x="9310" y="292"/>
                  </a:lnTo>
                  <a:lnTo>
                    <a:pt x="9331" y="312"/>
                  </a:lnTo>
                  <a:lnTo>
                    <a:pt x="9344" y="338"/>
                  </a:lnTo>
                  <a:lnTo>
                    <a:pt x="9351" y="367"/>
                  </a:lnTo>
                  <a:lnTo>
                    <a:pt x="9354" y="412"/>
                  </a:lnTo>
                  <a:lnTo>
                    <a:pt x="9341" y="472"/>
                  </a:lnTo>
                  <a:lnTo>
                    <a:pt x="9328" y="497"/>
                  </a:lnTo>
                  <a:lnTo>
                    <a:pt x="9310" y="524"/>
                  </a:lnTo>
                  <a:lnTo>
                    <a:pt x="9261" y="568"/>
                  </a:lnTo>
                  <a:lnTo>
                    <a:pt x="9201" y="596"/>
                  </a:lnTo>
                  <a:lnTo>
                    <a:pt x="9138" y="608"/>
                  </a:lnTo>
                  <a:lnTo>
                    <a:pt x="9105" y="604"/>
                  </a:lnTo>
                  <a:lnTo>
                    <a:pt x="9069" y="595"/>
                  </a:lnTo>
                  <a:lnTo>
                    <a:pt x="9005" y="561"/>
                  </a:lnTo>
                  <a:lnTo>
                    <a:pt x="8955" y="511"/>
                  </a:lnTo>
                  <a:lnTo>
                    <a:pt x="8917" y="447"/>
                  </a:lnTo>
                  <a:lnTo>
                    <a:pt x="8906" y="412"/>
                  </a:lnTo>
                  <a:lnTo>
                    <a:pt x="8896" y="373"/>
                  </a:lnTo>
                  <a:lnTo>
                    <a:pt x="8898" y="300"/>
                  </a:lnTo>
                  <a:lnTo>
                    <a:pt x="8919" y="231"/>
                  </a:lnTo>
                  <a:lnTo>
                    <a:pt x="8957" y="170"/>
                  </a:lnTo>
                  <a:lnTo>
                    <a:pt x="9009" y="117"/>
                  </a:lnTo>
                  <a:lnTo>
                    <a:pt x="9071" y="77"/>
                  </a:lnTo>
                  <a:lnTo>
                    <a:pt x="9140" y="48"/>
                  </a:lnTo>
                  <a:lnTo>
                    <a:pt x="9213" y="35"/>
                  </a:lnTo>
                  <a:lnTo>
                    <a:pt x="9249" y="35"/>
                  </a:lnTo>
                  <a:lnTo>
                    <a:pt x="9280" y="38"/>
                  </a:lnTo>
                  <a:lnTo>
                    <a:pt x="9340" y="52"/>
                  </a:lnTo>
                  <a:lnTo>
                    <a:pt x="9394" y="75"/>
                  </a:lnTo>
                  <a:lnTo>
                    <a:pt x="9443" y="108"/>
                  </a:lnTo>
                  <a:lnTo>
                    <a:pt x="9488" y="147"/>
                  </a:lnTo>
                  <a:lnTo>
                    <a:pt x="9524" y="193"/>
                  </a:lnTo>
                  <a:lnTo>
                    <a:pt x="9551" y="244"/>
                  </a:lnTo>
                  <a:lnTo>
                    <a:pt x="9570" y="301"/>
                  </a:lnTo>
                  <a:lnTo>
                    <a:pt x="9576" y="331"/>
                  </a:lnTo>
                  <a:lnTo>
                    <a:pt x="9600" y="298"/>
                  </a:lnTo>
                  <a:lnTo>
                    <a:pt x="9652" y="240"/>
                  </a:lnTo>
                  <a:lnTo>
                    <a:pt x="9710" y="187"/>
                  </a:lnTo>
                  <a:lnTo>
                    <a:pt x="9774" y="139"/>
                  </a:lnTo>
                  <a:lnTo>
                    <a:pt x="9841" y="99"/>
                  </a:lnTo>
                  <a:lnTo>
                    <a:pt x="9913" y="64"/>
                  </a:lnTo>
                  <a:lnTo>
                    <a:pt x="9987" y="36"/>
                  </a:lnTo>
                  <a:lnTo>
                    <a:pt x="10063" y="17"/>
                  </a:lnTo>
                  <a:lnTo>
                    <a:pt x="10102" y="10"/>
                  </a:lnTo>
                  <a:lnTo>
                    <a:pt x="10145" y="4"/>
                  </a:lnTo>
                  <a:lnTo>
                    <a:pt x="10230" y="0"/>
                  </a:lnTo>
                  <a:lnTo>
                    <a:pt x="10314" y="5"/>
                  </a:lnTo>
                  <a:lnTo>
                    <a:pt x="10399" y="21"/>
                  </a:lnTo>
                  <a:lnTo>
                    <a:pt x="10480" y="43"/>
                  </a:lnTo>
                  <a:lnTo>
                    <a:pt x="10559" y="74"/>
                  </a:lnTo>
                  <a:lnTo>
                    <a:pt x="10635" y="114"/>
                  </a:lnTo>
                  <a:lnTo>
                    <a:pt x="10707" y="160"/>
                  </a:lnTo>
                  <a:lnTo>
                    <a:pt x="10741" y="187"/>
                  </a:lnTo>
                  <a:lnTo>
                    <a:pt x="10771" y="211"/>
                  </a:lnTo>
                  <a:lnTo>
                    <a:pt x="10826" y="265"/>
                  </a:lnTo>
                  <a:lnTo>
                    <a:pt x="10900" y="350"/>
                  </a:lnTo>
                  <a:lnTo>
                    <a:pt x="10982" y="477"/>
                  </a:lnTo>
                  <a:lnTo>
                    <a:pt x="11049" y="613"/>
                  </a:lnTo>
                  <a:lnTo>
                    <a:pt x="11079" y="684"/>
                  </a:lnTo>
                  <a:lnTo>
                    <a:pt x="11123" y="725"/>
                  </a:lnTo>
                  <a:lnTo>
                    <a:pt x="11220" y="799"/>
                  </a:lnTo>
                  <a:lnTo>
                    <a:pt x="11272" y="830"/>
                  </a:lnTo>
                  <a:lnTo>
                    <a:pt x="11303" y="847"/>
                  </a:lnTo>
                  <a:lnTo>
                    <a:pt x="11369" y="874"/>
                  </a:lnTo>
                  <a:lnTo>
                    <a:pt x="11439" y="893"/>
                  </a:lnTo>
                  <a:lnTo>
                    <a:pt x="11511" y="904"/>
                  </a:lnTo>
                  <a:lnTo>
                    <a:pt x="11582" y="904"/>
                  </a:lnTo>
                  <a:lnTo>
                    <a:pt x="11651" y="893"/>
                  </a:lnTo>
                  <a:lnTo>
                    <a:pt x="11718" y="870"/>
                  </a:lnTo>
                  <a:lnTo>
                    <a:pt x="11780" y="835"/>
                  </a:lnTo>
                  <a:lnTo>
                    <a:pt x="11809" y="812"/>
                  </a:lnTo>
                  <a:lnTo>
                    <a:pt x="11833" y="788"/>
                  </a:lnTo>
                  <a:lnTo>
                    <a:pt x="11871" y="736"/>
                  </a:lnTo>
                  <a:lnTo>
                    <a:pt x="11896" y="678"/>
                  </a:lnTo>
                  <a:lnTo>
                    <a:pt x="11907" y="616"/>
                  </a:lnTo>
                  <a:lnTo>
                    <a:pt x="11906" y="555"/>
                  </a:lnTo>
                  <a:lnTo>
                    <a:pt x="11891" y="495"/>
                  </a:lnTo>
                  <a:lnTo>
                    <a:pt x="11859" y="442"/>
                  </a:lnTo>
                  <a:lnTo>
                    <a:pt x="11814" y="397"/>
                  </a:lnTo>
                  <a:lnTo>
                    <a:pt x="11784" y="379"/>
                  </a:lnTo>
                  <a:lnTo>
                    <a:pt x="11758" y="367"/>
                  </a:lnTo>
                  <a:lnTo>
                    <a:pt x="11699" y="355"/>
                  </a:lnTo>
                  <a:lnTo>
                    <a:pt x="11640" y="363"/>
                  </a:lnTo>
                  <a:lnTo>
                    <a:pt x="11587" y="389"/>
                  </a:lnTo>
                  <a:lnTo>
                    <a:pt x="11565" y="408"/>
                  </a:lnTo>
                  <a:lnTo>
                    <a:pt x="11556" y="419"/>
                  </a:lnTo>
                  <a:lnTo>
                    <a:pt x="11544" y="442"/>
                  </a:lnTo>
                  <a:lnTo>
                    <a:pt x="11538" y="478"/>
                  </a:lnTo>
                  <a:lnTo>
                    <a:pt x="11552" y="526"/>
                  </a:lnTo>
                  <a:lnTo>
                    <a:pt x="11577" y="555"/>
                  </a:lnTo>
                  <a:lnTo>
                    <a:pt x="11598" y="568"/>
                  </a:lnTo>
                  <a:lnTo>
                    <a:pt x="11609" y="573"/>
                  </a:lnTo>
                  <a:lnTo>
                    <a:pt x="11624" y="578"/>
                  </a:lnTo>
                  <a:lnTo>
                    <a:pt x="11635" y="600"/>
                  </a:lnTo>
                  <a:lnTo>
                    <a:pt x="11633" y="625"/>
                  </a:lnTo>
                  <a:lnTo>
                    <a:pt x="11614" y="642"/>
                  </a:lnTo>
                  <a:lnTo>
                    <a:pt x="11600" y="644"/>
                  </a:lnTo>
                  <a:lnTo>
                    <a:pt x="11583" y="643"/>
                  </a:lnTo>
                  <a:lnTo>
                    <a:pt x="11551" y="635"/>
                  </a:lnTo>
                  <a:lnTo>
                    <a:pt x="11522" y="621"/>
                  </a:lnTo>
                  <a:lnTo>
                    <a:pt x="11499" y="602"/>
                  </a:lnTo>
                  <a:lnTo>
                    <a:pt x="11469" y="564"/>
                  </a:lnTo>
                  <a:lnTo>
                    <a:pt x="11446" y="503"/>
                  </a:lnTo>
                  <a:lnTo>
                    <a:pt x="11441" y="471"/>
                  </a:lnTo>
                  <a:lnTo>
                    <a:pt x="11441" y="451"/>
                  </a:lnTo>
                  <a:lnTo>
                    <a:pt x="11446" y="416"/>
                  </a:lnTo>
                  <a:lnTo>
                    <a:pt x="11459" y="382"/>
                  </a:lnTo>
                  <a:lnTo>
                    <a:pt x="11478" y="353"/>
                  </a:lnTo>
                  <a:lnTo>
                    <a:pt x="11517" y="315"/>
                  </a:lnTo>
                  <a:lnTo>
                    <a:pt x="11581" y="279"/>
                  </a:lnTo>
                  <a:lnTo>
                    <a:pt x="11614" y="268"/>
                  </a:lnTo>
                  <a:lnTo>
                    <a:pt x="11634" y="263"/>
                  </a:lnTo>
                  <a:lnTo>
                    <a:pt x="11673" y="261"/>
                  </a:lnTo>
                  <a:lnTo>
                    <a:pt x="11730" y="266"/>
                  </a:lnTo>
                  <a:lnTo>
                    <a:pt x="11804" y="290"/>
                  </a:lnTo>
                  <a:lnTo>
                    <a:pt x="11870" y="333"/>
                  </a:lnTo>
                  <a:lnTo>
                    <a:pt x="11897" y="360"/>
                  </a:lnTo>
                  <a:lnTo>
                    <a:pt x="11922" y="389"/>
                  </a:lnTo>
                  <a:lnTo>
                    <a:pt x="11941" y="423"/>
                  </a:lnTo>
                  <a:lnTo>
                    <a:pt x="11953" y="401"/>
                  </a:lnTo>
                  <a:lnTo>
                    <a:pt x="11984" y="363"/>
                  </a:lnTo>
                  <a:lnTo>
                    <a:pt x="12005" y="350"/>
                  </a:lnTo>
                  <a:lnTo>
                    <a:pt x="12027" y="340"/>
                  </a:lnTo>
                  <a:lnTo>
                    <a:pt x="12069" y="332"/>
                  </a:lnTo>
                  <a:lnTo>
                    <a:pt x="12110" y="340"/>
                  </a:lnTo>
                  <a:lnTo>
                    <a:pt x="12147" y="358"/>
                  </a:lnTo>
                  <a:lnTo>
                    <a:pt x="12180" y="386"/>
                  </a:lnTo>
                  <a:lnTo>
                    <a:pt x="12204" y="423"/>
                  </a:lnTo>
                  <a:lnTo>
                    <a:pt x="12220" y="463"/>
                  </a:lnTo>
                  <a:lnTo>
                    <a:pt x="12225" y="506"/>
                  </a:lnTo>
                  <a:lnTo>
                    <a:pt x="12222" y="526"/>
                  </a:lnTo>
                  <a:lnTo>
                    <a:pt x="12221" y="535"/>
                  </a:lnTo>
                  <a:lnTo>
                    <a:pt x="12212" y="548"/>
                  </a:lnTo>
                  <a:lnTo>
                    <a:pt x="12191" y="556"/>
                  </a:lnTo>
                  <a:lnTo>
                    <a:pt x="12163" y="548"/>
                  </a:lnTo>
                  <a:lnTo>
                    <a:pt x="12147" y="530"/>
                  </a:lnTo>
                  <a:lnTo>
                    <a:pt x="12143" y="513"/>
                  </a:lnTo>
                  <a:lnTo>
                    <a:pt x="12143" y="504"/>
                  </a:lnTo>
                  <a:lnTo>
                    <a:pt x="12145" y="491"/>
                  </a:lnTo>
                  <a:lnTo>
                    <a:pt x="12142" y="467"/>
                  </a:lnTo>
                  <a:lnTo>
                    <a:pt x="12124" y="432"/>
                  </a:lnTo>
                  <a:lnTo>
                    <a:pt x="12095" y="406"/>
                  </a:lnTo>
                  <a:lnTo>
                    <a:pt x="12072" y="394"/>
                  </a:lnTo>
                  <a:lnTo>
                    <a:pt x="12047" y="389"/>
                  </a:lnTo>
                  <a:lnTo>
                    <a:pt x="12023" y="392"/>
                  </a:lnTo>
                  <a:lnTo>
                    <a:pt x="12010" y="397"/>
                  </a:lnTo>
                  <a:lnTo>
                    <a:pt x="11992" y="407"/>
                  </a:lnTo>
                  <a:lnTo>
                    <a:pt x="11966" y="440"/>
                  </a:lnTo>
                  <a:lnTo>
                    <a:pt x="11958" y="459"/>
                  </a:lnTo>
                  <a:lnTo>
                    <a:pt x="11967" y="486"/>
                  </a:lnTo>
                  <a:lnTo>
                    <a:pt x="11976" y="543"/>
                  </a:lnTo>
                  <a:lnTo>
                    <a:pt x="11977" y="572"/>
                  </a:lnTo>
                  <a:lnTo>
                    <a:pt x="11980" y="577"/>
                  </a:lnTo>
                  <a:lnTo>
                    <a:pt x="11977" y="581"/>
                  </a:lnTo>
                  <a:lnTo>
                    <a:pt x="11976" y="605"/>
                  </a:lnTo>
                  <a:lnTo>
                    <a:pt x="11973" y="630"/>
                  </a:lnTo>
                  <a:lnTo>
                    <a:pt x="11966" y="669"/>
                  </a:lnTo>
                  <a:lnTo>
                    <a:pt x="11938" y="740"/>
                  </a:lnTo>
                  <a:lnTo>
                    <a:pt x="11898" y="801"/>
                  </a:lnTo>
                  <a:lnTo>
                    <a:pt x="11848" y="853"/>
                  </a:lnTo>
                  <a:lnTo>
                    <a:pt x="11787" y="894"/>
                  </a:lnTo>
                  <a:lnTo>
                    <a:pt x="11721" y="926"/>
                  </a:lnTo>
                  <a:lnTo>
                    <a:pt x="11648" y="948"/>
                  </a:lnTo>
                  <a:lnTo>
                    <a:pt x="11573" y="957"/>
                  </a:lnTo>
                  <a:lnTo>
                    <a:pt x="11535" y="958"/>
                  </a:lnTo>
                  <a:lnTo>
                    <a:pt x="11506" y="957"/>
                  </a:lnTo>
                  <a:lnTo>
                    <a:pt x="11447" y="949"/>
                  </a:lnTo>
                  <a:lnTo>
                    <a:pt x="11363" y="927"/>
                  </a:lnTo>
                  <a:lnTo>
                    <a:pt x="11257" y="878"/>
                  </a:lnTo>
                  <a:lnTo>
                    <a:pt x="11160" y="812"/>
                  </a:lnTo>
                  <a:lnTo>
                    <a:pt x="11114" y="774"/>
                  </a:lnTo>
                  <a:lnTo>
                    <a:pt x="11161" y="902"/>
                  </a:lnTo>
                  <a:lnTo>
                    <a:pt x="11252" y="1158"/>
                  </a:lnTo>
                  <a:lnTo>
                    <a:pt x="11305" y="1278"/>
                  </a:lnTo>
                  <a:lnTo>
                    <a:pt x="11341" y="1353"/>
                  </a:lnTo>
                  <a:lnTo>
                    <a:pt x="11427" y="1496"/>
                  </a:lnTo>
                  <a:lnTo>
                    <a:pt x="11528" y="1628"/>
                  </a:lnTo>
                  <a:lnTo>
                    <a:pt x="11646" y="1746"/>
                  </a:lnTo>
                  <a:lnTo>
                    <a:pt x="11710" y="1798"/>
                  </a:lnTo>
                  <a:lnTo>
                    <a:pt x="11745" y="1822"/>
                  </a:lnTo>
                  <a:lnTo>
                    <a:pt x="11817" y="1867"/>
                  </a:lnTo>
                  <a:lnTo>
                    <a:pt x="11892" y="1904"/>
                  </a:lnTo>
                  <a:lnTo>
                    <a:pt x="11970" y="1934"/>
                  </a:lnTo>
                  <a:lnTo>
                    <a:pt x="12050" y="1956"/>
                  </a:lnTo>
                  <a:lnTo>
                    <a:pt x="12132" y="1972"/>
                  </a:lnTo>
                  <a:lnTo>
                    <a:pt x="12215" y="1978"/>
                  </a:lnTo>
                  <a:lnTo>
                    <a:pt x="12299" y="1978"/>
                  </a:lnTo>
                  <a:lnTo>
                    <a:pt x="12342" y="1974"/>
                  </a:lnTo>
                  <a:lnTo>
                    <a:pt x="12382" y="1969"/>
                  </a:lnTo>
                  <a:lnTo>
                    <a:pt x="12462" y="1952"/>
                  </a:lnTo>
                  <a:lnTo>
                    <a:pt x="12539" y="1925"/>
                  </a:lnTo>
                  <a:lnTo>
                    <a:pt x="12611" y="1890"/>
                  </a:lnTo>
                  <a:lnTo>
                    <a:pt x="12679" y="1847"/>
                  </a:lnTo>
                  <a:lnTo>
                    <a:pt x="12741" y="1795"/>
                  </a:lnTo>
                  <a:lnTo>
                    <a:pt x="12795" y="1736"/>
                  </a:lnTo>
                  <a:lnTo>
                    <a:pt x="12843" y="1670"/>
                  </a:lnTo>
                  <a:lnTo>
                    <a:pt x="12864" y="1635"/>
                  </a:lnTo>
                  <a:lnTo>
                    <a:pt x="12881" y="1601"/>
                  </a:lnTo>
                  <a:lnTo>
                    <a:pt x="12908" y="1530"/>
                  </a:lnTo>
                  <a:lnTo>
                    <a:pt x="12927" y="1457"/>
                  </a:lnTo>
                  <a:lnTo>
                    <a:pt x="12937" y="1382"/>
                  </a:lnTo>
                  <a:lnTo>
                    <a:pt x="12937" y="1307"/>
                  </a:lnTo>
                  <a:lnTo>
                    <a:pt x="12927" y="1233"/>
                  </a:lnTo>
                  <a:lnTo>
                    <a:pt x="12907" y="1160"/>
                  </a:lnTo>
                  <a:lnTo>
                    <a:pt x="12876" y="1091"/>
                  </a:lnTo>
                  <a:lnTo>
                    <a:pt x="12855" y="1059"/>
                  </a:lnTo>
                  <a:lnTo>
                    <a:pt x="12837" y="1032"/>
                  </a:lnTo>
                  <a:lnTo>
                    <a:pt x="12793" y="986"/>
                  </a:lnTo>
                  <a:lnTo>
                    <a:pt x="12742" y="946"/>
                  </a:lnTo>
                  <a:lnTo>
                    <a:pt x="12686" y="914"/>
                  </a:lnTo>
                  <a:lnTo>
                    <a:pt x="12625" y="889"/>
                  </a:lnTo>
                  <a:lnTo>
                    <a:pt x="12563" y="872"/>
                  </a:lnTo>
                  <a:lnTo>
                    <a:pt x="12498" y="863"/>
                  </a:lnTo>
                  <a:lnTo>
                    <a:pt x="12434" y="862"/>
                  </a:lnTo>
                  <a:lnTo>
                    <a:pt x="12371" y="869"/>
                  </a:lnTo>
                  <a:lnTo>
                    <a:pt x="12310" y="883"/>
                  </a:lnTo>
                  <a:lnTo>
                    <a:pt x="12255" y="906"/>
                  </a:lnTo>
                  <a:lnTo>
                    <a:pt x="12203" y="937"/>
                  </a:lnTo>
                  <a:lnTo>
                    <a:pt x="12159" y="976"/>
                  </a:lnTo>
                  <a:lnTo>
                    <a:pt x="12123" y="1025"/>
                  </a:lnTo>
                  <a:lnTo>
                    <a:pt x="12095" y="1082"/>
                  </a:lnTo>
                  <a:lnTo>
                    <a:pt x="12080" y="1149"/>
                  </a:lnTo>
                  <a:lnTo>
                    <a:pt x="12077" y="1186"/>
                  </a:lnTo>
                  <a:lnTo>
                    <a:pt x="12077" y="1213"/>
                  </a:lnTo>
                  <a:lnTo>
                    <a:pt x="12081" y="1269"/>
                  </a:lnTo>
                  <a:lnTo>
                    <a:pt x="12093" y="1325"/>
                  </a:lnTo>
                  <a:lnTo>
                    <a:pt x="12111" y="1379"/>
                  </a:lnTo>
                  <a:lnTo>
                    <a:pt x="12137" y="1431"/>
                  </a:lnTo>
                  <a:lnTo>
                    <a:pt x="12169" y="1476"/>
                  </a:lnTo>
                  <a:lnTo>
                    <a:pt x="12208" y="1517"/>
                  </a:lnTo>
                  <a:lnTo>
                    <a:pt x="12255" y="1548"/>
                  </a:lnTo>
                  <a:lnTo>
                    <a:pt x="12281" y="1559"/>
                  </a:lnTo>
                  <a:lnTo>
                    <a:pt x="12313" y="1572"/>
                  </a:lnTo>
                  <a:lnTo>
                    <a:pt x="12384" y="1583"/>
                  </a:lnTo>
                  <a:lnTo>
                    <a:pt x="12456" y="1576"/>
                  </a:lnTo>
                  <a:lnTo>
                    <a:pt x="12523" y="1552"/>
                  </a:lnTo>
                  <a:lnTo>
                    <a:pt x="12552" y="1532"/>
                  </a:lnTo>
                  <a:lnTo>
                    <a:pt x="12567" y="1518"/>
                  </a:lnTo>
                  <a:lnTo>
                    <a:pt x="12590" y="1488"/>
                  </a:lnTo>
                  <a:lnTo>
                    <a:pt x="12607" y="1452"/>
                  </a:lnTo>
                  <a:lnTo>
                    <a:pt x="12616" y="1416"/>
                  </a:lnTo>
                  <a:lnTo>
                    <a:pt x="12618" y="1377"/>
                  </a:lnTo>
                  <a:lnTo>
                    <a:pt x="12610" y="1340"/>
                  </a:lnTo>
                  <a:lnTo>
                    <a:pt x="12593" y="1307"/>
                  </a:lnTo>
                  <a:lnTo>
                    <a:pt x="12567" y="1277"/>
                  </a:lnTo>
                  <a:lnTo>
                    <a:pt x="12550" y="1265"/>
                  </a:lnTo>
                  <a:lnTo>
                    <a:pt x="12542" y="1257"/>
                  </a:lnTo>
                  <a:lnTo>
                    <a:pt x="12539" y="1241"/>
                  </a:lnTo>
                  <a:lnTo>
                    <a:pt x="12548" y="1226"/>
                  </a:lnTo>
                  <a:lnTo>
                    <a:pt x="12563" y="1221"/>
                  </a:lnTo>
                  <a:lnTo>
                    <a:pt x="12574" y="1225"/>
                  </a:lnTo>
                  <a:lnTo>
                    <a:pt x="12601" y="1242"/>
                  </a:lnTo>
                  <a:lnTo>
                    <a:pt x="12641" y="1288"/>
                  </a:lnTo>
                  <a:lnTo>
                    <a:pt x="12667" y="1344"/>
                  </a:lnTo>
                  <a:lnTo>
                    <a:pt x="12679" y="1405"/>
                  </a:lnTo>
                  <a:lnTo>
                    <a:pt x="12680" y="1436"/>
                  </a:lnTo>
                  <a:lnTo>
                    <a:pt x="12680" y="1456"/>
                  </a:lnTo>
                  <a:lnTo>
                    <a:pt x="12673" y="1491"/>
                  </a:lnTo>
                  <a:lnTo>
                    <a:pt x="12655" y="1539"/>
                  </a:lnTo>
                  <a:lnTo>
                    <a:pt x="12614" y="1594"/>
                  </a:lnTo>
                  <a:lnTo>
                    <a:pt x="12559" y="1640"/>
                  </a:lnTo>
                  <a:lnTo>
                    <a:pt x="12530" y="1658"/>
                  </a:lnTo>
                  <a:lnTo>
                    <a:pt x="12498" y="1675"/>
                  </a:lnTo>
                  <a:lnTo>
                    <a:pt x="12435" y="1694"/>
                  </a:lnTo>
                  <a:lnTo>
                    <a:pt x="12369" y="1699"/>
                  </a:lnTo>
                  <a:lnTo>
                    <a:pt x="12304" y="1690"/>
                  </a:lnTo>
                  <a:lnTo>
                    <a:pt x="12240" y="1670"/>
                  </a:lnTo>
                  <a:lnTo>
                    <a:pt x="12182" y="1638"/>
                  </a:lnTo>
                  <a:lnTo>
                    <a:pt x="12129" y="1598"/>
                  </a:lnTo>
                  <a:lnTo>
                    <a:pt x="12082" y="1550"/>
                  </a:lnTo>
                  <a:lnTo>
                    <a:pt x="12063" y="1524"/>
                  </a:lnTo>
                  <a:lnTo>
                    <a:pt x="12046" y="1500"/>
                  </a:lnTo>
                  <a:lnTo>
                    <a:pt x="12018" y="1447"/>
                  </a:lnTo>
                  <a:lnTo>
                    <a:pt x="11997" y="1390"/>
                  </a:lnTo>
                  <a:lnTo>
                    <a:pt x="11984" y="1331"/>
                  </a:lnTo>
                  <a:lnTo>
                    <a:pt x="11976" y="1272"/>
                  </a:lnTo>
                  <a:lnTo>
                    <a:pt x="11976" y="1211"/>
                  </a:lnTo>
                  <a:lnTo>
                    <a:pt x="11984" y="1151"/>
                  </a:lnTo>
                  <a:lnTo>
                    <a:pt x="11998" y="1093"/>
                  </a:lnTo>
                  <a:lnTo>
                    <a:pt x="12008" y="1066"/>
                  </a:lnTo>
                  <a:lnTo>
                    <a:pt x="12021" y="1036"/>
                  </a:lnTo>
                  <a:lnTo>
                    <a:pt x="12054" y="983"/>
                  </a:lnTo>
                  <a:lnTo>
                    <a:pt x="12091" y="936"/>
                  </a:lnTo>
                  <a:lnTo>
                    <a:pt x="12137" y="896"/>
                  </a:lnTo>
                  <a:lnTo>
                    <a:pt x="12187" y="862"/>
                  </a:lnTo>
                  <a:lnTo>
                    <a:pt x="12242" y="835"/>
                  </a:lnTo>
                  <a:lnTo>
                    <a:pt x="12300" y="814"/>
                  </a:lnTo>
                  <a:lnTo>
                    <a:pt x="12361" y="802"/>
                  </a:lnTo>
                  <a:lnTo>
                    <a:pt x="12392" y="799"/>
                  </a:lnTo>
                  <a:lnTo>
                    <a:pt x="12423" y="796"/>
                  </a:lnTo>
                  <a:lnTo>
                    <a:pt x="12488" y="799"/>
                  </a:lnTo>
                  <a:lnTo>
                    <a:pt x="12550" y="809"/>
                  </a:lnTo>
                  <a:lnTo>
                    <a:pt x="12612" y="826"/>
                  </a:lnTo>
                  <a:lnTo>
                    <a:pt x="12672" y="850"/>
                  </a:lnTo>
                  <a:lnTo>
                    <a:pt x="12729" y="881"/>
                  </a:lnTo>
                  <a:lnTo>
                    <a:pt x="12781" y="918"/>
                  </a:lnTo>
                  <a:lnTo>
                    <a:pt x="12829" y="959"/>
                  </a:lnTo>
                  <a:lnTo>
                    <a:pt x="12851" y="983"/>
                  </a:lnTo>
                  <a:lnTo>
                    <a:pt x="12873" y="1010"/>
                  </a:lnTo>
                  <a:lnTo>
                    <a:pt x="12911" y="1067"/>
                  </a:lnTo>
                  <a:lnTo>
                    <a:pt x="12940" y="1128"/>
                  </a:lnTo>
                  <a:lnTo>
                    <a:pt x="12961" y="1193"/>
                  </a:lnTo>
                  <a:lnTo>
                    <a:pt x="12974" y="1259"/>
                  </a:lnTo>
                  <a:lnTo>
                    <a:pt x="12979" y="1327"/>
                  </a:lnTo>
                  <a:lnTo>
                    <a:pt x="12978" y="1395"/>
                  </a:lnTo>
                  <a:lnTo>
                    <a:pt x="12969" y="1463"/>
                  </a:lnTo>
                  <a:lnTo>
                    <a:pt x="12961" y="1497"/>
                  </a:lnTo>
                  <a:lnTo>
                    <a:pt x="12949" y="1548"/>
                  </a:lnTo>
                  <a:lnTo>
                    <a:pt x="12911" y="1642"/>
                  </a:lnTo>
                  <a:lnTo>
                    <a:pt x="12886" y="1686"/>
                  </a:lnTo>
                  <a:lnTo>
                    <a:pt x="12924" y="1650"/>
                  </a:lnTo>
                  <a:lnTo>
                    <a:pt x="13004" y="1584"/>
                  </a:lnTo>
                  <a:lnTo>
                    <a:pt x="13091" y="1530"/>
                  </a:lnTo>
                  <a:lnTo>
                    <a:pt x="13163" y="1501"/>
                  </a:lnTo>
                  <a:lnTo>
                    <a:pt x="13215" y="1489"/>
                  </a:lnTo>
                  <a:lnTo>
                    <a:pt x="13242" y="1487"/>
                  </a:lnTo>
                  <a:lnTo>
                    <a:pt x="13267" y="1484"/>
                  </a:lnTo>
                  <a:lnTo>
                    <a:pt x="13316" y="1488"/>
                  </a:lnTo>
                  <a:lnTo>
                    <a:pt x="13366" y="1500"/>
                  </a:lnTo>
                  <a:lnTo>
                    <a:pt x="13412" y="1519"/>
                  </a:lnTo>
                  <a:lnTo>
                    <a:pt x="13455" y="1545"/>
                  </a:lnTo>
                  <a:lnTo>
                    <a:pt x="13493" y="1579"/>
                  </a:lnTo>
                  <a:lnTo>
                    <a:pt x="13522" y="1618"/>
                  </a:lnTo>
                  <a:lnTo>
                    <a:pt x="13543" y="1663"/>
                  </a:lnTo>
                  <a:lnTo>
                    <a:pt x="13550" y="1688"/>
                  </a:lnTo>
                  <a:lnTo>
                    <a:pt x="13553" y="1711"/>
                  </a:lnTo>
                  <a:lnTo>
                    <a:pt x="13552" y="1758"/>
                  </a:lnTo>
                  <a:lnTo>
                    <a:pt x="13542" y="1804"/>
                  </a:lnTo>
                  <a:lnTo>
                    <a:pt x="13522" y="1848"/>
                  </a:lnTo>
                  <a:lnTo>
                    <a:pt x="13495" y="1886"/>
                  </a:lnTo>
                  <a:lnTo>
                    <a:pt x="13460" y="1917"/>
                  </a:lnTo>
                  <a:lnTo>
                    <a:pt x="13420" y="1939"/>
                  </a:lnTo>
                  <a:lnTo>
                    <a:pt x="13373" y="1948"/>
                  </a:lnTo>
                  <a:lnTo>
                    <a:pt x="13349" y="19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762000" y="1237779"/>
            <a:ext cx="1066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762000" y="3717454"/>
            <a:ext cx="1066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1228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2276871"/>
            <a:ext cx="10515600" cy="3900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1838"/>
          <p:cNvSpPr>
            <a:spLocks/>
          </p:cNvSpPr>
          <p:nvPr userDrawn="1"/>
        </p:nvSpPr>
        <p:spPr bwMode="auto">
          <a:xfrm>
            <a:off x="4550870" y="1484784"/>
            <a:ext cx="3090260" cy="520820"/>
          </a:xfrm>
          <a:custGeom>
            <a:avLst/>
            <a:gdLst>
              <a:gd name="T0" fmla="*/ 12734 w 13553"/>
              <a:gd name="T1" fmla="*/ 414 h 2287"/>
              <a:gd name="T2" fmla="*/ 10662 w 13553"/>
              <a:gd name="T3" fmla="*/ 2025 h 2287"/>
              <a:gd name="T4" fmla="*/ 9290 w 13553"/>
              <a:gd name="T5" fmla="*/ 854 h 2287"/>
              <a:gd name="T6" fmla="*/ 9942 w 13553"/>
              <a:gd name="T7" fmla="*/ 1322 h 2287"/>
              <a:gd name="T8" fmla="*/ 10250 w 13553"/>
              <a:gd name="T9" fmla="*/ 1254 h 2287"/>
              <a:gd name="T10" fmla="*/ 10708 w 13553"/>
              <a:gd name="T11" fmla="*/ 1029 h 2287"/>
              <a:gd name="T12" fmla="*/ 10231 w 13553"/>
              <a:gd name="T13" fmla="*/ 769 h 2287"/>
              <a:gd name="T14" fmla="*/ 10239 w 13553"/>
              <a:gd name="T15" fmla="*/ 630 h 2287"/>
              <a:gd name="T16" fmla="*/ 10146 w 13553"/>
              <a:gd name="T17" fmla="*/ 1120 h 2287"/>
              <a:gd name="T18" fmla="*/ 9661 w 13553"/>
              <a:gd name="T19" fmla="*/ 293 h 2287"/>
              <a:gd name="T20" fmla="*/ 9420 w 13553"/>
              <a:gd name="T21" fmla="*/ 184 h 2287"/>
              <a:gd name="T22" fmla="*/ 9485 w 13553"/>
              <a:gd name="T23" fmla="*/ 467 h 2287"/>
              <a:gd name="T24" fmla="*/ 7284 w 13553"/>
              <a:gd name="T25" fmla="*/ 654 h 2287"/>
              <a:gd name="T26" fmla="*/ 4862 w 13553"/>
              <a:gd name="T27" fmla="*/ 363 h 2287"/>
              <a:gd name="T28" fmla="*/ 4312 w 13553"/>
              <a:gd name="T29" fmla="*/ 132 h 2287"/>
              <a:gd name="T30" fmla="*/ 4354 w 13553"/>
              <a:gd name="T31" fmla="*/ 92 h 2287"/>
              <a:gd name="T32" fmla="*/ 4481 w 13553"/>
              <a:gd name="T33" fmla="*/ 622 h 2287"/>
              <a:gd name="T34" fmla="*/ 2976 w 13553"/>
              <a:gd name="T35" fmla="*/ 383 h 2287"/>
              <a:gd name="T36" fmla="*/ 2954 w 13553"/>
              <a:gd name="T37" fmla="*/ 666 h 2287"/>
              <a:gd name="T38" fmla="*/ 2825 w 13553"/>
              <a:gd name="T39" fmla="*/ 394 h 2287"/>
              <a:gd name="T40" fmla="*/ 3193 w 13553"/>
              <a:gd name="T41" fmla="*/ 1658 h 2287"/>
              <a:gd name="T42" fmla="*/ 3442 w 13553"/>
              <a:gd name="T43" fmla="*/ 1344 h 2287"/>
              <a:gd name="T44" fmla="*/ 3641 w 13553"/>
              <a:gd name="T45" fmla="*/ 1465 h 2287"/>
              <a:gd name="T46" fmla="*/ 3588 w 13553"/>
              <a:gd name="T47" fmla="*/ 2136 h 2287"/>
              <a:gd name="T48" fmla="*/ 1601 w 13553"/>
              <a:gd name="T49" fmla="*/ 292 h 2287"/>
              <a:gd name="T50" fmla="*/ 123 w 13553"/>
              <a:gd name="T51" fmla="*/ 480 h 2287"/>
              <a:gd name="T52" fmla="*/ 338 w 13553"/>
              <a:gd name="T53" fmla="*/ 797 h 2287"/>
              <a:gd name="T54" fmla="*/ 1312 w 13553"/>
              <a:gd name="T55" fmla="*/ 1452 h 2287"/>
              <a:gd name="T56" fmla="*/ 873 w 13553"/>
              <a:gd name="T57" fmla="*/ 831 h 2287"/>
              <a:gd name="T58" fmla="*/ 1418 w 13553"/>
              <a:gd name="T59" fmla="*/ 856 h 2287"/>
              <a:gd name="T60" fmla="*/ 645 w 13553"/>
              <a:gd name="T61" fmla="*/ 757 h 2287"/>
              <a:gd name="T62" fmla="*/ 2394 w 13553"/>
              <a:gd name="T63" fmla="*/ 1475 h 2287"/>
              <a:gd name="T64" fmla="*/ 1429 w 13553"/>
              <a:gd name="T65" fmla="*/ 1855 h 2287"/>
              <a:gd name="T66" fmla="*/ 1919 w 13553"/>
              <a:gd name="T67" fmla="*/ 2022 h 2287"/>
              <a:gd name="T68" fmla="*/ 1914 w 13553"/>
              <a:gd name="T69" fmla="*/ 1924 h 2287"/>
              <a:gd name="T70" fmla="*/ 2783 w 13553"/>
              <a:gd name="T71" fmla="*/ 2075 h 2287"/>
              <a:gd name="T72" fmla="*/ 4341 w 13553"/>
              <a:gd name="T73" fmla="*/ 2252 h 2287"/>
              <a:gd name="T74" fmla="*/ 4352 w 13553"/>
              <a:gd name="T75" fmla="*/ 2012 h 2287"/>
              <a:gd name="T76" fmla="*/ 4451 w 13553"/>
              <a:gd name="T77" fmla="*/ 1759 h 2287"/>
              <a:gd name="T78" fmla="*/ 4133 w 13553"/>
              <a:gd name="T79" fmla="*/ 1623 h 2287"/>
              <a:gd name="T80" fmla="*/ 5129 w 13553"/>
              <a:gd name="T81" fmla="*/ 1534 h 2287"/>
              <a:gd name="T82" fmla="*/ 5283 w 13553"/>
              <a:gd name="T83" fmla="*/ 1054 h 2287"/>
              <a:gd name="T84" fmla="*/ 4427 w 13553"/>
              <a:gd name="T85" fmla="*/ 959 h 2287"/>
              <a:gd name="T86" fmla="*/ 6759 w 13553"/>
              <a:gd name="T87" fmla="*/ 1089 h 2287"/>
              <a:gd name="T88" fmla="*/ 8911 w 13553"/>
              <a:gd name="T89" fmla="*/ 581 h 2287"/>
              <a:gd name="T90" fmla="*/ 8325 w 13553"/>
              <a:gd name="T91" fmla="*/ 1321 h 2287"/>
              <a:gd name="T92" fmla="*/ 8172 w 13553"/>
              <a:gd name="T93" fmla="*/ 1159 h 2287"/>
              <a:gd name="T94" fmla="*/ 9322 w 13553"/>
              <a:gd name="T95" fmla="*/ 1079 h 2287"/>
              <a:gd name="T96" fmla="*/ 8990 w 13553"/>
              <a:gd name="T97" fmla="*/ 1990 h 2287"/>
              <a:gd name="T98" fmla="*/ 9145 w 13553"/>
              <a:gd name="T99" fmla="*/ 1908 h 2287"/>
              <a:gd name="T100" fmla="*/ 8898 w 13553"/>
              <a:gd name="T101" fmla="*/ 1987 h 2287"/>
              <a:gd name="T102" fmla="*/ 10399 w 13553"/>
              <a:gd name="T103" fmla="*/ 2266 h 2287"/>
              <a:gd name="T104" fmla="*/ 11891 w 13553"/>
              <a:gd name="T105" fmla="*/ 1792 h 2287"/>
              <a:gd name="T106" fmla="*/ 11446 w 13553"/>
              <a:gd name="T107" fmla="*/ 1871 h 2287"/>
              <a:gd name="T108" fmla="*/ 12163 w 13553"/>
              <a:gd name="T109" fmla="*/ 1738 h 2287"/>
              <a:gd name="T110" fmla="*/ 11573 w 13553"/>
              <a:gd name="T111" fmla="*/ 1330 h 2287"/>
              <a:gd name="T112" fmla="*/ 12679 w 13553"/>
              <a:gd name="T113" fmla="*/ 440 h 2287"/>
              <a:gd name="T114" fmla="*/ 12080 w 13553"/>
              <a:gd name="T115" fmla="*/ 1137 h 2287"/>
              <a:gd name="T116" fmla="*/ 12574 w 13553"/>
              <a:gd name="T117" fmla="*/ 1062 h 2287"/>
              <a:gd name="T118" fmla="*/ 12008 w 13553"/>
              <a:gd name="T119" fmla="*/ 1221 h 2287"/>
              <a:gd name="T120" fmla="*/ 12911 w 13553"/>
              <a:gd name="T121" fmla="*/ 644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53" h="2287">
                <a:moveTo>
                  <a:pt x="13349" y="339"/>
                </a:moveTo>
                <a:lnTo>
                  <a:pt x="13338" y="340"/>
                </a:lnTo>
                <a:lnTo>
                  <a:pt x="13321" y="348"/>
                </a:lnTo>
                <a:lnTo>
                  <a:pt x="13307" y="367"/>
                </a:lnTo>
                <a:lnTo>
                  <a:pt x="13307" y="398"/>
                </a:lnTo>
                <a:lnTo>
                  <a:pt x="13321" y="418"/>
                </a:lnTo>
                <a:lnTo>
                  <a:pt x="13338" y="427"/>
                </a:lnTo>
                <a:lnTo>
                  <a:pt x="13349" y="428"/>
                </a:lnTo>
                <a:lnTo>
                  <a:pt x="13366" y="431"/>
                </a:lnTo>
                <a:lnTo>
                  <a:pt x="13395" y="445"/>
                </a:lnTo>
                <a:lnTo>
                  <a:pt x="13430" y="480"/>
                </a:lnTo>
                <a:lnTo>
                  <a:pt x="13447" y="508"/>
                </a:lnTo>
                <a:lnTo>
                  <a:pt x="13454" y="527"/>
                </a:lnTo>
                <a:lnTo>
                  <a:pt x="13459" y="562"/>
                </a:lnTo>
                <a:lnTo>
                  <a:pt x="13454" y="597"/>
                </a:lnTo>
                <a:lnTo>
                  <a:pt x="13439" y="629"/>
                </a:lnTo>
                <a:lnTo>
                  <a:pt x="13430" y="644"/>
                </a:lnTo>
                <a:lnTo>
                  <a:pt x="13415" y="665"/>
                </a:lnTo>
                <a:lnTo>
                  <a:pt x="13378" y="696"/>
                </a:lnTo>
                <a:lnTo>
                  <a:pt x="13337" y="716"/>
                </a:lnTo>
                <a:lnTo>
                  <a:pt x="13292" y="727"/>
                </a:lnTo>
                <a:lnTo>
                  <a:pt x="13244" y="730"/>
                </a:lnTo>
                <a:lnTo>
                  <a:pt x="13196" y="726"/>
                </a:lnTo>
                <a:lnTo>
                  <a:pt x="13126" y="709"/>
                </a:lnTo>
                <a:lnTo>
                  <a:pt x="13083" y="691"/>
                </a:lnTo>
                <a:lnTo>
                  <a:pt x="13034" y="666"/>
                </a:lnTo>
                <a:lnTo>
                  <a:pt x="12943" y="600"/>
                </a:lnTo>
                <a:lnTo>
                  <a:pt x="12817" y="488"/>
                </a:lnTo>
                <a:lnTo>
                  <a:pt x="12734" y="414"/>
                </a:lnTo>
                <a:lnTo>
                  <a:pt x="12707" y="392"/>
                </a:lnTo>
                <a:lnTo>
                  <a:pt x="12646" y="350"/>
                </a:lnTo>
                <a:lnTo>
                  <a:pt x="12579" y="314"/>
                </a:lnTo>
                <a:lnTo>
                  <a:pt x="12509" y="289"/>
                </a:lnTo>
                <a:lnTo>
                  <a:pt x="12472" y="284"/>
                </a:lnTo>
                <a:lnTo>
                  <a:pt x="12413" y="269"/>
                </a:lnTo>
                <a:lnTo>
                  <a:pt x="12294" y="253"/>
                </a:lnTo>
                <a:lnTo>
                  <a:pt x="12172" y="253"/>
                </a:lnTo>
                <a:lnTo>
                  <a:pt x="12051" y="269"/>
                </a:lnTo>
                <a:lnTo>
                  <a:pt x="11992" y="282"/>
                </a:lnTo>
                <a:lnTo>
                  <a:pt x="11953" y="292"/>
                </a:lnTo>
                <a:lnTo>
                  <a:pt x="11876" y="319"/>
                </a:lnTo>
                <a:lnTo>
                  <a:pt x="11802" y="353"/>
                </a:lnTo>
                <a:lnTo>
                  <a:pt x="11731" y="392"/>
                </a:lnTo>
                <a:lnTo>
                  <a:pt x="11630" y="459"/>
                </a:lnTo>
                <a:lnTo>
                  <a:pt x="11506" y="565"/>
                </a:lnTo>
                <a:lnTo>
                  <a:pt x="11450" y="624"/>
                </a:lnTo>
                <a:lnTo>
                  <a:pt x="11397" y="685"/>
                </a:lnTo>
                <a:lnTo>
                  <a:pt x="11303" y="816"/>
                </a:lnTo>
                <a:lnTo>
                  <a:pt x="11223" y="956"/>
                </a:lnTo>
                <a:lnTo>
                  <a:pt x="11154" y="1102"/>
                </a:lnTo>
                <a:lnTo>
                  <a:pt x="11123" y="1177"/>
                </a:lnTo>
                <a:lnTo>
                  <a:pt x="11067" y="1322"/>
                </a:lnTo>
                <a:lnTo>
                  <a:pt x="10981" y="1547"/>
                </a:lnTo>
                <a:lnTo>
                  <a:pt x="10916" y="1690"/>
                </a:lnTo>
                <a:lnTo>
                  <a:pt x="10838" y="1827"/>
                </a:lnTo>
                <a:lnTo>
                  <a:pt x="10769" y="1917"/>
                </a:lnTo>
                <a:lnTo>
                  <a:pt x="10718" y="1974"/>
                </a:lnTo>
                <a:lnTo>
                  <a:pt x="10662" y="2025"/>
                </a:lnTo>
                <a:lnTo>
                  <a:pt x="10600" y="2070"/>
                </a:lnTo>
                <a:lnTo>
                  <a:pt x="10530" y="2109"/>
                </a:lnTo>
                <a:lnTo>
                  <a:pt x="10454" y="2141"/>
                </a:lnTo>
                <a:lnTo>
                  <a:pt x="10413" y="2154"/>
                </a:lnTo>
                <a:lnTo>
                  <a:pt x="10379" y="2164"/>
                </a:lnTo>
                <a:lnTo>
                  <a:pt x="10309" y="2176"/>
                </a:lnTo>
                <a:lnTo>
                  <a:pt x="10241" y="2182"/>
                </a:lnTo>
                <a:lnTo>
                  <a:pt x="10171" y="2180"/>
                </a:lnTo>
                <a:lnTo>
                  <a:pt x="10101" y="2173"/>
                </a:lnTo>
                <a:lnTo>
                  <a:pt x="10032" y="2158"/>
                </a:lnTo>
                <a:lnTo>
                  <a:pt x="9966" y="2136"/>
                </a:lnTo>
                <a:lnTo>
                  <a:pt x="9901" y="2109"/>
                </a:lnTo>
                <a:lnTo>
                  <a:pt x="9870" y="2092"/>
                </a:lnTo>
                <a:lnTo>
                  <a:pt x="9839" y="2074"/>
                </a:lnTo>
                <a:lnTo>
                  <a:pt x="9779" y="2034"/>
                </a:lnTo>
                <a:lnTo>
                  <a:pt x="9726" y="1987"/>
                </a:lnTo>
                <a:lnTo>
                  <a:pt x="9677" y="1937"/>
                </a:lnTo>
                <a:lnTo>
                  <a:pt x="9634" y="1882"/>
                </a:lnTo>
                <a:lnTo>
                  <a:pt x="9595" y="1823"/>
                </a:lnTo>
                <a:lnTo>
                  <a:pt x="9546" y="1728"/>
                </a:lnTo>
                <a:lnTo>
                  <a:pt x="9521" y="1661"/>
                </a:lnTo>
                <a:lnTo>
                  <a:pt x="9489" y="1556"/>
                </a:lnTo>
                <a:lnTo>
                  <a:pt x="9438" y="1328"/>
                </a:lnTo>
                <a:lnTo>
                  <a:pt x="9394" y="1154"/>
                </a:lnTo>
                <a:lnTo>
                  <a:pt x="9358" y="1042"/>
                </a:lnTo>
                <a:lnTo>
                  <a:pt x="9311" y="937"/>
                </a:lnTo>
                <a:lnTo>
                  <a:pt x="9252" y="843"/>
                </a:lnTo>
                <a:lnTo>
                  <a:pt x="9215" y="800"/>
                </a:lnTo>
                <a:lnTo>
                  <a:pt x="9290" y="854"/>
                </a:lnTo>
                <a:lnTo>
                  <a:pt x="9366" y="906"/>
                </a:lnTo>
                <a:lnTo>
                  <a:pt x="9454" y="963"/>
                </a:lnTo>
                <a:lnTo>
                  <a:pt x="9642" y="1066"/>
                </a:lnTo>
                <a:lnTo>
                  <a:pt x="9740" y="1108"/>
                </a:lnTo>
                <a:lnTo>
                  <a:pt x="9782" y="1153"/>
                </a:lnTo>
                <a:lnTo>
                  <a:pt x="9819" y="1200"/>
                </a:lnTo>
                <a:lnTo>
                  <a:pt x="9848" y="1241"/>
                </a:lnTo>
                <a:lnTo>
                  <a:pt x="9887" y="1315"/>
                </a:lnTo>
                <a:lnTo>
                  <a:pt x="9906" y="1365"/>
                </a:lnTo>
                <a:lnTo>
                  <a:pt x="9915" y="1417"/>
                </a:lnTo>
                <a:lnTo>
                  <a:pt x="9913" y="1465"/>
                </a:lnTo>
                <a:lnTo>
                  <a:pt x="9894" y="1508"/>
                </a:lnTo>
                <a:lnTo>
                  <a:pt x="9857" y="1544"/>
                </a:lnTo>
                <a:lnTo>
                  <a:pt x="9828" y="1557"/>
                </a:lnTo>
                <a:lnTo>
                  <a:pt x="9819" y="1561"/>
                </a:lnTo>
                <a:lnTo>
                  <a:pt x="9808" y="1572"/>
                </a:lnTo>
                <a:lnTo>
                  <a:pt x="9799" y="1595"/>
                </a:lnTo>
                <a:lnTo>
                  <a:pt x="9806" y="1622"/>
                </a:lnTo>
                <a:lnTo>
                  <a:pt x="9824" y="1636"/>
                </a:lnTo>
                <a:lnTo>
                  <a:pt x="9841" y="1639"/>
                </a:lnTo>
                <a:lnTo>
                  <a:pt x="9850" y="1637"/>
                </a:lnTo>
                <a:lnTo>
                  <a:pt x="9878" y="1632"/>
                </a:lnTo>
                <a:lnTo>
                  <a:pt x="9920" y="1602"/>
                </a:lnTo>
                <a:lnTo>
                  <a:pt x="9952" y="1558"/>
                </a:lnTo>
                <a:lnTo>
                  <a:pt x="9970" y="1509"/>
                </a:lnTo>
                <a:lnTo>
                  <a:pt x="9975" y="1483"/>
                </a:lnTo>
                <a:lnTo>
                  <a:pt x="9979" y="1449"/>
                </a:lnTo>
                <a:lnTo>
                  <a:pt x="9968" y="1385"/>
                </a:lnTo>
                <a:lnTo>
                  <a:pt x="9942" y="1322"/>
                </a:lnTo>
                <a:lnTo>
                  <a:pt x="9909" y="1264"/>
                </a:lnTo>
                <a:lnTo>
                  <a:pt x="9891" y="1237"/>
                </a:lnTo>
                <a:lnTo>
                  <a:pt x="9852" y="1184"/>
                </a:lnTo>
                <a:lnTo>
                  <a:pt x="9808" y="1136"/>
                </a:lnTo>
                <a:lnTo>
                  <a:pt x="9865" y="1155"/>
                </a:lnTo>
                <a:lnTo>
                  <a:pt x="9980" y="1189"/>
                </a:lnTo>
                <a:lnTo>
                  <a:pt x="10038" y="1200"/>
                </a:lnTo>
                <a:lnTo>
                  <a:pt x="10040" y="1202"/>
                </a:lnTo>
                <a:lnTo>
                  <a:pt x="10062" y="1226"/>
                </a:lnTo>
                <a:lnTo>
                  <a:pt x="10094" y="1282"/>
                </a:lnTo>
                <a:lnTo>
                  <a:pt x="10112" y="1344"/>
                </a:lnTo>
                <a:lnTo>
                  <a:pt x="10114" y="1410"/>
                </a:lnTo>
                <a:lnTo>
                  <a:pt x="10107" y="1445"/>
                </a:lnTo>
                <a:lnTo>
                  <a:pt x="10106" y="1456"/>
                </a:lnTo>
                <a:lnTo>
                  <a:pt x="10108" y="1471"/>
                </a:lnTo>
                <a:lnTo>
                  <a:pt x="10123" y="1487"/>
                </a:lnTo>
                <a:lnTo>
                  <a:pt x="10151" y="1491"/>
                </a:lnTo>
                <a:lnTo>
                  <a:pt x="10169" y="1479"/>
                </a:lnTo>
                <a:lnTo>
                  <a:pt x="10177" y="1465"/>
                </a:lnTo>
                <a:lnTo>
                  <a:pt x="10180" y="1456"/>
                </a:lnTo>
                <a:lnTo>
                  <a:pt x="10182" y="1422"/>
                </a:lnTo>
                <a:lnTo>
                  <a:pt x="10172" y="1356"/>
                </a:lnTo>
                <a:lnTo>
                  <a:pt x="10147" y="1293"/>
                </a:lnTo>
                <a:lnTo>
                  <a:pt x="10110" y="1234"/>
                </a:lnTo>
                <a:lnTo>
                  <a:pt x="10086" y="1210"/>
                </a:lnTo>
                <a:lnTo>
                  <a:pt x="10136" y="1215"/>
                </a:lnTo>
                <a:lnTo>
                  <a:pt x="10184" y="1217"/>
                </a:lnTo>
                <a:lnTo>
                  <a:pt x="10207" y="1228"/>
                </a:lnTo>
                <a:lnTo>
                  <a:pt x="10250" y="1254"/>
                </a:lnTo>
                <a:lnTo>
                  <a:pt x="10289" y="1286"/>
                </a:lnTo>
                <a:lnTo>
                  <a:pt x="10321" y="1325"/>
                </a:lnTo>
                <a:lnTo>
                  <a:pt x="10334" y="1348"/>
                </a:lnTo>
                <a:lnTo>
                  <a:pt x="10349" y="1378"/>
                </a:lnTo>
                <a:lnTo>
                  <a:pt x="10364" y="1443"/>
                </a:lnTo>
                <a:lnTo>
                  <a:pt x="10360" y="1506"/>
                </a:lnTo>
                <a:lnTo>
                  <a:pt x="10344" y="1570"/>
                </a:lnTo>
                <a:lnTo>
                  <a:pt x="10331" y="1601"/>
                </a:lnTo>
                <a:lnTo>
                  <a:pt x="10326" y="1618"/>
                </a:lnTo>
                <a:lnTo>
                  <a:pt x="10336" y="1644"/>
                </a:lnTo>
                <a:lnTo>
                  <a:pt x="10360" y="1658"/>
                </a:lnTo>
                <a:lnTo>
                  <a:pt x="10379" y="1655"/>
                </a:lnTo>
                <a:lnTo>
                  <a:pt x="10391" y="1646"/>
                </a:lnTo>
                <a:lnTo>
                  <a:pt x="10395" y="1639"/>
                </a:lnTo>
                <a:lnTo>
                  <a:pt x="10409" y="1609"/>
                </a:lnTo>
                <a:lnTo>
                  <a:pt x="10423" y="1548"/>
                </a:lnTo>
                <a:lnTo>
                  <a:pt x="10425" y="1486"/>
                </a:lnTo>
                <a:lnTo>
                  <a:pt x="10413" y="1423"/>
                </a:lnTo>
                <a:lnTo>
                  <a:pt x="10390" y="1365"/>
                </a:lnTo>
                <a:lnTo>
                  <a:pt x="10357" y="1313"/>
                </a:lnTo>
                <a:lnTo>
                  <a:pt x="10314" y="1267"/>
                </a:lnTo>
                <a:lnTo>
                  <a:pt x="10264" y="1230"/>
                </a:lnTo>
                <a:lnTo>
                  <a:pt x="10235" y="1217"/>
                </a:lnTo>
                <a:lnTo>
                  <a:pt x="10296" y="1213"/>
                </a:lnTo>
                <a:lnTo>
                  <a:pt x="10414" y="1193"/>
                </a:lnTo>
                <a:lnTo>
                  <a:pt x="10526" y="1153"/>
                </a:lnTo>
                <a:lnTo>
                  <a:pt x="10631" y="1094"/>
                </a:lnTo>
                <a:lnTo>
                  <a:pt x="10679" y="1055"/>
                </a:lnTo>
                <a:lnTo>
                  <a:pt x="10708" y="1029"/>
                </a:lnTo>
                <a:lnTo>
                  <a:pt x="10759" y="970"/>
                </a:lnTo>
                <a:lnTo>
                  <a:pt x="10799" y="901"/>
                </a:lnTo>
                <a:lnTo>
                  <a:pt x="10829" y="829"/>
                </a:lnTo>
                <a:lnTo>
                  <a:pt x="10846" y="751"/>
                </a:lnTo>
                <a:lnTo>
                  <a:pt x="10851" y="673"/>
                </a:lnTo>
                <a:lnTo>
                  <a:pt x="10842" y="595"/>
                </a:lnTo>
                <a:lnTo>
                  <a:pt x="10819" y="520"/>
                </a:lnTo>
                <a:lnTo>
                  <a:pt x="10802" y="485"/>
                </a:lnTo>
                <a:lnTo>
                  <a:pt x="10790" y="464"/>
                </a:lnTo>
                <a:lnTo>
                  <a:pt x="10762" y="427"/>
                </a:lnTo>
                <a:lnTo>
                  <a:pt x="10728" y="394"/>
                </a:lnTo>
                <a:lnTo>
                  <a:pt x="10690" y="366"/>
                </a:lnTo>
                <a:lnTo>
                  <a:pt x="10628" y="332"/>
                </a:lnTo>
                <a:lnTo>
                  <a:pt x="10536" y="306"/>
                </a:lnTo>
                <a:lnTo>
                  <a:pt x="10443" y="301"/>
                </a:lnTo>
                <a:lnTo>
                  <a:pt x="10375" y="314"/>
                </a:lnTo>
                <a:lnTo>
                  <a:pt x="10333" y="328"/>
                </a:lnTo>
                <a:lnTo>
                  <a:pt x="10292" y="350"/>
                </a:lnTo>
                <a:lnTo>
                  <a:pt x="10256" y="379"/>
                </a:lnTo>
                <a:lnTo>
                  <a:pt x="10225" y="412"/>
                </a:lnTo>
                <a:lnTo>
                  <a:pt x="10199" y="454"/>
                </a:lnTo>
                <a:lnTo>
                  <a:pt x="10187" y="477"/>
                </a:lnTo>
                <a:lnTo>
                  <a:pt x="10180" y="501"/>
                </a:lnTo>
                <a:lnTo>
                  <a:pt x="10168" y="549"/>
                </a:lnTo>
                <a:lnTo>
                  <a:pt x="10163" y="598"/>
                </a:lnTo>
                <a:lnTo>
                  <a:pt x="10167" y="646"/>
                </a:lnTo>
                <a:lnTo>
                  <a:pt x="10180" y="691"/>
                </a:lnTo>
                <a:lnTo>
                  <a:pt x="10200" y="733"/>
                </a:lnTo>
                <a:lnTo>
                  <a:pt x="10231" y="769"/>
                </a:lnTo>
                <a:lnTo>
                  <a:pt x="10272" y="799"/>
                </a:lnTo>
                <a:lnTo>
                  <a:pt x="10295" y="809"/>
                </a:lnTo>
                <a:lnTo>
                  <a:pt x="10317" y="818"/>
                </a:lnTo>
                <a:lnTo>
                  <a:pt x="10364" y="826"/>
                </a:lnTo>
                <a:lnTo>
                  <a:pt x="10413" y="825"/>
                </a:lnTo>
                <a:lnTo>
                  <a:pt x="10460" y="816"/>
                </a:lnTo>
                <a:lnTo>
                  <a:pt x="10505" y="796"/>
                </a:lnTo>
                <a:lnTo>
                  <a:pt x="10544" y="770"/>
                </a:lnTo>
                <a:lnTo>
                  <a:pt x="10575" y="735"/>
                </a:lnTo>
                <a:lnTo>
                  <a:pt x="10594" y="691"/>
                </a:lnTo>
                <a:lnTo>
                  <a:pt x="10600" y="666"/>
                </a:lnTo>
                <a:lnTo>
                  <a:pt x="10601" y="652"/>
                </a:lnTo>
                <a:lnTo>
                  <a:pt x="10596" y="629"/>
                </a:lnTo>
                <a:lnTo>
                  <a:pt x="10583" y="609"/>
                </a:lnTo>
                <a:lnTo>
                  <a:pt x="10565" y="597"/>
                </a:lnTo>
                <a:lnTo>
                  <a:pt x="10544" y="590"/>
                </a:lnTo>
                <a:lnTo>
                  <a:pt x="10522" y="591"/>
                </a:lnTo>
                <a:lnTo>
                  <a:pt x="10502" y="602"/>
                </a:lnTo>
                <a:lnTo>
                  <a:pt x="10487" y="621"/>
                </a:lnTo>
                <a:lnTo>
                  <a:pt x="10482" y="634"/>
                </a:lnTo>
                <a:lnTo>
                  <a:pt x="10473" y="657"/>
                </a:lnTo>
                <a:lnTo>
                  <a:pt x="10440" y="692"/>
                </a:lnTo>
                <a:lnTo>
                  <a:pt x="10395" y="711"/>
                </a:lnTo>
                <a:lnTo>
                  <a:pt x="10347" y="714"/>
                </a:lnTo>
                <a:lnTo>
                  <a:pt x="10322" y="711"/>
                </a:lnTo>
                <a:lnTo>
                  <a:pt x="10304" y="705"/>
                </a:lnTo>
                <a:lnTo>
                  <a:pt x="10276" y="687"/>
                </a:lnTo>
                <a:lnTo>
                  <a:pt x="10255" y="661"/>
                </a:lnTo>
                <a:lnTo>
                  <a:pt x="10239" y="630"/>
                </a:lnTo>
                <a:lnTo>
                  <a:pt x="10229" y="578"/>
                </a:lnTo>
                <a:lnTo>
                  <a:pt x="10234" y="507"/>
                </a:lnTo>
                <a:lnTo>
                  <a:pt x="10244" y="476"/>
                </a:lnTo>
                <a:lnTo>
                  <a:pt x="10254" y="459"/>
                </a:lnTo>
                <a:lnTo>
                  <a:pt x="10274" y="427"/>
                </a:lnTo>
                <a:lnTo>
                  <a:pt x="10298" y="402"/>
                </a:lnTo>
                <a:lnTo>
                  <a:pt x="10325" y="381"/>
                </a:lnTo>
                <a:lnTo>
                  <a:pt x="10371" y="361"/>
                </a:lnTo>
                <a:lnTo>
                  <a:pt x="10439" y="352"/>
                </a:lnTo>
                <a:lnTo>
                  <a:pt x="10509" y="359"/>
                </a:lnTo>
                <a:lnTo>
                  <a:pt x="10578" y="383"/>
                </a:lnTo>
                <a:lnTo>
                  <a:pt x="10638" y="419"/>
                </a:lnTo>
                <a:lnTo>
                  <a:pt x="10689" y="468"/>
                </a:lnTo>
                <a:lnTo>
                  <a:pt x="10707" y="497"/>
                </a:lnTo>
                <a:lnTo>
                  <a:pt x="10727" y="530"/>
                </a:lnTo>
                <a:lnTo>
                  <a:pt x="10746" y="606"/>
                </a:lnTo>
                <a:lnTo>
                  <a:pt x="10750" y="682"/>
                </a:lnTo>
                <a:lnTo>
                  <a:pt x="10740" y="759"/>
                </a:lnTo>
                <a:lnTo>
                  <a:pt x="10729" y="795"/>
                </a:lnTo>
                <a:lnTo>
                  <a:pt x="10716" y="834"/>
                </a:lnTo>
                <a:lnTo>
                  <a:pt x="10677" y="902"/>
                </a:lnTo>
                <a:lnTo>
                  <a:pt x="10627" y="962"/>
                </a:lnTo>
                <a:lnTo>
                  <a:pt x="10565" y="1014"/>
                </a:lnTo>
                <a:lnTo>
                  <a:pt x="10532" y="1035"/>
                </a:lnTo>
                <a:lnTo>
                  <a:pt x="10492" y="1058"/>
                </a:lnTo>
                <a:lnTo>
                  <a:pt x="10409" y="1092"/>
                </a:lnTo>
                <a:lnTo>
                  <a:pt x="10324" y="1112"/>
                </a:lnTo>
                <a:lnTo>
                  <a:pt x="10235" y="1121"/>
                </a:lnTo>
                <a:lnTo>
                  <a:pt x="10146" y="1120"/>
                </a:lnTo>
                <a:lnTo>
                  <a:pt x="10057" y="1110"/>
                </a:lnTo>
                <a:lnTo>
                  <a:pt x="9924" y="1083"/>
                </a:lnTo>
                <a:lnTo>
                  <a:pt x="9840" y="1057"/>
                </a:lnTo>
                <a:lnTo>
                  <a:pt x="9770" y="1032"/>
                </a:lnTo>
                <a:lnTo>
                  <a:pt x="9635" y="975"/>
                </a:lnTo>
                <a:lnTo>
                  <a:pt x="9503" y="909"/>
                </a:lnTo>
                <a:lnTo>
                  <a:pt x="9375" y="836"/>
                </a:lnTo>
                <a:lnTo>
                  <a:pt x="9313" y="797"/>
                </a:lnTo>
                <a:lnTo>
                  <a:pt x="9249" y="757"/>
                </a:lnTo>
                <a:lnTo>
                  <a:pt x="9130" y="669"/>
                </a:lnTo>
                <a:lnTo>
                  <a:pt x="9073" y="622"/>
                </a:lnTo>
                <a:lnTo>
                  <a:pt x="9040" y="585"/>
                </a:lnTo>
                <a:lnTo>
                  <a:pt x="8969" y="517"/>
                </a:lnTo>
                <a:lnTo>
                  <a:pt x="8930" y="488"/>
                </a:lnTo>
                <a:lnTo>
                  <a:pt x="9007" y="516"/>
                </a:lnTo>
                <a:lnTo>
                  <a:pt x="9122" y="558"/>
                </a:lnTo>
                <a:lnTo>
                  <a:pt x="9200" y="581"/>
                </a:lnTo>
                <a:lnTo>
                  <a:pt x="9240" y="590"/>
                </a:lnTo>
                <a:lnTo>
                  <a:pt x="9276" y="597"/>
                </a:lnTo>
                <a:lnTo>
                  <a:pt x="9349" y="599"/>
                </a:lnTo>
                <a:lnTo>
                  <a:pt x="9420" y="591"/>
                </a:lnTo>
                <a:lnTo>
                  <a:pt x="9490" y="568"/>
                </a:lnTo>
                <a:lnTo>
                  <a:pt x="9522" y="550"/>
                </a:lnTo>
                <a:lnTo>
                  <a:pt x="9550" y="532"/>
                </a:lnTo>
                <a:lnTo>
                  <a:pt x="9598" y="484"/>
                </a:lnTo>
                <a:lnTo>
                  <a:pt x="9633" y="425"/>
                </a:lnTo>
                <a:lnTo>
                  <a:pt x="9655" y="362"/>
                </a:lnTo>
                <a:lnTo>
                  <a:pt x="9660" y="328"/>
                </a:lnTo>
                <a:lnTo>
                  <a:pt x="9661" y="293"/>
                </a:lnTo>
                <a:lnTo>
                  <a:pt x="9652" y="226"/>
                </a:lnTo>
                <a:lnTo>
                  <a:pt x="9627" y="164"/>
                </a:lnTo>
                <a:lnTo>
                  <a:pt x="9591" y="108"/>
                </a:lnTo>
                <a:lnTo>
                  <a:pt x="9543" y="61"/>
                </a:lnTo>
                <a:lnTo>
                  <a:pt x="9488" y="26"/>
                </a:lnTo>
                <a:lnTo>
                  <a:pt x="9425" y="4"/>
                </a:lnTo>
                <a:lnTo>
                  <a:pt x="9357" y="0"/>
                </a:lnTo>
                <a:lnTo>
                  <a:pt x="9322" y="5"/>
                </a:lnTo>
                <a:lnTo>
                  <a:pt x="9290" y="13"/>
                </a:lnTo>
                <a:lnTo>
                  <a:pt x="9239" y="46"/>
                </a:lnTo>
                <a:lnTo>
                  <a:pt x="9200" y="92"/>
                </a:lnTo>
                <a:lnTo>
                  <a:pt x="9178" y="149"/>
                </a:lnTo>
                <a:lnTo>
                  <a:pt x="9174" y="180"/>
                </a:lnTo>
                <a:lnTo>
                  <a:pt x="9174" y="195"/>
                </a:lnTo>
                <a:lnTo>
                  <a:pt x="9180" y="222"/>
                </a:lnTo>
                <a:lnTo>
                  <a:pt x="9197" y="260"/>
                </a:lnTo>
                <a:lnTo>
                  <a:pt x="9237" y="300"/>
                </a:lnTo>
                <a:lnTo>
                  <a:pt x="9288" y="323"/>
                </a:lnTo>
                <a:lnTo>
                  <a:pt x="9315" y="326"/>
                </a:lnTo>
                <a:lnTo>
                  <a:pt x="9325" y="326"/>
                </a:lnTo>
                <a:lnTo>
                  <a:pt x="9332" y="322"/>
                </a:lnTo>
                <a:lnTo>
                  <a:pt x="9354" y="328"/>
                </a:lnTo>
                <a:lnTo>
                  <a:pt x="9398" y="322"/>
                </a:lnTo>
                <a:lnTo>
                  <a:pt x="9436" y="297"/>
                </a:lnTo>
                <a:lnTo>
                  <a:pt x="9460" y="257"/>
                </a:lnTo>
                <a:lnTo>
                  <a:pt x="9463" y="232"/>
                </a:lnTo>
                <a:lnTo>
                  <a:pt x="9463" y="215"/>
                </a:lnTo>
                <a:lnTo>
                  <a:pt x="9446" y="193"/>
                </a:lnTo>
                <a:lnTo>
                  <a:pt x="9420" y="184"/>
                </a:lnTo>
                <a:lnTo>
                  <a:pt x="9390" y="190"/>
                </a:lnTo>
                <a:lnTo>
                  <a:pt x="9379" y="197"/>
                </a:lnTo>
                <a:lnTo>
                  <a:pt x="9345" y="223"/>
                </a:lnTo>
                <a:lnTo>
                  <a:pt x="9309" y="244"/>
                </a:lnTo>
                <a:lnTo>
                  <a:pt x="9297" y="249"/>
                </a:lnTo>
                <a:lnTo>
                  <a:pt x="9275" y="252"/>
                </a:lnTo>
                <a:lnTo>
                  <a:pt x="9262" y="252"/>
                </a:lnTo>
                <a:lnTo>
                  <a:pt x="9250" y="239"/>
                </a:lnTo>
                <a:lnTo>
                  <a:pt x="9236" y="206"/>
                </a:lnTo>
                <a:lnTo>
                  <a:pt x="9232" y="169"/>
                </a:lnTo>
                <a:lnTo>
                  <a:pt x="9241" y="132"/>
                </a:lnTo>
                <a:lnTo>
                  <a:pt x="9252" y="116"/>
                </a:lnTo>
                <a:lnTo>
                  <a:pt x="9261" y="101"/>
                </a:lnTo>
                <a:lnTo>
                  <a:pt x="9284" y="82"/>
                </a:lnTo>
                <a:lnTo>
                  <a:pt x="9310" y="68"/>
                </a:lnTo>
                <a:lnTo>
                  <a:pt x="9340" y="61"/>
                </a:lnTo>
                <a:lnTo>
                  <a:pt x="9386" y="62"/>
                </a:lnTo>
                <a:lnTo>
                  <a:pt x="9446" y="79"/>
                </a:lnTo>
                <a:lnTo>
                  <a:pt x="9472" y="95"/>
                </a:lnTo>
                <a:lnTo>
                  <a:pt x="9494" y="110"/>
                </a:lnTo>
                <a:lnTo>
                  <a:pt x="9529" y="147"/>
                </a:lnTo>
                <a:lnTo>
                  <a:pt x="9554" y="191"/>
                </a:lnTo>
                <a:lnTo>
                  <a:pt x="9567" y="237"/>
                </a:lnTo>
                <a:lnTo>
                  <a:pt x="9570" y="287"/>
                </a:lnTo>
                <a:lnTo>
                  <a:pt x="9563" y="336"/>
                </a:lnTo>
                <a:lnTo>
                  <a:pt x="9547" y="384"/>
                </a:lnTo>
                <a:lnTo>
                  <a:pt x="9521" y="428"/>
                </a:lnTo>
                <a:lnTo>
                  <a:pt x="9504" y="447"/>
                </a:lnTo>
                <a:lnTo>
                  <a:pt x="9485" y="467"/>
                </a:lnTo>
                <a:lnTo>
                  <a:pt x="9440" y="497"/>
                </a:lnTo>
                <a:lnTo>
                  <a:pt x="9389" y="514"/>
                </a:lnTo>
                <a:lnTo>
                  <a:pt x="9335" y="521"/>
                </a:lnTo>
                <a:lnTo>
                  <a:pt x="9250" y="520"/>
                </a:lnTo>
                <a:lnTo>
                  <a:pt x="9140" y="501"/>
                </a:lnTo>
                <a:lnTo>
                  <a:pt x="9090" y="488"/>
                </a:lnTo>
                <a:lnTo>
                  <a:pt x="8963" y="458"/>
                </a:lnTo>
                <a:lnTo>
                  <a:pt x="8837" y="423"/>
                </a:lnTo>
                <a:lnTo>
                  <a:pt x="8828" y="420"/>
                </a:lnTo>
                <a:lnTo>
                  <a:pt x="8819" y="418"/>
                </a:lnTo>
                <a:lnTo>
                  <a:pt x="8777" y="398"/>
                </a:lnTo>
                <a:lnTo>
                  <a:pt x="8692" y="363"/>
                </a:lnTo>
                <a:lnTo>
                  <a:pt x="8602" y="337"/>
                </a:lnTo>
                <a:lnTo>
                  <a:pt x="8512" y="320"/>
                </a:lnTo>
                <a:lnTo>
                  <a:pt x="8419" y="311"/>
                </a:lnTo>
                <a:lnTo>
                  <a:pt x="8326" y="313"/>
                </a:lnTo>
                <a:lnTo>
                  <a:pt x="8235" y="320"/>
                </a:lnTo>
                <a:lnTo>
                  <a:pt x="8146" y="339"/>
                </a:lnTo>
                <a:lnTo>
                  <a:pt x="8102" y="352"/>
                </a:lnTo>
                <a:lnTo>
                  <a:pt x="8036" y="361"/>
                </a:lnTo>
                <a:lnTo>
                  <a:pt x="7971" y="374"/>
                </a:lnTo>
                <a:lnTo>
                  <a:pt x="7865" y="397"/>
                </a:lnTo>
                <a:lnTo>
                  <a:pt x="7705" y="447"/>
                </a:lnTo>
                <a:lnTo>
                  <a:pt x="7603" y="490"/>
                </a:lnTo>
                <a:lnTo>
                  <a:pt x="7555" y="516"/>
                </a:lnTo>
                <a:lnTo>
                  <a:pt x="7551" y="520"/>
                </a:lnTo>
                <a:lnTo>
                  <a:pt x="7548" y="525"/>
                </a:lnTo>
                <a:lnTo>
                  <a:pt x="7440" y="572"/>
                </a:lnTo>
                <a:lnTo>
                  <a:pt x="7284" y="654"/>
                </a:lnTo>
                <a:lnTo>
                  <a:pt x="7183" y="713"/>
                </a:lnTo>
                <a:lnTo>
                  <a:pt x="7086" y="779"/>
                </a:lnTo>
                <a:lnTo>
                  <a:pt x="6991" y="851"/>
                </a:lnTo>
                <a:lnTo>
                  <a:pt x="6902" y="926"/>
                </a:lnTo>
                <a:lnTo>
                  <a:pt x="6817" y="1006"/>
                </a:lnTo>
                <a:lnTo>
                  <a:pt x="6777" y="1049"/>
                </a:lnTo>
                <a:lnTo>
                  <a:pt x="6736" y="1006"/>
                </a:lnTo>
                <a:lnTo>
                  <a:pt x="6652" y="926"/>
                </a:lnTo>
                <a:lnTo>
                  <a:pt x="6562" y="851"/>
                </a:lnTo>
                <a:lnTo>
                  <a:pt x="6469" y="779"/>
                </a:lnTo>
                <a:lnTo>
                  <a:pt x="6370" y="713"/>
                </a:lnTo>
                <a:lnTo>
                  <a:pt x="6271" y="654"/>
                </a:lnTo>
                <a:lnTo>
                  <a:pt x="6114" y="572"/>
                </a:lnTo>
                <a:lnTo>
                  <a:pt x="6005" y="525"/>
                </a:lnTo>
                <a:lnTo>
                  <a:pt x="6004" y="520"/>
                </a:lnTo>
                <a:lnTo>
                  <a:pt x="5998" y="516"/>
                </a:lnTo>
                <a:lnTo>
                  <a:pt x="5950" y="490"/>
                </a:lnTo>
                <a:lnTo>
                  <a:pt x="5849" y="447"/>
                </a:lnTo>
                <a:lnTo>
                  <a:pt x="5690" y="397"/>
                </a:lnTo>
                <a:lnTo>
                  <a:pt x="5582" y="374"/>
                </a:lnTo>
                <a:lnTo>
                  <a:pt x="5517" y="361"/>
                </a:lnTo>
                <a:lnTo>
                  <a:pt x="5451" y="352"/>
                </a:lnTo>
                <a:lnTo>
                  <a:pt x="5409" y="339"/>
                </a:lnTo>
                <a:lnTo>
                  <a:pt x="5319" y="320"/>
                </a:lnTo>
                <a:lnTo>
                  <a:pt x="5227" y="313"/>
                </a:lnTo>
                <a:lnTo>
                  <a:pt x="5135" y="311"/>
                </a:lnTo>
                <a:lnTo>
                  <a:pt x="5042" y="320"/>
                </a:lnTo>
                <a:lnTo>
                  <a:pt x="4951" y="337"/>
                </a:lnTo>
                <a:lnTo>
                  <a:pt x="4862" y="363"/>
                </a:lnTo>
                <a:lnTo>
                  <a:pt x="4776" y="398"/>
                </a:lnTo>
                <a:lnTo>
                  <a:pt x="4736" y="418"/>
                </a:lnTo>
                <a:lnTo>
                  <a:pt x="4718" y="423"/>
                </a:lnTo>
                <a:lnTo>
                  <a:pt x="4591" y="458"/>
                </a:lnTo>
                <a:lnTo>
                  <a:pt x="4464" y="488"/>
                </a:lnTo>
                <a:lnTo>
                  <a:pt x="4414" y="501"/>
                </a:lnTo>
                <a:lnTo>
                  <a:pt x="4303" y="520"/>
                </a:lnTo>
                <a:lnTo>
                  <a:pt x="4219" y="521"/>
                </a:lnTo>
                <a:lnTo>
                  <a:pt x="4164" y="514"/>
                </a:lnTo>
                <a:lnTo>
                  <a:pt x="4115" y="497"/>
                </a:lnTo>
                <a:lnTo>
                  <a:pt x="4070" y="467"/>
                </a:lnTo>
                <a:lnTo>
                  <a:pt x="4049" y="447"/>
                </a:lnTo>
                <a:lnTo>
                  <a:pt x="4032" y="428"/>
                </a:lnTo>
                <a:lnTo>
                  <a:pt x="4007" y="384"/>
                </a:lnTo>
                <a:lnTo>
                  <a:pt x="3991" y="336"/>
                </a:lnTo>
                <a:lnTo>
                  <a:pt x="3984" y="287"/>
                </a:lnTo>
                <a:lnTo>
                  <a:pt x="3987" y="237"/>
                </a:lnTo>
                <a:lnTo>
                  <a:pt x="4000" y="191"/>
                </a:lnTo>
                <a:lnTo>
                  <a:pt x="4024" y="147"/>
                </a:lnTo>
                <a:lnTo>
                  <a:pt x="4059" y="110"/>
                </a:lnTo>
                <a:lnTo>
                  <a:pt x="4083" y="95"/>
                </a:lnTo>
                <a:lnTo>
                  <a:pt x="4107" y="79"/>
                </a:lnTo>
                <a:lnTo>
                  <a:pt x="4168" y="62"/>
                </a:lnTo>
                <a:lnTo>
                  <a:pt x="4214" y="61"/>
                </a:lnTo>
                <a:lnTo>
                  <a:pt x="4243" y="68"/>
                </a:lnTo>
                <a:lnTo>
                  <a:pt x="4271" y="82"/>
                </a:lnTo>
                <a:lnTo>
                  <a:pt x="4293" y="101"/>
                </a:lnTo>
                <a:lnTo>
                  <a:pt x="4303" y="116"/>
                </a:lnTo>
                <a:lnTo>
                  <a:pt x="4312" y="132"/>
                </a:lnTo>
                <a:lnTo>
                  <a:pt x="4321" y="169"/>
                </a:lnTo>
                <a:lnTo>
                  <a:pt x="4319" y="206"/>
                </a:lnTo>
                <a:lnTo>
                  <a:pt x="4303" y="239"/>
                </a:lnTo>
                <a:lnTo>
                  <a:pt x="4291" y="252"/>
                </a:lnTo>
                <a:lnTo>
                  <a:pt x="4280" y="252"/>
                </a:lnTo>
                <a:lnTo>
                  <a:pt x="4256" y="249"/>
                </a:lnTo>
                <a:lnTo>
                  <a:pt x="4246" y="244"/>
                </a:lnTo>
                <a:lnTo>
                  <a:pt x="4208" y="223"/>
                </a:lnTo>
                <a:lnTo>
                  <a:pt x="4175" y="197"/>
                </a:lnTo>
                <a:lnTo>
                  <a:pt x="4163" y="190"/>
                </a:lnTo>
                <a:lnTo>
                  <a:pt x="4134" y="184"/>
                </a:lnTo>
                <a:lnTo>
                  <a:pt x="4107" y="193"/>
                </a:lnTo>
                <a:lnTo>
                  <a:pt x="4090" y="215"/>
                </a:lnTo>
                <a:lnTo>
                  <a:pt x="4090" y="232"/>
                </a:lnTo>
                <a:lnTo>
                  <a:pt x="4094" y="257"/>
                </a:lnTo>
                <a:lnTo>
                  <a:pt x="4118" y="297"/>
                </a:lnTo>
                <a:lnTo>
                  <a:pt x="4155" y="322"/>
                </a:lnTo>
                <a:lnTo>
                  <a:pt x="4199" y="328"/>
                </a:lnTo>
                <a:lnTo>
                  <a:pt x="4221" y="322"/>
                </a:lnTo>
                <a:lnTo>
                  <a:pt x="4228" y="326"/>
                </a:lnTo>
                <a:lnTo>
                  <a:pt x="4238" y="326"/>
                </a:lnTo>
                <a:lnTo>
                  <a:pt x="4265" y="323"/>
                </a:lnTo>
                <a:lnTo>
                  <a:pt x="4316" y="300"/>
                </a:lnTo>
                <a:lnTo>
                  <a:pt x="4356" y="260"/>
                </a:lnTo>
                <a:lnTo>
                  <a:pt x="4374" y="222"/>
                </a:lnTo>
                <a:lnTo>
                  <a:pt x="4379" y="195"/>
                </a:lnTo>
                <a:lnTo>
                  <a:pt x="4379" y="180"/>
                </a:lnTo>
                <a:lnTo>
                  <a:pt x="4377" y="149"/>
                </a:lnTo>
                <a:lnTo>
                  <a:pt x="4354" y="92"/>
                </a:lnTo>
                <a:lnTo>
                  <a:pt x="4315" y="46"/>
                </a:lnTo>
                <a:lnTo>
                  <a:pt x="4263" y="13"/>
                </a:lnTo>
                <a:lnTo>
                  <a:pt x="4233" y="5"/>
                </a:lnTo>
                <a:lnTo>
                  <a:pt x="4197" y="0"/>
                </a:lnTo>
                <a:lnTo>
                  <a:pt x="4129" y="4"/>
                </a:lnTo>
                <a:lnTo>
                  <a:pt x="4066" y="26"/>
                </a:lnTo>
                <a:lnTo>
                  <a:pt x="4010" y="61"/>
                </a:lnTo>
                <a:lnTo>
                  <a:pt x="3962" y="108"/>
                </a:lnTo>
                <a:lnTo>
                  <a:pt x="3926" y="164"/>
                </a:lnTo>
                <a:lnTo>
                  <a:pt x="3902" y="226"/>
                </a:lnTo>
                <a:lnTo>
                  <a:pt x="3892" y="293"/>
                </a:lnTo>
                <a:lnTo>
                  <a:pt x="3893" y="328"/>
                </a:lnTo>
                <a:lnTo>
                  <a:pt x="3899" y="362"/>
                </a:lnTo>
                <a:lnTo>
                  <a:pt x="3921" y="425"/>
                </a:lnTo>
                <a:lnTo>
                  <a:pt x="3956" y="484"/>
                </a:lnTo>
                <a:lnTo>
                  <a:pt x="4004" y="532"/>
                </a:lnTo>
                <a:lnTo>
                  <a:pt x="4032" y="550"/>
                </a:lnTo>
                <a:lnTo>
                  <a:pt x="4064" y="568"/>
                </a:lnTo>
                <a:lnTo>
                  <a:pt x="4133" y="591"/>
                </a:lnTo>
                <a:lnTo>
                  <a:pt x="4204" y="599"/>
                </a:lnTo>
                <a:lnTo>
                  <a:pt x="4277" y="597"/>
                </a:lnTo>
                <a:lnTo>
                  <a:pt x="4313" y="590"/>
                </a:lnTo>
                <a:lnTo>
                  <a:pt x="4354" y="581"/>
                </a:lnTo>
                <a:lnTo>
                  <a:pt x="4433" y="558"/>
                </a:lnTo>
                <a:lnTo>
                  <a:pt x="4548" y="516"/>
                </a:lnTo>
                <a:lnTo>
                  <a:pt x="4624" y="488"/>
                </a:lnTo>
                <a:lnTo>
                  <a:pt x="4584" y="517"/>
                </a:lnTo>
                <a:lnTo>
                  <a:pt x="4513" y="585"/>
                </a:lnTo>
                <a:lnTo>
                  <a:pt x="4481" y="622"/>
                </a:lnTo>
                <a:lnTo>
                  <a:pt x="4424" y="669"/>
                </a:lnTo>
                <a:lnTo>
                  <a:pt x="4304" y="757"/>
                </a:lnTo>
                <a:lnTo>
                  <a:pt x="4242" y="797"/>
                </a:lnTo>
                <a:lnTo>
                  <a:pt x="4180" y="836"/>
                </a:lnTo>
                <a:lnTo>
                  <a:pt x="4052" y="909"/>
                </a:lnTo>
                <a:lnTo>
                  <a:pt x="3919" y="975"/>
                </a:lnTo>
                <a:lnTo>
                  <a:pt x="3783" y="1032"/>
                </a:lnTo>
                <a:lnTo>
                  <a:pt x="3713" y="1057"/>
                </a:lnTo>
                <a:lnTo>
                  <a:pt x="3629" y="1083"/>
                </a:lnTo>
                <a:lnTo>
                  <a:pt x="3497" y="1110"/>
                </a:lnTo>
                <a:lnTo>
                  <a:pt x="3407" y="1120"/>
                </a:lnTo>
                <a:lnTo>
                  <a:pt x="3318" y="1121"/>
                </a:lnTo>
                <a:lnTo>
                  <a:pt x="3230" y="1112"/>
                </a:lnTo>
                <a:lnTo>
                  <a:pt x="3144" y="1092"/>
                </a:lnTo>
                <a:lnTo>
                  <a:pt x="3061" y="1058"/>
                </a:lnTo>
                <a:lnTo>
                  <a:pt x="3022" y="1035"/>
                </a:lnTo>
                <a:lnTo>
                  <a:pt x="2989" y="1014"/>
                </a:lnTo>
                <a:lnTo>
                  <a:pt x="2928" y="962"/>
                </a:lnTo>
                <a:lnTo>
                  <a:pt x="2876" y="902"/>
                </a:lnTo>
                <a:lnTo>
                  <a:pt x="2837" y="834"/>
                </a:lnTo>
                <a:lnTo>
                  <a:pt x="2824" y="795"/>
                </a:lnTo>
                <a:lnTo>
                  <a:pt x="2814" y="759"/>
                </a:lnTo>
                <a:lnTo>
                  <a:pt x="2803" y="682"/>
                </a:lnTo>
                <a:lnTo>
                  <a:pt x="2807" y="606"/>
                </a:lnTo>
                <a:lnTo>
                  <a:pt x="2828" y="530"/>
                </a:lnTo>
                <a:lnTo>
                  <a:pt x="2846" y="497"/>
                </a:lnTo>
                <a:lnTo>
                  <a:pt x="2864" y="468"/>
                </a:lnTo>
                <a:lnTo>
                  <a:pt x="2915" y="419"/>
                </a:lnTo>
                <a:lnTo>
                  <a:pt x="2976" y="383"/>
                </a:lnTo>
                <a:lnTo>
                  <a:pt x="3044" y="359"/>
                </a:lnTo>
                <a:lnTo>
                  <a:pt x="3114" y="352"/>
                </a:lnTo>
                <a:lnTo>
                  <a:pt x="3183" y="361"/>
                </a:lnTo>
                <a:lnTo>
                  <a:pt x="3228" y="381"/>
                </a:lnTo>
                <a:lnTo>
                  <a:pt x="3256" y="402"/>
                </a:lnTo>
                <a:lnTo>
                  <a:pt x="3280" y="427"/>
                </a:lnTo>
                <a:lnTo>
                  <a:pt x="3300" y="459"/>
                </a:lnTo>
                <a:lnTo>
                  <a:pt x="3309" y="476"/>
                </a:lnTo>
                <a:lnTo>
                  <a:pt x="3319" y="507"/>
                </a:lnTo>
                <a:lnTo>
                  <a:pt x="3326" y="578"/>
                </a:lnTo>
                <a:lnTo>
                  <a:pt x="3314" y="630"/>
                </a:lnTo>
                <a:lnTo>
                  <a:pt x="3300" y="661"/>
                </a:lnTo>
                <a:lnTo>
                  <a:pt x="3278" y="687"/>
                </a:lnTo>
                <a:lnTo>
                  <a:pt x="3249" y="705"/>
                </a:lnTo>
                <a:lnTo>
                  <a:pt x="3231" y="711"/>
                </a:lnTo>
                <a:lnTo>
                  <a:pt x="3208" y="714"/>
                </a:lnTo>
                <a:lnTo>
                  <a:pt x="3159" y="711"/>
                </a:lnTo>
                <a:lnTo>
                  <a:pt x="3114" y="692"/>
                </a:lnTo>
                <a:lnTo>
                  <a:pt x="3081" y="657"/>
                </a:lnTo>
                <a:lnTo>
                  <a:pt x="3072" y="634"/>
                </a:lnTo>
                <a:lnTo>
                  <a:pt x="3066" y="621"/>
                </a:lnTo>
                <a:lnTo>
                  <a:pt x="3051" y="602"/>
                </a:lnTo>
                <a:lnTo>
                  <a:pt x="3031" y="591"/>
                </a:lnTo>
                <a:lnTo>
                  <a:pt x="3011" y="590"/>
                </a:lnTo>
                <a:lnTo>
                  <a:pt x="2989" y="597"/>
                </a:lnTo>
                <a:lnTo>
                  <a:pt x="2971" y="609"/>
                </a:lnTo>
                <a:lnTo>
                  <a:pt x="2958" y="629"/>
                </a:lnTo>
                <a:lnTo>
                  <a:pt x="2952" y="652"/>
                </a:lnTo>
                <a:lnTo>
                  <a:pt x="2954" y="666"/>
                </a:lnTo>
                <a:lnTo>
                  <a:pt x="2959" y="691"/>
                </a:lnTo>
                <a:lnTo>
                  <a:pt x="2980" y="735"/>
                </a:lnTo>
                <a:lnTo>
                  <a:pt x="3009" y="770"/>
                </a:lnTo>
                <a:lnTo>
                  <a:pt x="3050" y="796"/>
                </a:lnTo>
                <a:lnTo>
                  <a:pt x="3094" y="816"/>
                </a:lnTo>
                <a:lnTo>
                  <a:pt x="3142" y="825"/>
                </a:lnTo>
                <a:lnTo>
                  <a:pt x="3190" y="826"/>
                </a:lnTo>
                <a:lnTo>
                  <a:pt x="3236" y="818"/>
                </a:lnTo>
                <a:lnTo>
                  <a:pt x="3258" y="809"/>
                </a:lnTo>
                <a:lnTo>
                  <a:pt x="3283" y="799"/>
                </a:lnTo>
                <a:lnTo>
                  <a:pt x="3323" y="769"/>
                </a:lnTo>
                <a:lnTo>
                  <a:pt x="3353" y="733"/>
                </a:lnTo>
                <a:lnTo>
                  <a:pt x="3374" y="691"/>
                </a:lnTo>
                <a:lnTo>
                  <a:pt x="3387" y="646"/>
                </a:lnTo>
                <a:lnTo>
                  <a:pt x="3391" y="598"/>
                </a:lnTo>
                <a:lnTo>
                  <a:pt x="3387" y="549"/>
                </a:lnTo>
                <a:lnTo>
                  <a:pt x="3375" y="501"/>
                </a:lnTo>
                <a:lnTo>
                  <a:pt x="3366" y="477"/>
                </a:lnTo>
                <a:lnTo>
                  <a:pt x="3356" y="454"/>
                </a:lnTo>
                <a:lnTo>
                  <a:pt x="3330" y="412"/>
                </a:lnTo>
                <a:lnTo>
                  <a:pt x="3297" y="379"/>
                </a:lnTo>
                <a:lnTo>
                  <a:pt x="3261" y="350"/>
                </a:lnTo>
                <a:lnTo>
                  <a:pt x="3222" y="328"/>
                </a:lnTo>
                <a:lnTo>
                  <a:pt x="3179" y="314"/>
                </a:lnTo>
                <a:lnTo>
                  <a:pt x="3111" y="301"/>
                </a:lnTo>
                <a:lnTo>
                  <a:pt x="3017" y="306"/>
                </a:lnTo>
                <a:lnTo>
                  <a:pt x="2925" y="332"/>
                </a:lnTo>
                <a:lnTo>
                  <a:pt x="2863" y="366"/>
                </a:lnTo>
                <a:lnTo>
                  <a:pt x="2825" y="394"/>
                </a:lnTo>
                <a:lnTo>
                  <a:pt x="2793" y="427"/>
                </a:lnTo>
                <a:lnTo>
                  <a:pt x="2764" y="464"/>
                </a:lnTo>
                <a:lnTo>
                  <a:pt x="2753" y="485"/>
                </a:lnTo>
                <a:lnTo>
                  <a:pt x="2735" y="520"/>
                </a:lnTo>
                <a:lnTo>
                  <a:pt x="2711" y="595"/>
                </a:lnTo>
                <a:lnTo>
                  <a:pt x="2704" y="673"/>
                </a:lnTo>
                <a:lnTo>
                  <a:pt x="2707" y="751"/>
                </a:lnTo>
                <a:lnTo>
                  <a:pt x="2726" y="829"/>
                </a:lnTo>
                <a:lnTo>
                  <a:pt x="2754" y="901"/>
                </a:lnTo>
                <a:lnTo>
                  <a:pt x="2794" y="970"/>
                </a:lnTo>
                <a:lnTo>
                  <a:pt x="2845" y="1029"/>
                </a:lnTo>
                <a:lnTo>
                  <a:pt x="2875" y="1055"/>
                </a:lnTo>
                <a:lnTo>
                  <a:pt x="2923" y="1094"/>
                </a:lnTo>
                <a:lnTo>
                  <a:pt x="3028" y="1153"/>
                </a:lnTo>
                <a:lnTo>
                  <a:pt x="3140" y="1193"/>
                </a:lnTo>
                <a:lnTo>
                  <a:pt x="3258" y="1213"/>
                </a:lnTo>
                <a:lnTo>
                  <a:pt x="3318" y="1217"/>
                </a:lnTo>
                <a:lnTo>
                  <a:pt x="3289" y="1230"/>
                </a:lnTo>
                <a:lnTo>
                  <a:pt x="3240" y="1267"/>
                </a:lnTo>
                <a:lnTo>
                  <a:pt x="3197" y="1313"/>
                </a:lnTo>
                <a:lnTo>
                  <a:pt x="3164" y="1365"/>
                </a:lnTo>
                <a:lnTo>
                  <a:pt x="3140" y="1423"/>
                </a:lnTo>
                <a:lnTo>
                  <a:pt x="3129" y="1486"/>
                </a:lnTo>
                <a:lnTo>
                  <a:pt x="3130" y="1548"/>
                </a:lnTo>
                <a:lnTo>
                  <a:pt x="3144" y="1609"/>
                </a:lnTo>
                <a:lnTo>
                  <a:pt x="3159" y="1639"/>
                </a:lnTo>
                <a:lnTo>
                  <a:pt x="3162" y="1646"/>
                </a:lnTo>
                <a:lnTo>
                  <a:pt x="3174" y="1655"/>
                </a:lnTo>
                <a:lnTo>
                  <a:pt x="3193" y="1658"/>
                </a:lnTo>
                <a:lnTo>
                  <a:pt x="3217" y="1644"/>
                </a:lnTo>
                <a:lnTo>
                  <a:pt x="3227" y="1618"/>
                </a:lnTo>
                <a:lnTo>
                  <a:pt x="3223" y="1601"/>
                </a:lnTo>
                <a:lnTo>
                  <a:pt x="3210" y="1570"/>
                </a:lnTo>
                <a:lnTo>
                  <a:pt x="3193" y="1506"/>
                </a:lnTo>
                <a:lnTo>
                  <a:pt x="3190" y="1443"/>
                </a:lnTo>
                <a:lnTo>
                  <a:pt x="3204" y="1378"/>
                </a:lnTo>
                <a:lnTo>
                  <a:pt x="3219" y="1348"/>
                </a:lnTo>
                <a:lnTo>
                  <a:pt x="3234" y="1325"/>
                </a:lnTo>
                <a:lnTo>
                  <a:pt x="3266" y="1286"/>
                </a:lnTo>
                <a:lnTo>
                  <a:pt x="3304" y="1254"/>
                </a:lnTo>
                <a:lnTo>
                  <a:pt x="3346" y="1228"/>
                </a:lnTo>
                <a:lnTo>
                  <a:pt x="3370" y="1217"/>
                </a:lnTo>
                <a:lnTo>
                  <a:pt x="3419" y="1215"/>
                </a:lnTo>
                <a:lnTo>
                  <a:pt x="3467" y="1210"/>
                </a:lnTo>
                <a:lnTo>
                  <a:pt x="3444" y="1234"/>
                </a:lnTo>
                <a:lnTo>
                  <a:pt x="3406" y="1293"/>
                </a:lnTo>
                <a:lnTo>
                  <a:pt x="3381" y="1356"/>
                </a:lnTo>
                <a:lnTo>
                  <a:pt x="3372" y="1422"/>
                </a:lnTo>
                <a:lnTo>
                  <a:pt x="3375" y="1456"/>
                </a:lnTo>
                <a:lnTo>
                  <a:pt x="3376" y="1465"/>
                </a:lnTo>
                <a:lnTo>
                  <a:pt x="3384" y="1479"/>
                </a:lnTo>
                <a:lnTo>
                  <a:pt x="3403" y="1491"/>
                </a:lnTo>
                <a:lnTo>
                  <a:pt x="3432" y="1487"/>
                </a:lnTo>
                <a:lnTo>
                  <a:pt x="3445" y="1471"/>
                </a:lnTo>
                <a:lnTo>
                  <a:pt x="3449" y="1456"/>
                </a:lnTo>
                <a:lnTo>
                  <a:pt x="3448" y="1445"/>
                </a:lnTo>
                <a:lnTo>
                  <a:pt x="3441" y="1410"/>
                </a:lnTo>
                <a:lnTo>
                  <a:pt x="3442" y="1344"/>
                </a:lnTo>
                <a:lnTo>
                  <a:pt x="3459" y="1282"/>
                </a:lnTo>
                <a:lnTo>
                  <a:pt x="3492" y="1226"/>
                </a:lnTo>
                <a:lnTo>
                  <a:pt x="3514" y="1202"/>
                </a:lnTo>
                <a:lnTo>
                  <a:pt x="3515" y="1200"/>
                </a:lnTo>
                <a:lnTo>
                  <a:pt x="3573" y="1189"/>
                </a:lnTo>
                <a:lnTo>
                  <a:pt x="3689" y="1155"/>
                </a:lnTo>
                <a:lnTo>
                  <a:pt x="3746" y="1136"/>
                </a:lnTo>
                <a:lnTo>
                  <a:pt x="3702" y="1184"/>
                </a:lnTo>
                <a:lnTo>
                  <a:pt x="3663" y="1237"/>
                </a:lnTo>
                <a:lnTo>
                  <a:pt x="3645" y="1264"/>
                </a:lnTo>
                <a:lnTo>
                  <a:pt x="3611" y="1322"/>
                </a:lnTo>
                <a:lnTo>
                  <a:pt x="3586" y="1385"/>
                </a:lnTo>
                <a:lnTo>
                  <a:pt x="3576" y="1449"/>
                </a:lnTo>
                <a:lnTo>
                  <a:pt x="3578" y="1483"/>
                </a:lnTo>
                <a:lnTo>
                  <a:pt x="3584" y="1509"/>
                </a:lnTo>
                <a:lnTo>
                  <a:pt x="3603" y="1558"/>
                </a:lnTo>
                <a:lnTo>
                  <a:pt x="3634" y="1602"/>
                </a:lnTo>
                <a:lnTo>
                  <a:pt x="3677" y="1632"/>
                </a:lnTo>
                <a:lnTo>
                  <a:pt x="3703" y="1637"/>
                </a:lnTo>
                <a:lnTo>
                  <a:pt x="3713" y="1639"/>
                </a:lnTo>
                <a:lnTo>
                  <a:pt x="3729" y="1636"/>
                </a:lnTo>
                <a:lnTo>
                  <a:pt x="3747" y="1622"/>
                </a:lnTo>
                <a:lnTo>
                  <a:pt x="3755" y="1595"/>
                </a:lnTo>
                <a:lnTo>
                  <a:pt x="3747" y="1572"/>
                </a:lnTo>
                <a:lnTo>
                  <a:pt x="3734" y="1561"/>
                </a:lnTo>
                <a:lnTo>
                  <a:pt x="3725" y="1557"/>
                </a:lnTo>
                <a:lnTo>
                  <a:pt x="3696" y="1544"/>
                </a:lnTo>
                <a:lnTo>
                  <a:pt x="3659" y="1508"/>
                </a:lnTo>
                <a:lnTo>
                  <a:pt x="3641" y="1465"/>
                </a:lnTo>
                <a:lnTo>
                  <a:pt x="3638" y="1417"/>
                </a:lnTo>
                <a:lnTo>
                  <a:pt x="3648" y="1365"/>
                </a:lnTo>
                <a:lnTo>
                  <a:pt x="3668" y="1315"/>
                </a:lnTo>
                <a:lnTo>
                  <a:pt x="3707" y="1241"/>
                </a:lnTo>
                <a:lnTo>
                  <a:pt x="3735" y="1200"/>
                </a:lnTo>
                <a:lnTo>
                  <a:pt x="3772" y="1153"/>
                </a:lnTo>
                <a:lnTo>
                  <a:pt x="3813" y="1108"/>
                </a:lnTo>
                <a:lnTo>
                  <a:pt x="3912" y="1066"/>
                </a:lnTo>
                <a:lnTo>
                  <a:pt x="4099" y="963"/>
                </a:lnTo>
                <a:lnTo>
                  <a:pt x="4189" y="906"/>
                </a:lnTo>
                <a:lnTo>
                  <a:pt x="4264" y="854"/>
                </a:lnTo>
                <a:lnTo>
                  <a:pt x="4339" y="800"/>
                </a:lnTo>
                <a:lnTo>
                  <a:pt x="4302" y="843"/>
                </a:lnTo>
                <a:lnTo>
                  <a:pt x="4242" y="937"/>
                </a:lnTo>
                <a:lnTo>
                  <a:pt x="4195" y="1042"/>
                </a:lnTo>
                <a:lnTo>
                  <a:pt x="4159" y="1154"/>
                </a:lnTo>
                <a:lnTo>
                  <a:pt x="4116" y="1328"/>
                </a:lnTo>
                <a:lnTo>
                  <a:pt x="4064" y="1556"/>
                </a:lnTo>
                <a:lnTo>
                  <a:pt x="4032" y="1661"/>
                </a:lnTo>
                <a:lnTo>
                  <a:pt x="4007" y="1728"/>
                </a:lnTo>
                <a:lnTo>
                  <a:pt x="3958" y="1823"/>
                </a:lnTo>
                <a:lnTo>
                  <a:pt x="3921" y="1882"/>
                </a:lnTo>
                <a:lnTo>
                  <a:pt x="3877" y="1937"/>
                </a:lnTo>
                <a:lnTo>
                  <a:pt x="3827" y="1987"/>
                </a:lnTo>
                <a:lnTo>
                  <a:pt x="3774" y="2034"/>
                </a:lnTo>
                <a:lnTo>
                  <a:pt x="3716" y="2074"/>
                </a:lnTo>
                <a:lnTo>
                  <a:pt x="3683" y="2092"/>
                </a:lnTo>
                <a:lnTo>
                  <a:pt x="3652" y="2109"/>
                </a:lnTo>
                <a:lnTo>
                  <a:pt x="3588" y="2136"/>
                </a:lnTo>
                <a:lnTo>
                  <a:pt x="3521" y="2158"/>
                </a:lnTo>
                <a:lnTo>
                  <a:pt x="3453" y="2173"/>
                </a:lnTo>
                <a:lnTo>
                  <a:pt x="3384" y="2180"/>
                </a:lnTo>
                <a:lnTo>
                  <a:pt x="3314" y="2182"/>
                </a:lnTo>
                <a:lnTo>
                  <a:pt x="3244" y="2176"/>
                </a:lnTo>
                <a:lnTo>
                  <a:pt x="3174" y="2164"/>
                </a:lnTo>
                <a:lnTo>
                  <a:pt x="3140" y="2154"/>
                </a:lnTo>
                <a:lnTo>
                  <a:pt x="3099" y="2141"/>
                </a:lnTo>
                <a:lnTo>
                  <a:pt x="3024" y="2109"/>
                </a:lnTo>
                <a:lnTo>
                  <a:pt x="2955" y="2070"/>
                </a:lnTo>
                <a:lnTo>
                  <a:pt x="2893" y="2025"/>
                </a:lnTo>
                <a:lnTo>
                  <a:pt x="2836" y="1974"/>
                </a:lnTo>
                <a:lnTo>
                  <a:pt x="2784" y="1917"/>
                </a:lnTo>
                <a:lnTo>
                  <a:pt x="2715" y="1827"/>
                </a:lnTo>
                <a:lnTo>
                  <a:pt x="2639" y="1690"/>
                </a:lnTo>
                <a:lnTo>
                  <a:pt x="2573" y="1547"/>
                </a:lnTo>
                <a:lnTo>
                  <a:pt x="2486" y="1322"/>
                </a:lnTo>
                <a:lnTo>
                  <a:pt x="2430" y="1177"/>
                </a:lnTo>
                <a:lnTo>
                  <a:pt x="2399" y="1102"/>
                </a:lnTo>
                <a:lnTo>
                  <a:pt x="2330" y="956"/>
                </a:lnTo>
                <a:lnTo>
                  <a:pt x="2251" y="816"/>
                </a:lnTo>
                <a:lnTo>
                  <a:pt x="2157" y="685"/>
                </a:lnTo>
                <a:lnTo>
                  <a:pt x="2103" y="624"/>
                </a:lnTo>
                <a:lnTo>
                  <a:pt x="2048" y="565"/>
                </a:lnTo>
                <a:lnTo>
                  <a:pt x="1925" y="459"/>
                </a:lnTo>
                <a:lnTo>
                  <a:pt x="1822" y="392"/>
                </a:lnTo>
                <a:lnTo>
                  <a:pt x="1751" y="353"/>
                </a:lnTo>
                <a:lnTo>
                  <a:pt x="1677" y="319"/>
                </a:lnTo>
                <a:lnTo>
                  <a:pt x="1601" y="292"/>
                </a:lnTo>
                <a:lnTo>
                  <a:pt x="1562" y="282"/>
                </a:lnTo>
                <a:lnTo>
                  <a:pt x="1503" y="269"/>
                </a:lnTo>
                <a:lnTo>
                  <a:pt x="1383" y="253"/>
                </a:lnTo>
                <a:lnTo>
                  <a:pt x="1261" y="253"/>
                </a:lnTo>
                <a:lnTo>
                  <a:pt x="1140" y="269"/>
                </a:lnTo>
                <a:lnTo>
                  <a:pt x="1082" y="284"/>
                </a:lnTo>
                <a:lnTo>
                  <a:pt x="1046" y="289"/>
                </a:lnTo>
                <a:lnTo>
                  <a:pt x="975" y="314"/>
                </a:lnTo>
                <a:lnTo>
                  <a:pt x="907" y="350"/>
                </a:lnTo>
                <a:lnTo>
                  <a:pt x="846" y="392"/>
                </a:lnTo>
                <a:lnTo>
                  <a:pt x="819" y="414"/>
                </a:lnTo>
                <a:lnTo>
                  <a:pt x="736" y="488"/>
                </a:lnTo>
                <a:lnTo>
                  <a:pt x="610" y="600"/>
                </a:lnTo>
                <a:lnTo>
                  <a:pt x="520" y="666"/>
                </a:lnTo>
                <a:lnTo>
                  <a:pt x="470" y="691"/>
                </a:lnTo>
                <a:lnTo>
                  <a:pt x="429" y="709"/>
                </a:lnTo>
                <a:lnTo>
                  <a:pt x="358" y="726"/>
                </a:lnTo>
                <a:lnTo>
                  <a:pt x="310" y="730"/>
                </a:lnTo>
                <a:lnTo>
                  <a:pt x="262" y="727"/>
                </a:lnTo>
                <a:lnTo>
                  <a:pt x="216" y="716"/>
                </a:lnTo>
                <a:lnTo>
                  <a:pt x="175" y="696"/>
                </a:lnTo>
                <a:lnTo>
                  <a:pt x="139" y="665"/>
                </a:lnTo>
                <a:lnTo>
                  <a:pt x="124" y="644"/>
                </a:lnTo>
                <a:lnTo>
                  <a:pt x="114" y="629"/>
                </a:lnTo>
                <a:lnTo>
                  <a:pt x="100" y="597"/>
                </a:lnTo>
                <a:lnTo>
                  <a:pt x="94" y="562"/>
                </a:lnTo>
                <a:lnTo>
                  <a:pt x="100" y="527"/>
                </a:lnTo>
                <a:lnTo>
                  <a:pt x="107" y="508"/>
                </a:lnTo>
                <a:lnTo>
                  <a:pt x="123" y="480"/>
                </a:lnTo>
                <a:lnTo>
                  <a:pt x="159" y="445"/>
                </a:lnTo>
                <a:lnTo>
                  <a:pt x="188" y="431"/>
                </a:lnTo>
                <a:lnTo>
                  <a:pt x="206" y="428"/>
                </a:lnTo>
                <a:lnTo>
                  <a:pt x="215" y="427"/>
                </a:lnTo>
                <a:lnTo>
                  <a:pt x="232" y="418"/>
                </a:lnTo>
                <a:lnTo>
                  <a:pt x="246" y="398"/>
                </a:lnTo>
                <a:lnTo>
                  <a:pt x="246" y="367"/>
                </a:lnTo>
                <a:lnTo>
                  <a:pt x="232" y="348"/>
                </a:lnTo>
                <a:lnTo>
                  <a:pt x="216" y="340"/>
                </a:lnTo>
                <a:lnTo>
                  <a:pt x="206" y="339"/>
                </a:lnTo>
                <a:lnTo>
                  <a:pt x="180" y="337"/>
                </a:lnTo>
                <a:lnTo>
                  <a:pt x="135" y="348"/>
                </a:lnTo>
                <a:lnTo>
                  <a:pt x="93" y="370"/>
                </a:lnTo>
                <a:lnTo>
                  <a:pt x="58" y="399"/>
                </a:lnTo>
                <a:lnTo>
                  <a:pt x="31" y="438"/>
                </a:lnTo>
                <a:lnTo>
                  <a:pt x="11" y="482"/>
                </a:lnTo>
                <a:lnTo>
                  <a:pt x="1" y="529"/>
                </a:lnTo>
                <a:lnTo>
                  <a:pt x="0" y="576"/>
                </a:lnTo>
                <a:lnTo>
                  <a:pt x="4" y="599"/>
                </a:lnTo>
                <a:lnTo>
                  <a:pt x="10" y="624"/>
                </a:lnTo>
                <a:lnTo>
                  <a:pt x="32" y="669"/>
                </a:lnTo>
                <a:lnTo>
                  <a:pt x="62" y="708"/>
                </a:lnTo>
                <a:lnTo>
                  <a:pt x="98" y="742"/>
                </a:lnTo>
                <a:lnTo>
                  <a:pt x="141" y="768"/>
                </a:lnTo>
                <a:lnTo>
                  <a:pt x="188" y="787"/>
                </a:lnTo>
                <a:lnTo>
                  <a:pt x="237" y="799"/>
                </a:lnTo>
                <a:lnTo>
                  <a:pt x="288" y="803"/>
                </a:lnTo>
                <a:lnTo>
                  <a:pt x="312" y="800"/>
                </a:lnTo>
                <a:lnTo>
                  <a:pt x="338" y="797"/>
                </a:lnTo>
                <a:lnTo>
                  <a:pt x="390" y="784"/>
                </a:lnTo>
                <a:lnTo>
                  <a:pt x="463" y="757"/>
                </a:lnTo>
                <a:lnTo>
                  <a:pt x="549" y="703"/>
                </a:lnTo>
                <a:lnTo>
                  <a:pt x="630" y="637"/>
                </a:lnTo>
                <a:lnTo>
                  <a:pt x="667" y="599"/>
                </a:lnTo>
                <a:lnTo>
                  <a:pt x="643" y="644"/>
                </a:lnTo>
                <a:lnTo>
                  <a:pt x="605" y="739"/>
                </a:lnTo>
                <a:lnTo>
                  <a:pt x="592" y="790"/>
                </a:lnTo>
                <a:lnTo>
                  <a:pt x="584" y="823"/>
                </a:lnTo>
                <a:lnTo>
                  <a:pt x="577" y="892"/>
                </a:lnTo>
                <a:lnTo>
                  <a:pt x="574" y="959"/>
                </a:lnTo>
                <a:lnTo>
                  <a:pt x="581" y="1028"/>
                </a:lnTo>
                <a:lnTo>
                  <a:pt x="592" y="1094"/>
                </a:lnTo>
                <a:lnTo>
                  <a:pt x="614" y="1158"/>
                </a:lnTo>
                <a:lnTo>
                  <a:pt x="643" y="1220"/>
                </a:lnTo>
                <a:lnTo>
                  <a:pt x="680" y="1277"/>
                </a:lnTo>
                <a:lnTo>
                  <a:pt x="704" y="1304"/>
                </a:lnTo>
                <a:lnTo>
                  <a:pt x="724" y="1328"/>
                </a:lnTo>
                <a:lnTo>
                  <a:pt x="772" y="1369"/>
                </a:lnTo>
                <a:lnTo>
                  <a:pt x="825" y="1405"/>
                </a:lnTo>
                <a:lnTo>
                  <a:pt x="881" y="1436"/>
                </a:lnTo>
                <a:lnTo>
                  <a:pt x="941" y="1460"/>
                </a:lnTo>
                <a:lnTo>
                  <a:pt x="1003" y="1478"/>
                </a:lnTo>
                <a:lnTo>
                  <a:pt x="1067" y="1488"/>
                </a:lnTo>
                <a:lnTo>
                  <a:pt x="1130" y="1490"/>
                </a:lnTo>
                <a:lnTo>
                  <a:pt x="1161" y="1488"/>
                </a:lnTo>
                <a:lnTo>
                  <a:pt x="1192" y="1484"/>
                </a:lnTo>
                <a:lnTo>
                  <a:pt x="1253" y="1471"/>
                </a:lnTo>
                <a:lnTo>
                  <a:pt x="1312" y="1452"/>
                </a:lnTo>
                <a:lnTo>
                  <a:pt x="1366" y="1425"/>
                </a:lnTo>
                <a:lnTo>
                  <a:pt x="1417" y="1391"/>
                </a:lnTo>
                <a:lnTo>
                  <a:pt x="1462" y="1351"/>
                </a:lnTo>
                <a:lnTo>
                  <a:pt x="1501" y="1304"/>
                </a:lnTo>
                <a:lnTo>
                  <a:pt x="1532" y="1250"/>
                </a:lnTo>
                <a:lnTo>
                  <a:pt x="1545" y="1221"/>
                </a:lnTo>
                <a:lnTo>
                  <a:pt x="1555" y="1193"/>
                </a:lnTo>
                <a:lnTo>
                  <a:pt x="1569" y="1136"/>
                </a:lnTo>
                <a:lnTo>
                  <a:pt x="1577" y="1076"/>
                </a:lnTo>
                <a:lnTo>
                  <a:pt x="1577" y="1015"/>
                </a:lnTo>
                <a:lnTo>
                  <a:pt x="1571" y="956"/>
                </a:lnTo>
                <a:lnTo>
                  <a:pt x="1556" y="897"/>
                </a:lnTo>
                <a:lnTo>
                  <a:pt x="1536" y="840"/>
                </a:lnTo>
                <a:lnTo>
                  <a:pt x="1509" y="787"/>
                </a:lnTo>
                <a:lnTo>
                  <a:pt x="1492" y="762"/>
                </a:lnTo>
                <a:lnTo>
                  <a:pt x="1472" y="736"/>
                </a:lnTo>
                <a:lnTo>
                  <a:pt x="1426" y="689"/>
                </a:lnTo>
                <a:lnTo>
                  <a:pt x="1371" y="648"/>
                </a:lnTo>
                <a:lnTo>
                  <a:pt x="1313" y="617"/>
                </a:lnTo>
                <a:lnTo>
                  <a:pt x="1249" y="597"/>
                </a:lnTo>
                <a:lnTo>
                  <a:pt x="1184" y="587"/>
                </a:lnTo>
                <a:lnTo>
                  <a:pt x="1120" y="593"/>
                </a:lnTo>
                <a:lnTo>
                  <a:pt x="1055" y="612"/>
                </a:lnTo>
                <a:lnTo>
                  <a:pt x="1024" y="629"/>
                </a:lnTo>
                <a:lnTo>
                  <a:pt x="994" y="647"/>
                </a:lnTo>
                <a:lnTo>
                  <a:pt x="940" y="692"/>
                </a:lnTo>
                <a:lnTo>
                  <a:pt x="898" y="748"/>
                </a:lnTo>
                <a:lnTo>
                  <a:pt x="880" y="796"/>
                </a:lnTo>
                <a:lnTo>
                  <a:pt x="873" y="831"/>
                </a:lnTo>
                <a:lnTo>
                  <a:pt x="873" y="849"/>
                </a:lnTo>
                <a:lnTo>
                  <a:pt x="875" y="882"/>
                </a:lnTo>
                <a:lnTo>
                  <a:pt x="888" y="943"/>
                </a:lnTo>
                <a:lnTo>
                  <a:pt x="912" y="998"/>
                </a:lnTo>
                <a:lnTo>
                  <a:pt x="954" y="1045"/>
                </a:lnTo>
                <a:lnTo>
                  <a:pt x="981" y="1062"/>
                </a:lnTo>
                <a:lnTo>
                  <a:pt x="990" y="1066"/>
                </a:lnTo>
                <a:lnTo>
                  <a:pt x="1006" y="1061"/>
                </a:lnTo>
                <a:lnTo>
                  <a:pt x="1015" y="1046"/>
                </a:lnTo>
                <a:lnTo>
                  <a:pt x="1012" y="1029"/>
                </a:lnTo>
                <a:lnTo>
                  <a:pt x="1004" y="1022"/>
                </a:lnTo>
                <a:lnTo>
                  <a:pt x="987" y="1010"/>
                </a:lnTo>
                <a:lnTo>
                  <a:pt x="960" y="980"/>
                </a:lnTo>
                <a:lnTo>
                  <a:pt x="943" y="946"/>
                </a:lnTo>
                <a:lnTo>
                  <a:pt x="936" y="909"/>
                </a:lnTo>
                <a:lnTo>
                  <a:pt x="937" y="871"/>
                </a:lnTo>
                <a:lnTo>
                  <a:pt x="946" y="834"/>
                </a:lnTo>
                <a:lnTo>
                  <a:pt x="963" y="799"/>
                </a:lnTo>
                <a:lnTo>
                  <a:pt x="987" y="769"/>
                </a:lnTo>
                <a:lnTo>
                  <a:pt x="1002" y="755"/>
                </a:lnTo>
                <a:lnTo>
                  <a:pt x="1032" y="735"/>
                </a:lnTo>
                <a:lnTo>
                  <a:pt x="1098" y="711"/>
                </a:lnTo>
                <a:lnTo>
                  <a:pt x="1170" y="704"/>
                </a:lnTo>
                <a:lnTo>
                  <a:pt x="1240" y="714"/>
                </a:lnTo>
                <a:lnTo>
                  <a:pt x="1273" y="727"/>
                </a:lnTo>
                <a:lnTo>
                  <a:pt x="1300" y="739"/>
                </a:lnTo>
                <a:lnTo>
                  <a:pt x="1345" y="770"/>
                </a:lnTo>
                <a:lnTo>
                  <a:pt x="1385" y="810"/>
                </a:lnTo>
                <a:lnTo>
                  <a:pt x="1418" y="856"/>
                </a:lnTo>
                <a:lnTo>
                  <a:pt x="1442" y="908"/>
                </a:lnTo>
                <a:lnTo>
                  <a:pt x="1461" y="962"/>
                </a:lnTo>
                <a:lnTo>
                  <a:pt x="1472" y="1018"/>
                </a:lnTo>
                <a:lnTo>
                  <a:pt x="1477" y="1073"/>
                </a:lnTo>
                <a:lnTo>
                  <a:pt x="1476" y="1101"/>
                </a:lnTo>
                <a:lnTo>
                  <a:pt x="1474" y="1137"/>
                </a:lnTo>
                <a:lnTo>
                  <a:pt x="1458" y="1204"/>
                </a:lnTo>
                <a:lnTo>
                  <a:pt x="1431" y="1261"/>
                </a:lnTo>
                <a:lnTo>
                  <a:pt x="1394" y="1309"/>
                </a:lnTo>
                <a:lnTo>
                  <a:pt x="1350" y="1350"/>
                </a:lnTo>
                <a:lnTo>
                  <a:pt x="1300" y="1381"/>
                </a:lnTo>
                <a:lnTo>
                  <a:pt x="1243" y="1404"/>
                </a:lnTo>
                <a:lnTo>
                  <a:pt x="1183" y="1418"/>
                </a:lnTo>
                <a:lnTo>
                  <a:pt x="1120" y="1425"/>
                </a:lnTo>
                <a:lnTo>
                  <a:pt x="1055" y="1423"/>
                </a:lnTo>
                <a:lnTo>
                  <a:pt x="990" y="1414"/>
                </a:lnTo>
                <a:lnTo>
                  <a:pt x="928" y="1396"/>
                </a:lnTo>
                <a:lnTo>
                  <a:pt x="867" y="1372"/>
                </a:lnTo>
                <a:lnTo>
                  <a:pt x="811" y="1340"/>
                </a:lnTo>
                <a:lnTo>
                  <a:pt x="761" y="1300"/>
                </a:lnTo>
                <a:lnTo>
                  <a:pt x="717" y="1254"/>
                </a:lnTo>
                <a:lnTo>
                  <a:pt x="698" y="1228"/>
                </a:lnTo>
                <a:lnTo>
                  <a:pt x="679" y="1195"/>
                </a:lnTo>
                <a:lnTo>
                  <a:pt x="648" y="1127"/>
                </a:lnTo>
                <a:lnTo>
                  <a:pt x="627" y="1054"/>
                </a:lnTo>
                <a:lnTo>
                  <a:pt x="617" y="980"/>
                </a:lnTo>
                <a:lnTo>
                  <a:pt x="617" y="905"/>
                </a:lnTo>
                <a:lnTo>
                  <a:pt x="626" y="830"/>
                </a:lnTo>
                <a:lnTo>
                  <a:pt x="645" y="757"/>
                </a:lnTo>
                <a:lnTo>
                  <a:pt x="673" y="686"/>
                </a:lnTo>
                <a:lnTo>
                  <a:pt x="689" y="652"/>
                </a:lnTo>
                <a:lnTo>
                  <a:pt x="710" y="617"/>
                </a:lnTo>
                <a:lnTo>
                  <a:pt x="758" y="551"/>
                </a:lnTo>
                <a:lnTo>
                  <a:pt x="814" y="492"/>
                </a:lnTo>
                <a:lnTo>
                  <a:pt x="875" y="440"/>
                </a:lnTo>
                <a:lnTo>
                  <a:pt x="942" y="397"/>
                </a:lnTo>
                <a:lnTo>
                  <a:pt x="1015" y="362"/>
                </a:lnTo>
                <a:lnTo>
                  <a:pt x="1091" y="335"/>
                </a:lnTo>
                <a:lnTo>
                  <a:pt x="1172" y="317"/>
                </a:lnTo>
                <a:lnTo>
                  <a:pt x="1213" y="313"/>
                </a:lnTo>
                <a:lnTo>
                  <a:pt x="1254" y="309"/>
                </a:lnTo>
                <a:lnTo>
                  <a:pt x="1339" y="309"/>
                </a:lnTo>
                <a:lnTo>
                  <a:pt x="1422" y="315"/>
                </a:lnTo>
                <a:lnTo>
                  <a:pt x="1503" y="331"/>
                </a:lnTo>
                <a:lnTo>
                  <a:pt x="1584" y="353"/>
                </a:lnTo>
                <a:lnTo>
                  <a:pt x="1661" y="383"/>
                </a:lnTo>
                <a:lnTo>
                  <a:pt x="1737" y="420"/>
                </a:lnTo>
                <a:lnTo>
                  <a:pt x="1809" y="464"/>
                </a:lnTo>
                <a:lnTo>
                  <a:pt x="1843" y="489"/>
                </a:lnTo>
                <a:lnTo>
                  <a:pt x="1909" y="541"/>
                </a:lnTo>
                <a:lnTo>
                  <a:pt x="2026" y="659"/>
                </a:lnTo>
                <a:lnTo>
                  <a:pt x="2128" y="791"/>
                </a:lnTo>
                <a:lnTo>
                  <a:pt x="2214" y="933"/>
                </a:lnTo>
                <a:lnTo>
                  <a:pt x="2249" y="1009"/>
                </a:lnTo>
                <a:lnTo>
                  <a:pt x="2302" y="1129"/>
                </a:lnTo>
                <a:lnTo>
                  <a:pt x="2392" y="1385"/>
                </a:lnTo>
                <a:lnTo>
                  <a:pt x="2439" y="1513"/>
                </a:lnTo>
                <a:lnTo>
                  <a:pt x="2394" y="1475"/>
                </a:lnTo>
                <a:lnTo>
                  <a:pt x="2297" y="1409"/>
                </a:lnTo>
                <a:lnTo>
                  <a:pt x="2192" y="1360"/>
                </a:lnTo>
                <a:lnTo>
                  <a:pt x="2107" y="1338"/>
                </a:lnTo>
                <a:lnTo>
                  <a:pt x="2049" y="1330"/>
                </a:lnTo>
                <a:lnTo>
                  <a:pt x="2019" y="1329"/>
                </a:lnTo>
                <a:lnTo>
                  <a:pt x="1980" y="1330"/>
                </a:lnTo>
                <a:lnTo>
                  <a:pt x="1905" y="1339"/>
                </a:lnTo>
                <a:lnTo>
                  <a:pt x="1834" y="1360"/>
                </a:lnTo>
                <a:lnTo>
                  <a:pt x="1766" y="1392"/>
                </a:lnTo>
                <a:lnTo>
                  <a:pt x="1707" y="1434"/>
                </a:lnTo>
                <a:lnTo>
                  <a:pt x="1655" y="1486"/>
                </a:lnTo>
                <a:lnTo>
                  <a:pt x="1615" y="1547"/>
                </a:lnTo>
                <a:lnTo>
                  <a:pt x="1588" y="1618"/>
                </a:lnTo>
                <a:lnTo>
                  <a:pt x="1580" y="1657"/>
                </a:lnTo>
                <a:lnTo>
                  <a:pt x="1577" y="1681"/>
                </a:lnTo>
                <a:lnTo>
                  <a:pt x="1576" y="1706"/>
                </a:lnTo>
                <a:lnTo>
                  <a:pt x="1575" y="1710"/>
                </a:lnTo>
                <a:lnTo>
                  <a:pt x="1576" y="1715"/>
                </a:lnTo>
                <a:lnTo>
                  <a:pt x="1577" y="1744"/>
                </a:lnTo>
                <a:lnTo>
                  <a:pt x="1588" y="1801"/>
                </a:lnTo>
                <a:lnTo>
                  <a:pt x="1597" y="1828"/>
                </a:lnTo>
                <a:lnTo>
                  <a:pt x="1589" y="1847"/>
                </a:lnTo>
                <a:lnTo>
                  <a:pt x="1562" y="1880"/>
                </a:lnTo>
                <a:lnTo>
                  <a:pt x="1544" y="1890"/>
                </a:lnTo>
                <a:lnTo>
                  <a:pt x="1531" y="1895"/>
                </a:lnTo>
                <a:lnTo>
                  <a:pt x="1506" y="1898"/>
                </a:lnTo>
                <a:lnTo>
                  <a:pt x="1481" y="1893"/>
                </a:lnTo>
                <a:lnTo>
                  <a:pt x="1458" y="1881"/>
                </a:lnTo>
                <a:lnTo>
                  <a:pt x="1429" y="1855"/>
                </a:lnTo>
                <a:lnTo>
                  <a:pt x="1413" y="1820"/>
                </a:lnTo>
                <a:lnTo>
                  <a:pt x="1409" y="1795"/>
                </a:lnTo>
                <a:lnTo>
                  <a:pt x="1410" y="1782"/>
                </a:lnTo>
                <a:lnTo>
                  <a:pt x="1411" y="1772"/>
                </a:lnTo>
                <a:lnTo>
                  <a:pt x="1406" y="1757"/>
                </a:lnTo>
                <a:lnTo>
                  <a:pt x="1392" y="1738"/>
                </a:lnTo>
                <a:lnTo>
                  <a:pt x="1362" y="1729"/>
                </a:lnTo>
                <a:lnTo>
                  <a:pt x="1343" y="1738"/>
                </a:lnTo>
                <a:lnTo>
                  <a:pt x="1334" y="1751"/>
                </a:lnTo>
                <a:lnTo>
                  <a:pt x="1331" y="1760"/>
                </a:lnTo>
                <a:lnTo>
                  <a:pt x="1328" y="1781"/>
                </a:lnTo>
                <a:lnTo>
                  <a:pt x="1334" y="1824"/>
                </a:lnTo>
                <a:lnTo>
                  <a:pt x="1349" y="1864"/>
                </a:lnTo>
                <a:lnTo>
                  <a:pt x="1374" y="1900"/>
                </a:lnTo>
                <a:lnTo>
                  <a:pt x="1406" y="1929"/>
                </a:lnTo>
                <a:lnTo>
                  <a:pt x="1444" y="1947"/>
                </a:lnTo>
                <a:lnTo>
                  <a:pt x="1485" y="1955"/>
                </a:lnTo>
                <a:lnTo>
                  <a:pt x="1528" y="1947"/>
                </a:lnTo>
                <a:lnTo>
                  <a:pt x="1549" y="1937"/>
                </a:lnTo>
                <a:lnTo>
                  <a:pt x="1569" y="1922"/>
                </a:lnTo>
                <a:lnTo>
                  <a:pt x="1602" y="1886"/>
                </a:lnTo>
                <a:lnTo>
                  <a:pt x="1612" y="1864"/>
                </a:lnTo>
                <a:lnTo>
                  <a:pt x="1632" y="1898"/>
                </a:lnTo>
                <a:lnTo>
                  <a:pt x="1656" y="1926"/>
                </a:lnTo>
                <a:lnTo>
                  <a:pt x="1685" y="1954"/>
                </a:lnTo>
                <a:lnTo>
                  <a:pt x="1750" y="1996"/>
                </a:lnTo>
                <a:lnTo>
                  <a:pt x="1823" y="2021"/>
                </a:lnTo>
                <a:lnTo>
                  <a:pt x="1881" y="2026"/>
                </a:lnTo>
                <a:lnTo>
                  <a:pt x="1919" y="2022"/>
                </a:lnTo>
                <a:lnTo>
                  <a:pt x="1939" y="2018"/>
                </a:lnTo>
                <a:lnTo>
                  <a:pt x="1973" y="2008"/>
                </a:lnTo>
                <a:lnTo>
                  <a:pt x="2036" y="1972"/>
                </a:lnTo>
                <a:lnTo>
                  <a:pt x="2075" y="1934"/>
                </a:lnTo>
                <a:lnTo>
                  <a:pt x="2094" y="1904"/>
                </a:lnTo>
                <a:lnTo>
                  <a:pt x="2109" y="1871"/>
                </a:lnTo>
                <a:lnTo>
                  <a:pt x="2114" y="1836"/>
                </a:lnTo>
                <a:lnTo>
                  <a:pt x="2113" y="1816"/>
                </a:lnTo>
                <a:lnTo>
                  <a:pt x="2107" y="1784"/>
                </a:lnTo>
                <a:lnTo>
                  <a:pt x="2084" y="1723"/>
                </a:lnTo>
                <a:lnTo>
                  <a:pt x="2055" y="1685"/>
                </a:lnTo>
                <a:lnTo>
                  <a:pt x="2031" y="1665"/>
                </a:lnTo>
                <a:lnTo>
                  <a:pt x="2002" y="1650"/>
                </a:lnTo>
                <a:lnTo>
                  <a:pt x="1971" y="1644"/>
                </a:lnTo>
                <a:lnTo>
                  <a:pt x="1953" y="1642"/>
                </a:lnTo>
                <a:lnTo>
                  <a:pt x="1939" y="1645"/>
                </a:lnTo>
                <a:lnTo>
                  <a:pt x="1922" y="1662"/>
                </a:lnTo>
                <a:lnTo>
                  <a:pt x="1918" y="1687"/>
                </a:lnTo>
                <a:lnTo>
                  <a:pt x="1931" y="1709"/>
                </a:lnTo>
                <a:lnTo>
                  <a:pt x="1944" y="1714"/>
                </a:lnTo>
                <a:lnTo>
                  <a:pt x="1956" y="1719"/>
                </a:lnTo>
                <a:lnTo>
                  <a:pt x="1978" y="1732"/>
                </a:lnTo>
                <a:lnTo>
                  <a:pt x="2002" y="1760"/>
                </a:lnTo>
                <a:lnTo>
                  <a:pt x="2015" y="1808"/>
                </a:lnTo>
                <a:lnTo>
                  <a:pt x="2009" y="1845"/>
                </a:lnTo>
                <a:lnTo>
                  <a:pt x="1997" y="1868"/>
                </a:lnTo>
                <a:lnTo>
                  <a:pt x="1989" y="1878"/>
                </a:lnTo>
                <a:lnTo>
                  <a:pt x="1967" y="1898"/>
                </a:lnTo>
                <a:lnTo>
                  <a:pt x="1914" y="1924"/>
                </a:lnTo>
                <a:lnTo>
                  <a:pt x="1855" y="1930"/>
                </a:lnTo>
                <a:lnTo>
                  <a:pt x="1796" y="1920"/>
                </a:lnTo>
                <a:lnTo>
                  <a:pt x="1769" y="1907"/>
                </a:lnTo>
                <a:lnTo>
                  <a:pt x="1739" y="1890"/>
                </a:lnTo>
                <a:lnTo>
                  <a:pt x="1694" y="1845"/>
                </a:lnTo>
                <a:lnTo>
                  <a:pt x="1663" y="1792"/>
                </a:lnTo>
                <a:lnTo>
                  <a:pt x="1647" y="1732"/>
                </a:lnTo>
                <a:lnTo>
                  <a:pt x="1646" y="1671"/>
                </a:lnTo>
                <a:lnTo>
                  <a:pt x="1658" y="1609"/>
                </a:lnTo>
                <a:lnTo>
                  <a:pt x="1684" y="1550"/>
                </a:lnTo>
                <a:lnTo>
                  <a:pt x="1721" y="1499"/>
                </a:lnTo>
                <a:lnTo>
                  <a:pt x="1744" y="1475"/>
                </a:lnTo>
                <a:lnTo>
                  <a:pt x="1773" y="1452"/>
                </a:lnTo>
                <a:lnTo>
                  <a:pt x="1835" y="1417"/>
                </a:lnTo>
                <a:lnTo>
                  <a:pt x="1903" y="1394"/>
                </a:lnTo>
                <a:lnTo>
                  <a:pt x="1973" y="1383"/>
                </a:lnTo>
                <a:lnTo>
                  <a:pt x="2044" y="1383"/>
                </a:lnTo>
                <a:lnTo>
                  <a:pt x="2114" y="1394"/>
                </a:lnTo>
                <a:lnTo>
                  <a:pt x="2184" y="1413"/>
                </a:lnTo>
                <a:lnTo>
                  <a:pt x="2250" y="1440"/>
                </a:lnTo>
                <a:lnTo>
                  <a:pt x="2281" y="1457"/>
                </a:lnTo>
                <a:lnTo>
                  <a:pt x="2334" y="1488"/>
                </a:lnTo>
                <a:lnTo>
                  <a:pt x="2430" y="1561"/>
                </a:lnTo>
                <a:lnTo>
                  <a:pt x="2474" y="1602"/>
                </a:lnTo>
                <a:lnTo>
                  <a:pt x="2504" y="1674"/>
                </a:lnTo>
                <a:lnTo>
                  <a:pt x="2573" y="1810"/>
                </a:lnTo>
                <a:lnTo>
                  <a:pt x="2654" y="1937"/>
                </a:lnTo>
                <a:lnTo>
                  <a:pt x="2728" y="2022"/>
                </a:lnTo>
                <a:lnTo>
                  <a:pt x="2783" y="2075"/>
                </a:lnTo>
                <a:lnTo>
                  <a:pt x="2812" y="2100"/>
                </a:lnTo>
                <a:lnTo>
                  <a:pt x="2847" y="2126"/>
                </a:lnTo>
                <a:lnTo>
                  <a:pt x="2919" y="2173"/>
                </a:lnTo>
                <a:lnTo>
                  <a:pt x="2994" y="2213"/>
                </a:lnTo>
                <a:lnTo>
                  <a:pt x="3073" y="2244"/>
                </a:lnTo>
                <a:lnTo>
                  <a:pt x="3155" y="2266"/>
                </a:lnTo>
                <a:lnTo>
                  <a:pt x="3239" y="2280"/>
                </a:lnTo>
                <a:lnTo>
                  <a:pt x="3324" y="2287"/>
                </a:lnTo>
                <a:lnTo>
                  <a:pt x="3410" y="2283"/>
                </a:lnTo>
                <a:lnTo>
                  <a:pt x="3453" y="2276"/>
                </a:lnTo>
                <a:lnTo>
                  <a:pt x="3492" y="2270"/>
                </a:lnTo>
                <a:lnTo>
                  <a:pt x="3568" y="2250"/>
                </a:lnTo>
                <a:lnTo>
                  <a:pt x="3642" y="2223"/>
                </a:lnTo>
                <a:lnTo>
                  <a:pt x="3713" y="2188"/>
                </a:lnTo>
                <a:lnTo>
                  <a:pt x="3781" y="2147"/>
                </a:lnTo>
                <a:lnTo>
                  <a:pt x="3843" y="2100"/>
                </a:lnTo>
                <a:lnTo>
                  <a:pt x="3901" y="2047"/>
                </a:lnTo>
                <a:lnTo>
                  <a:pt x="3954" y="1987"/>
                </a:lnTo>
                <a:lnTo>
                  <a:pt x="3978" y="1956"/>
                </a:lnTo>
                <a:lnTo>
                  <a:pt x="3983" y="1986"/>
                </a:lnTo>
                <a:lnTo>
                  <a:pt x="4002" y="2042"/>
                </a:lnTo>
                <a:lnTo>
                  <a:pt x="4031" y="2094"/>
                </a:lnTo>
                <a:lnTo>
                  <a:pt x="4066" y="2140"/>
                </a:lnTo>
                <a:lnTo>
                  <a:pt x="4110" y="2179"/>
                </a:lnTo>
                <a:lnTo>
                  <a:pt x="4159" y="2211"/>
                </a:lnTo>
                <a:lnTo>
                  <a:pt x="4215" y="2235"/>
                </a:lnTo>
                <a:lnTo>
                  <a:pt x="4273" y="2248"/>
                </a:lnTo>
                <a:lnTo>
                  <a:pt x="4304" y="2252"/>
                </a:lnTo>
                <a:lnTo>
                  <a:pt x="4341" y="2252"/>
                </a:lnTo>
                <a:lnTo>
                  <a:pt x="4413" y="2239"/>
                </a:lnTo>
                <a:lnTo>
                  <a:pt x="4482" y="2210"/>
                </a:lnTo>
                <a:lnTo>
                  <a:pt x="4544" y="2170"/>
                </a:lnTo>
                <a:lnTo>
                  <a:pt x="4596" y="2117"/>
                </a:lnTo>
                <a:lnTo>
                  <a:pt x="4635" y="2056"/>
                </a:lnTo>
                <a:lnTo>
                  <a:pt x="4656" y="1987"/>
                </a:lnTo>
                <a:lnTo>
                  <a:pt x="4657" y="1913"/>
                </a:lnTo>
                <a:lnTo>
                  <a:pt x="4648" y="1874"/>
                </a:lnTo>
                <a:lnTo>
                  <a:pt x="4636" y="1839"/>
                </a:lnTo>
                <a:lnTo>
                  <a:pt x="4600" y="1776"/>
                </a:lnTo>
                <a:lnTo>
                  <a:pt x="4549" y="1725"/>
                </a:lnTo>
                <a:lnTo>
                  <a:pt x="4486" y="1692"/>
                </a:lnTo>
                <a:lnTo>
                  <a:pt x="4448" y="1683"/>
                </a:lnTo>
                <a:lnTo>
                  <a:pt x="4417" y="1679"/>
                </a:lnTo>
                <a:lnTo>
                  <a:pt x="4352" y="1690"/>
                </a:lnTo>
                <a:lnTo>
                  <a:pt x="4293" y="1719"/>
                </a:lnTo>
                <a:lnTo>
                  <a:pt x="4243" y="1763"/>
                </a:lnTo>
                <a:lnTo>
                  <a:pt x="4227" y="1790"/>
                </a:lnTo>
                <a:lnTo>
                  <a:pt x="4214" y="1815"/>
                </a:lnTo>
                <a:lnTo>
                  <a:pt x="4199" y="1874"/>
                </a:lnTo>
                <a:lnTo>
                  <a:pt x="4202" y="1920"/>
                </a:lnTo>
                <a:lnTo>
                  <a:pt x="4210" y="1948"/>
                </a:lnTo>
                <a:lnTo>
                  <a:pt x="4224" y="1974"/>
                </a:lnTo>
                <a:lnTo>
                  <a:pt x="4243" y="1995"/>
                </a:lnTo>
                <a:lnTo>
                  <a:pt x="4258" y="2004"/>
                </a:lnTo>
                <a:lnTo>
                  <a:pt x="4269" y="2011"/>
                </a:lnTo>
                <a:lnTo>
                  <a:pt x="4297" y="2018"/>
                </a:lnTo>
                <a:lnTo>
                  <a:pt x="4325" y="2018"/>
                </a:lnTo>
                <a:lnTo>
                  <a:pt x="4352" y="2012"/>
                </a:lnTo>
                <a:lnTo>
                  <a:pt x="4377" y="2000"/>
                </a:lnTo>
                <a:lnTo>
                  <a:pt x="4395" y="1983"/>
                </a:lnTo>
                <a:lnTo>
                  <a:pt x="4408" y="1960"/>
                </a:lnTo>
                <a:lnTo>
                  <a:pt x="4413" y="1933"/>
                </a:lnTo>
                <a:lnTo>
                  <a:pt x="4411" y="1917"/>
                </a:lnTo>
                <a:lnTo>
                  <a:pt x="4408" y="1908"/>
                </a:lnTo>
                <a:lnTo>
                  <a:pt x="4400" y="1898"/>
                </a:lnTo>
                <a:lnTo>
                  <a:pt x="4383" y="1890"/>
                </a:lnTo>
                <a:lnTo>
                  <a:pt x="4357" y="1898"/>
                </a:lnTo>
                <a:lnTo>
                  <a:pt x="4342" y="1920"/>
                </a:lnTo>
                <a:lnTo>
                  <a:pt x="4342" y="1935"/>
                </a:lnTo>
                <a:lnTo>
                  <a:pt x="4342" y="1952"/>
                </a:lnTo>
                <a:lnTo>
                  <a:pt x="4329" y="1977"/>
                </a:lnTo>
                <a:lnTo>
                  <a:pt x="4315" y="1986"/>
                </a:lnTo>
                <a:lnTo>
                  <a:pt x="4304" y="1986"/>
                </a:lnTo>
                <a:lnTo>
                  <a:pt x="4294" y="1985"/>
                </a:lnTo>
                <a:lnTo>
                  <a:pt x="4274" y="1977"/>
                </a:lnTo>
                <a:lnTo>
                  <a:pt x="4258" y="1963"/>
                </a:lnTo>
                <a:lnTo>
                  <a:pt x="4247" y="1944"/>
                </a:lnTo>
                <a:lnTo>
                  <a:pt x="4243" y="1934"/>
                </a:lnTo>
                <a:lnTo>
                  <a:pt x="4237" y="1904"/>
                </a:lnTo>
                <a:lnTo>
                  <a:pt x="4242" y="1862"/>
                </a:lnTo>
                <a:lnTo>
                  <a:pt x="4252" y="1836"/>
                </a:lnTo>
                <a:lnTo>
                  <a:pt x="4260" y="1823"/>
                </a:lnTo>
                <a:lnTo>
                  <a:pt x="4278" y="1801"/>
                </a:lnTo>
                <a:lnTo>
                  <a:pt x="4325" y="1767"/>
                </a:lnTo>
                <a:lnTo>
                  <a:pt x="4381" y="1750"/>
                </a:lnTo>
                <a:lnTo>
                  <a:pt x="4424" y="1751"/>
                </a:lnTo>
                <a:lnTo>
                  <a:pt x="4451" y="1759"/>
                </a:lnTo>
                <a:lnTo>
                  <a:pt x="4464" y="1767"/>
                </a:lnTo>
                <a:lnTo>
                  <a:pt x="4492" y="1784"/>
                </a:lnTo>
                <a:lnTo>
                  <a:pt x="4535" y="1828"/>
                </a:lnTo>
                <a:lnTo>
                  <a:pt x="4560" y="1878"/>
                </a:lnTo>
                <a:lnTo>
                  <a:pt x="4569" y="1934"/>
                </a:lnTo>
                <a:lnTo>
                  <a:pt x="4564" y="1990"/>
                </a:lnTo>
                <a:lnTo>
                  <a:pt x="4544" y="2044"/>
                </a:lnTo>
                <a:lnTo>
                  <a:pt x="4510" y="2094"/>
                </a:lnTo>
                <a:lnTo>
                  <a:pt x="4466" y="2135"/>
                </a:lnTo>
                <a:lnTo>
                  <a:pt x="4439" y="2151"/>
                </a:lnTo>
                <a:lnTo>
                  <a:pt x="4413" y="2164"/>
                </a:lnTo>
                <a:lnTo>
                  <a:pt x="4360" y="2179"/>
                </a:lnTo>
                <a:lnTo>
                  <a:pt x="4304" y="2183"/>
                </a:lnTo>
                <a:lnTo>
                  <a:pt x="4247" y="2179"/>
                </a:lnTo>
                <a:lnTo>
                  <a:pt x="4193" y="2165"/>
                </a:lnTo>
                <a:lnTo>
                  <a:pt x="4141" y="2140"/>
                </a:lnTo>
                <a:lnTo>
                  <a:pt x="4096" y="2108"/>
                </a:lnTo>
                <a:lnTo>
                  <a:pt x="4057" y="2068"/>
                </a:lnTo>
                <a:lnTo>
                  <a:pt x="4042" y="2043"/>
                </a:lnTo>
                <a:lnTo>
                  <a:pt x="4027" y="2013"/>
                </a:lnTo>
                <a:lnTo>
                  <a:pt x="4007" y="1951"/>
                </a:lnTo>
                <a:lnTo>
                  <a:pt x="4004" y="1917"/>
                </a:lnTo>
                <a:lnTo>
                  <a:pt x="4024" y="1885"/>
                </a:lnTo>
                <a:lnTo>
                  <a:pt x="4058" y="1817"/>
                </a:lnTo>
                <a:lnTo>
                  <a:pt x="4098" y="1712"/>
                </a:lnTo>
                <a:lnTo>
                  <a:pt x="4118" y="1640"/>
                </a:lnTo>
                <a:lnTo>
                  <a:pt x="4127" y="1632"/>
                </a:lnTo>
                <a:lnTo>
                  <a:pt x="4136" y="1626"/>
                </a:lnTo>
                <a:lnTo>
                  <a:pt x="4133" y="1623"/>
                </a:lnTo>
                <a:lnTo>
                  <a:pt x="4127" y="1627"/>
                </a:lnTo>
                <a:lnTo>
                  <a:pt x="4120" y="1631"/>
                </a:lnTo>
                <a:lnTo>
                  <a:pt x="4158" y="1445"/>
                </a:lnTo>
                <a:lnTo>
                  <a:pt x="4189" y="1258"/>
                </a:lnTo>
                <a:lnTo>
                  <a:pt x="4201" y="1198"/>
                </a:lnTo>
                <a:lnTo>
                  <a:pt x="4232" y="1079"/>
                </a:lnTo>
                <a:lnTo>
                  <a:pt x="4276" y="962"/>
                </a:lnTo>
                <a:lnTo>
                  <a:pt x="4334" y="856"/>
                </a:lnTo>
                <a:lnTo>
                  <a:pt x="4372" y="808"/>
                </a:lnTo>
                <a:lnTo>
                  <a:pt x="4360" y="841"/>
                </a:lnTo>
                <a:lnTo>
                  <a:pt x="4344" y="910"/>
                </a:lnTo>
                <a:lnTo>
                  <a:pt x="4337" y="980"/>
                </a:lnTo>
                <a:lnTo>
                  <a:pt x="4337" y="1050"/>
                </a:lnTo>
                <a:lnTo>
                  <a:pt x="4346" y="1119"/>
                </a:lnTo>
                <a:lnTo>
                  <a:pt x="4361" y="1188"/>
                </a:lnTo>
                <a:lnTo>
                  <a:pt x="4387" y="1252"/>
                </a:lnTo>
                <a:lnTo>
                  <a:pt x="4421" y="1315"/>
                </a:lnTo>
                <a:lnTo>
                  <a:pt x="4442" y="1343"/>
                </a:lnTo>
                <a:lnTo>
                  <a:pt x="4466" y="1375"/>
                </a:lnTo>
                <a:lnTo>
                  <a:pt x="4523" y="1433"/>
                </a:lnTo>
                <a:lnTo>
                  <a:pt x="4588" y="1482"/>
                </a:lnTo>
                <a:lnTo>
                  <a:pt x="4658" y="1522"/>
                </a:lnTo>
                <a:lnTo>
                  <a:pt x="4732" y="1552"/>
                </a:lnTo>
                <a:lnTo>
                  <a:pt x="4810" y="1572"/>
                </a:lnTo>
                <a:lnTo>
                  <a:pt x="4890" y="1580"/>
                </a:lnTo>
                <a:lnTo>
                  <a:pt x="4972" y="1578"/>
                </a:lnTo>
                <a:lnTo>
                  <a:pt x="5012" y="1571"/>
                </a:lnTo>
                <a:lnTo>
                  <a:pt x="5052" y="1562"/>
                </a:lnTo>
                <a:lnTo>
                  <a:pt x="5129" y="1534"/>
                </a:lnTo>
                <a:lnTo>
                  <a:pt x="5199" y="1495"/>
                </a:lnTo>
                <a:lnTo>
                  <a:pt x="5261" y="1444"/>
                </a:lnTo>
                <a:lnTo>
                  <a:pt x="5313" y="1385"/>
                </a:lnTo>
                <a:lnTo>
                  <a:pt x="5352" y="1316"/>
                </a:lnTo>
                <a:lnTo>
                  <a:pt x="5376" y="1241"/>
                </a:lnTo>
                <a:lnTo>
                  <a:pt x="5383" y="1159"/>
                </a:lnTo>
                <a:lnTo>
                  <a:pt x="5377" y="1116"/>
                </a:lnTo>
                <a:lnTo>
                  <a:pt x="5371" y="1081"/>
                </a:lnTo>
                <a:lnTo>
                  <a:pt x="5344" y="1016"/>
                </a:lnTo>
                <a:lnTo>
                  <a:pt x="5304" y="958"/>
                </a:lnTo>
                <a:lnTo>
                  <a:pt x="5253" y="911"/>
                </a:lnTo>
                <a:lnTo>
                  <a:pt x="5193" y="876"/>
                </a:lnTo>
                <a:lnTo>
                  <a:pt x="5129" y="857"/>
                </a:lnTo>
                <a:lnTo>
                  <a:pt x="5060" y="856"/>
                </a:lnTo>
                <a:lnTo>
                  <a:pt x="4991" y="873"/>
                </a:lnTo>
                <a:lnTo>
                  <a:pt x="4959" y="891"/>
                </a:lnTo>
                <a:lnTo>
                  <a:pt x="4951" y="896"/>
                </a:lnTo>
                <a:lnTo>
                  <a:pt x="4948" y="910"/>
                </a:lnTo>
                <a:lnTo>
                  <a:pt x="4956" y="922"/>
                </a:lnTo>
                <a:lnTo>
                  <a:pt x="4969" y="927"/>
                </a:lnTo>
                <a:lnTo>
                  <a:pt x="4978" y="924"/>
                </a:lnTo>
                <a:lnTo>
                  <a:pt x="5004" y="913"/>
                </a:lnTo>
                <a:lnTo>
                  <a:pt x="5060" y="902"/>
                </a:lnTo>
                <a:lnTo>
                  <a:pt x="5117" y="908"/>
                </a:lnTo>
                <a:lnTo>
                  <a:pt x="5170" y="926"/>
                </a:lnTo>
                <a:lnTo>
                  <a:pt x="5195" y="941"/>
                </a:lnTo>
                <a:lnTo>
                  <a:pt x="5219" y="958"/>
                </a:lnTo>
                <a:lnTo>
                  <a:pt x="5257" y="1002"/>
                </a:lnTo>
                <a:lnTo>
                  <a:pt x="5283" y="1054"/>
                </a:lnTo>
                <a:lnTo>
                  <a:pt x="5295" y="1111"/>
                </a:lnTo>
                <a:lnTo>
                  <a:pt x="5295" y="1141"/>
                </a:lnTo>
                <a:lnTo>
                  <a:pt x="5293" y="1169"/>
                </a:lnTo>
                <a:lnTo>
                  <a:pt x="5280" y="1225"/>
                </a:lnTo>
                <a:lnTo>
                  <a:pt x="5258" y="1276"/>
                </a:lnTo>
                <a:lnTo>
                  <a:pt x="5228" y="1321"/>
                </a:lnTo>
                <a:lnTo>
                  <a:pt x="5191" y="1361"/>
                </a:lnTo>
                <a:lnTo>
                  <a:pt x="5148" y="1395"/>
                </a:lnTo>
                <a:lnTo>
                  <a:pt x="5099" y="1423"/>
                </a:lnTo>
                <a:lnTo>
                  <a:pt x="5047" y="1444"/>
                </a:lnTo>
                <a:lnTo>
                  <a:pt x="5020" y="1452"/>
                </a:lnTo>
                <a:lnTo>
                  <a:pt x="4993" y="1458"/>
                </a:lnTo>
                <a:lnTo>
                  <a:pt x="4938" y="1466"/>
                </a:lnTo>
                <a:lnTo>
                  <a:pt x="4884" y="1466"/>
                </a:lnTo>
                <a:lnTo>
                  <a:pt x="4828" y="1461"/>
                </a:lnTo>
                <a:lnTo>
                  <a:pt x="4775" y="1451"/>
                </a:lnTo>
                <a:lnTo>
                  <a:pt x="4722" y="1433"/>
                </a:lnTo>
                <a:lnTo>
                  <a:pt x="4672" y="1409"/>
                </a:lnTo>
                <a:lnTo>
                  <a:pt x="4626" y="1379"/>
                </a:lnTo>
                <a:lnTo>
                  <a:pt x="4604" y="1363"/>
                </a:lnTo>
                <a:lnTo>
                  <a:pt x="4582" y="1344"/>
                </a:lnTo>
                <a:lnTo>
                  <a:pt x="4541" y="1303"/>
                </a:lnTo>
                <a:lnTo>
                  <a:pt x="4508" y="1258"/>
                </a:lnTo>
                <a:lnTo>
                  <a:pt x="4479" y="1208"/>
                </a:lnTo>
                <a:lnTo>
                  <a:pt x="4456" y="1156"/>
                </a:lnTo>
                <a:lnTo>
                  <a:pt x="4439" y="1102"/>
                </a:lnTo>
                <a:lnTo>
                  <a:pt x="4429" y="1046"/>
                </a:lnTo>
                <a:lnTo>
                  <a:pt x="4426" y="988"/>
                </a:lnTo>
                <a:lnTo>
                  <a:pt x="4427" y="959"/>
                </a:lnTo>
                <a:lnTo>
                  <a:pt x="4431" y="918"/>
                </a:lnTo>
                <a:lnTo>
                  <a:pt x="4451" y="839"/>
                </a:lnTo>
                <a:lnTo>
                  <a:pt x="4484" y="765"/>
                </a:lnTo>
                <a:lnTo>
                  <a:pt x="4529" y="696"/>
                </a:lnTo>
                <a:lnTo>
                  <a:pt x="4582" y="635"/>
                </a:lnTo>
                <a:lnTo>
                  <a:pt x="4644" y="581"/>
                </a:lnTo>
                <a:lnTo>
                  <a:pt x="4711" y="536"/>
                </a:lnTo>
                <a:lnTo>
                  <a:pt x="4784" y="498"/>
                </a:lnTo>
                <a:lnTo>
                  <a:pt x="4823" y="482"/>
                </a:lnTo>
                <a:lnTo>
                  <a:pt x="4867" y="467"/>
                </a:lnTo>
                <a:lnTo>
                  <a:pt x="4958" y="442"/>
                </a:lnTo>
                <a:lnTo>
                  <a:pt x="5050" y="427"/>
                </a:lnTo>
                <a:lnTo>
                  <a:pt x="5143" y="418"/>
                </a:lnTo>
                <a:lnTo>
                  <a:pt x="5284" y="415"/>
                </a:lnTo>
                <a:lnTo>
                  <a:pt x="5472" y="432"/>
                </a:lnTo>
                <a:lnTo>
                  <a:pt x="5564" y="447"/>
                </a:lnTo>
                <a:lnTo>
                  <a:pt x="5648" y="463"/>
                </a:lnTo>
                <a:lnTo>
                  <a:pt x="5816" y="506"/>
                </a:lnTo>
                <a:lnTo>
                  <a:pt x="5976" y="562"/>
                </a:lnTo>
                <a:lnTo>
                  <a:pt x="6133" y="629"/>
                </a:lnTo>
                <a:lnTo>
                  <a:pt x="6283" y="708"/>
                </a:lnTo>
                <a:lnTo>
                  <a:pt x="6429" y="797"/>
                </a:lnTo>
                <a:lnTo>
                  <a:pt x="6566" y="897"/>
                </a:lnTo>
                <a:lnTo>
                  <a:pt x="6698" y="1007"/>
                </a:lnTo>
                <a:lnTo>
                  <a:pt x="6760" y="1067"/>
                </a:lnTo>
                <a:lnTo>
                  <a:pt x="6755" y="1071"/>
                </a:lnTo>
                <a:lnTo>
                  <a:pt x="6753" y="1075"/>
                </a:lnTo>
                <a:lnTo>
                  <a:pt x="6754" y="1084"/>
                </a:lnTo>
                <a:lnTo>
                  <a:pt x="6759" y="1089"/>
                </a:lnTo>
                <a:lnTo>
                  <a:pt x="6768" y="1090"/>
                </a:lnTo>
                <a:lnTo>
                  <a:pt x="6772" y="1088"/>
                </a:lnTo>
                <a:lnTo>
                  <a:pt x="6777" y="1083"/>
                </a:lnTo>
                <a:lnTo>
                  <a:pt x="6782" y="1088"/>
                </a:lnTo>
                <a:lnTo>
                  <a:pt x="6786" y="1090"/>
                </a:lnTo>
                <a:lnTo>
                  <a:pt x="6794" y="1089"/>
                </a:lnTo>
                <a:lnTo>
                  <a:pt x="6801" y="1084"/>
                </a:lnTo>
                <a:lnTo>
                  <a:pt x="6801" y="1075"/>
                </a:lnTo>
                <a:lnTo>
                  <a:pt x="6798" y="1071"/>
                </a:lnTo>
                <a:lnTo>
                  <a:pt x="6794" y="1067"/>
                </a:lnTo>
                <a:lnTo>
                  <a:pt x="6856" y="1007"/>
                </a:lnTo>
                <a:lnTo>
                  <a:pt x="6987" y="897"/>
                </a:lnTo>
                <a:lnTo>
                  <a:pt x="7126" y="797"/>
                </a:lnTo>
                <a:lnTo>
                  <a:pt x="7270" y="708"/>
                </a:lnTo>
                <a:lnTo>
                  <a:pt x="7421" y="629"/>
                </a:lnTo>
                <a:lnTo>
                  <a:pt x="7577" y="562"/>
                </a:lnTo>
                <a:lnTo>
                  <a:pt x="7739" y="506"/>
                </a:lnTo>
                <a:lnTo>
                  <a:pt x="7905" y="463"/>
                </a:lnTo>
                <a:lnTo>
                  <a:pt x="7989" y="447"/>
                </a:lnTo>
                <a:lnTo>
                  <a:pt x="8081" y="432"/>
                </a:lnTo>
                <a:lnTo>
                  <a:pt x="8269" y="415"/>
                </a:lnTo>
                <a:lnTo>
                  <a:pt x="8410" y="418"/>
                </a:lnTo>
                <a:lnTo>
                  <a:pt x="8505" y="427"/>
                </a:lnTo>
                <a:lnTo>
                  <a:pt x="8597" y="442"/>
                </a:lnTo>
                <a:lnTo>
                  <a:pt x="8688" y="467"/>
                </a:lnTo>
                <a:lnTo>
                  <a:pt x="8732" y="482"/>
                </a:lnTo>
                <a:lnTo>
                  <a:pt x="8769" y="498"/>
                </a:lnTo>
                <a:lnTo>
                  <a:pt x="8842" y="536"/>
                </a:lnTo>
                <a:lnTo>
                  <a:pt x="8911" y="581"/>
                </a:lnTo>
                <a:lnTo>
                  <a:pt x="8972" y="635"/>
                </a:lnTo>
                <a:lnTo>
                  <a:pt x="9026" y="696"/>
                </a:lnTo>
                <a:lnTo>
                  <a:pt x="9070" y="765"/>
                </a:lnTo>
                <a:lnTo>
                  <a:pt x="9103" y="839"/>
                </a:lnTo>
                <a:lnTo>
                  <a:pt x="9122" y="918"/>
                </a:lnTo>
                <a:lnTo>
                  <a:pt x="9126" y="959"/>
                </a:lnTo>
                <a:lnTo>
                  <a:pt x="9127" y="988"/>
                </a:lnTo>
                <a:lnTo>
                  <a:pt x="9125" y="1046"/>
                </a:lnTo>
                <a:lnTo>
                  <a:pt x="9114" y="1102"/>
                </a:lnTo>
                <a:lnTo>
                  <a:pt x="9097" y="1156"/>
                </a:lnTo>
                <a:lnTo>
                  <a:pt x="9075" y="1208"/>
                </a:lnTo>
                <a:lnTo>
                  <a:pt x="9046" y="1258"/>
                </a:lnTo>
                <a:lnTo>
                  <a:pt x="9012" y="1303"/>
                </a:lnTo>
                <a:lnTo>
                  <a:pt x="8972" y="1344"/>
                </a:lnTo>
                <a:lnTo>
                  <a:pt x="8950" y="1363"/>
                </a:lnTo>
                <a:lnTo>
                  <a:pt x="8929" y="1379"/>
                </a:lnTo>
                <a:lnTo>
                  <a:pt x="8882" y="1409"/>
                </a:lnTo>
                <a:lnTo>
                  <a:pt x="8832" y="1433"/>
                </a:lnTo>
                <a:lnTo>
                  <a:pt x="8780" y="1451"/>
                </a:lnTo>
                <a:lnTo>
                  <a:pt x="8725" y="1461"/>
                </a:lnTo>
                <a:lnTo>
                  <a:pt x="8671" y="1466"/>
                </a:lnTo>
                <a:lnTo>
                  <a:pt x="8615" y="1466"/>
                </a:lnTo>
                <a:lnTo>
                  <a:pt x="8561" y="1458"/>
                </a:lnTo>
                <a:lnTo>
                  <a:pt x="8534" y="1452"/>
                </a:lnTo>
                <a:lnTo>
                  <a:pt x="8506" y="1444"/>
                </a:lnTo>
                <a:lnTo>
                  <a:pt x="8454" y="1423"/>
                </a:lnTo>
                <a:lnTo>
                  <a:pt x="8407" y="1395"/>
                </a:lnTo>
                <a:lnTo>
                  <a:pt x="8362" y="1361"/>
                </a:lnTo>
                <a:lnTo>
                  <a:pt x="8325" y="1321"/>
                </a:lnTo>
                <a:lnTo>
                  <a:pt x="8295" y="1276"/>
                </a:lnTo>
                <a:lnTo>
                  <a:pt x="8273" y="1225"/>
                </a:lnTo>
                <a:lnTo>
                  <a:pt x="8261" y="1169"/>
                </a:lnTo>
                <a:lnTo>
                  <a:pt x="8259" y="1141"/>
                </a:lnTo>
                <a:lnTo>
                  <a:pt x="8260" y="1111"/>
                </a:lnTo>
                <a:lnTo>
                  <a:pt x="8272" y="1054"/>
                </a:lnTo>
                <a:lnTo>
                  <a:pt x="8296" y="1002"/>
                </a:lnTo>
                <a:lnTo>
                  <a:pt x="8334" y="958"/>
                </a:lnTo>
                <a:lnTo>
                  <a:pt x="8359" y="941"/>
                </a:lnTo>
                <a:lnTo>
                  <a:pt x="8383" y="926"/>
                </a:lnTo>
                <a:lnTo>
                  <a:pt x="8438" y="908"/>
                </a:lnTo>
                <a:lnTo>
                  <a:pt x="8493" y="902"/>
                </a:lnTo>
                <a:lnTo>
                  <a:pt x="8549" y="913"/>
                </a:lnTo>
                <a:lnTo>
                  <a:pt x="8576" y="924"/>
                </a:lnTo>
                <a:lnTo>
                  <a:pt x="8584" y="927"/>
                </a:lnTo>
                <a:lnTo>
                  <a:pt x="8598" y="922"/>
                </a:lnTo>
                <a:lnTo>
                  <a:pt x="8605" y="910"/>
                </a:lnTo>
                <a:lnTo>
                  <a:pt x="8602" y="896"/>
                </a:lnTo>
                <a:lnTo>
                  <a:pt x="8596" y="891"/>
                </a:lnTo>
                <a:lnTo>
                  <a:pt x="8562" y="873"/>
                </a:lnTo>
                <a:lnTo>
                  <a:pt x="8493" y="856"/>
                </a:lnTo>
                <a:lnTo>
                  <a:pt x="8425" y="857"/>
                </a:lnTo>
                <a:lnTo>
                  <a:pt x="8360" y="876"/>
                </a:lnTo>
                <a:lnTo>
                  <a:pt x="8300" y="911"/>
                </a:lnTo>
                <a:lnTo>
                  <a:pt x="8250" y="958"/>
                </a:lnTo>
                <a:lnTo>
                  <a:pt x="8210" y="1016"/>
                </a:lnTo>
                <a:lnTo>
                  <a:pt x="8184" y="1081"/>
                </a:lnTo>
                <a:lnTo>
                  <a:pt x="8176" y="1116"/>
                </a:lnTo>
                <a:lnTo>
                  <a:pt x="8172" y="1159"/>
                </a:lnTo>
                <a:lnTo>
                  <a:pt x="8178" y="1241"/>
                </a:lnTo>
                <a:lnTo>
                  <a:pt x="8202" y="1316"/>
                </a:lnTo>
                <a:lnTo>
                  <a:pt x="8241" y="1385"/>
                </a:lnTo>
                <a:lnTo>
                  <a:pt x="8292" y="1444"/>
                </a:lnTo>
                <a:lnTo>
                  <a:pt x="8355" y="1495"/>
                </a:lnTo>
                <a:lnTo>
                  <a:pt x="8425" y="1534"/>
                </a:lnTo>
                <a:lnTo>
                  <a:pt x="8501" y="1562"/>
                </a:lnTo>
                <a:lnTo>
                  <a:pt x="8541" y="1571"/>
                </a:lnTo>
                <a:lnTo>
                  <a:pt x="8582" y="1578"/>
                </a:lnTo>
                <a:lnTo>
                  <a:pt x="8663" y="1580"/>
                </a:lnTo>
                <a:lnTo>
                  <a:pt x="8744" y="1572"/>
                </a:lnTo>
                <a:lnTo>
                  <a:pt x="8821" y="1552"/>
                </a:lnTo>
                <a:lnTo>
                  <a:pt x="8896" y="1522"/>
                </a:lnTo>
                <a:lnTo>
                  <a:pt x="8966" y="1482"/>
                </a:lnTo>
                <a:lnTo>
                  <a:pt x="9030" y="1433"/>
                </a:lnTo>
                <a:lnTo>
                  <a:pt x="9087" y="1375"/>
                </a:lnTo>
                <a:lnTo>
                  <a:pt x="9113" y="1343"/>
                </a:lnTo>
                <a:lnTo>
                  <a:pt x="9132" y="1315"/>
                </a:lnTo>
                <a:lnTo>
                  <a:pt x="9166" y="1252"/>
                </a:lnTo>
                <a:lnTo>
                  <a:pt x="9192" y="1188"/>
                </a:lnTo>
                <a:lnTo>
                  <a:pt x="9209" y="1119"/>
                </a:lnTo>
                <a:lnTo>
                  <a:pt x="9217" y="1050"/>
                </a:lnTo>
                <a:lnTo>
                  <a:pt x="9217" y="980"/>
                </a:lnTo>
                <a:lnTo>
                  <a:pt x="9209" y="910"/>
                </a:lnTo>
                <a:lnTo>
                  <a:pt x="9193" y="841"/>
                </a:lnTo>
                <a:lnTo>
                  <a:pt x="9182" y="808"/>
                </a:lnTo>
                <a:lnTo>
                  <a:pt x="9219" y="856"/>
                </a:lnTo>
                <a:lnTo>
                  <a:pt x="9279" y="962"/>
                </a:lnTo>
                <a:lnTo>
                  <a:pt x="9322" y="1079"/>
                </a:lnTo>
                <a:lnTo>
                  <a:pt x="9353" y="1198"/>
                </a:lnTo>
                <a:lnTo>
                  <a:pt x="9364" y="1258"/>
                </a:lnTo>
                <a:lnTo>
                  <a:pt x="9395" y="1445"/>
                </a:lnTo>
                <a:lnTo>
                  <a:pt x="9433" y="1631"/>
                </a:lnTo>
                <a:lnTo>
                  <a:pt x="9427" y="1627"/>
                </a:lnTo>
                <a:lnTo>
                  <a:pt x="9420" y="1623"/>
                </a:lnTo>
                <a:lnTo>
                  <a:pt x="9419" y="1626"/>
                </a:lnTo>
                <a:lnTo>
                  <a:pt x="9427" y="1632"/>
                </a:lnTo>
                <a:lnTo>
                  <a:pt x="9436" y="1640"/>
                </a:lnTo>
                <a:lnTo>
                  <a:pt x="9455" y="1712"/>
                </a:lnTo>
                <a:lnTo>
                  <a:pt x="9495" y="1817"/>
                </a:lnTo>
                <a:lnTo>
                  <a:pt x="9530" y="1885"/>
                </a:lnTo>
                <a:lnTo>
                  <a:pt x="9550" y="1917"/>
                </a:lnTo>
                <a:lnTo>
                  <a:pt x="9546" y="1951"/>
                </a:lnTo>
                <a:lnTo>
                  <a:pt x="9528" y="2013"/>
                </a:lnTo>
                <a:lnTo>
                  <a:pt x="9512" y="2043"/>
                </a:lnTo>
                <a:lnTo>
                  <a:pt x="9497" y="2068"/>
                </a:lnTo>
                <a:lnTo>
                  <a:pt x="9458" y="2108"/>
                </a:lnTo>
                <a:lnTo>
                  <a:pt x="9412" y="2140"/>
                </a:lnTo>
                <a:lnTo>
                  <a:pt x="9362" y="2165"/>
                </a:lnTo>
                <a:lnTo>
                  <a:pt x="9306" y="2179"/>
                </a:lnTo>
                <a:lnTo>
                  <a:pt x="9250" y="2183"/>
                </a:lnTo>
                <a:lnTo>
                  <a:pt x="9193" y="2179"/>
                </a:lnTo>
                <a:lnTo>
                  <a:pt x="9140" y="2164"/>
                </a:lnTo>
                <a:lnTo>
                  <a:pt x="9116" y="2151"/>
                </a:lnTo>
                <a:lnTo>
                  <a:pt x="9088" y="2135"/>
                </a:lnTo>
                <a:lnTo>
                  <a:pt x="9043" y="2094"/>
                </a:lnTo>
                <a:lnTo>
                  <a:pt x="9011" y="2044"/>
                </a:lnTo>
                <a:lnTo>
                  <a:pt x="8990" y="1990"/>
                </a:lnTo>
                <a:lnTo>
                  <a:pt x="8985" y="1934"/>
                </a:lnTo>
                <a:lnTo>
                  <a:pt x="8994" y="1878"/>
                </a:lnTo>
                <a:lnTo>
                  <a:pt x="9018" y="1828"/>
                </a:lnTo>
                <a:lnTo>
                  <a:pt x="9061" y="1784"/>
                </a:lnTo>
                <a:lnTo>
                  <a:pt x="9090" y="1767"/>
                </a:lnTo>
                <a:lnTo>
                  <a:pt x="9103" y="1759"/>
                </a:lnTo>
                <a:lnTo>
                  <a:pt x="9131" y="1751"/>
                </a:lnTo>
                <a:lnTo>
                  <a:pt x="9174" y="1750"/>
                </a:lnTo>
                <a:lnTo>
                  <a:pt x="9228" y="1767"/>
                </a:lnTo>
                <a:lnTo>
                  <a:pt x="9276" y="1801"/>
                </a:lnTo>
                <a:lnTo>
                  <a:pt x="9293" y="1823"/>
                </a:lnTo>
                <a:lnTo>
                  <a:pt x="9302" y="1836"/>
                </a:lnTo>
                <a:lnTo>
                  <a:pt x="9313" y="1862"/>
                </a:lnTo>
                <a:lnTo>
                  <a:pt x="9316" y="1904"/>
                </a:lnTo>
                <a:lnTo>
                  <a:pt x="9310" y="1934"/>
                </a:lnTo>
                <a:lnTo>
                  <a:pt x="9307" y="1944"/>
                </a:lnTo>
                <a:lnTo>
                  <a:pt x="9296" y="1963"/>
                </a:lnTo>
                <a:lnTo>
                  <a:pt x="9279" y="1977"/>
                </a:lnTo>
                <a:lnTo>
                  <a:pt x="9259" y="1985"/>
                </a:lnTo>
                <a:lnTo>
                  <a:pt x="9249" y="1986"/>
                </a:lnTo>
                <a:lnTo>
                  <a:pt x="9240" y="1986"/>
                </a:lnTo>
                <a:lnTo>
                  <a:pt x="9224" y="1977"/>
                </a:lnTo>
                <a:lnTo>
                  <a:pt x="9211" y="1952"/>
                </a:lnTo>
                <a:lnTo>
                  <a:pt x="9211" y="1935"/>
                </a:lnTo>
                <a:lnTo>
                  <a:pt x="9213" y="1920"/>
                </a:lnTo>
                <a:lnTo>
                  <a:pt x="9196" y="1898"/>
                </a:lnTo>
                <a:lnTo>
                  <a:pt x="9170" y="1890"/>
                </a:lnTo>
                <a:lnTo>
                  <a:pt x="9153" y="1898"/>
                </a:lnTo>
                <a:lnTo>
                  <a:pt x="9145" y="1908"/>
                </a:lnTo>
                <a:lnTo>
                  <a:pt x="9143" y="1917"/>
                </a:lnTo>
                <a:lnTo>
                  <a:pt x="9141" y="1933"/>
                </a:lnTo>
                <a:lnTo>
                  <a:pt x="9145" y="1960"/>
                </a:lnTo>
                <a:lnTo>
                  <a:pt x="9158" y="1983"/>
                </a:lnTo>
                <a:lnTo>
                  <a:pt x="9178" y="2000"/>
                </a:lnTo>
                <a:lnTo>
                  <a:pt x="9201" y="2012"/>
                </a:lnTo>
                <a:lnTo>
                  <a:pt x="9228" y="2018"/>
                </a:lnTo>
                <a:lnTo>
                  <a:pt x="9257" y="2018"/>
                </a:lnTo>
                <a:lnTo>
                  <a:pt x="9284" y="2011"/>
                </a:lnTo>
                <a:lnTo>
                  <a:pt x="9297" y="2004"/>
                </a:lnTo>
                <a:lnTo>
                  <a:pt x="9310" y="1995"/>
                </a:lnTo>
                <a:lnTo>
                  <a:pt x="9331" y="1974"/>
                </a:lnTo>
                <a:lnTo>
                  <a:pt x="9344" y="1948"/>
                </a:lnTo>
                <a:lnTo>
                  <a:pt x="9351" y="1920"/>
                </a:lnTo>
                <a:lnTo>
                  <a:pt x="9354" y="1874"/>
                </a:lnTo>
                <a:lnTo>
                  <a:pt x="9341" y="1815"/>
                </a:lnTo>
                <a:lnTo>
                  <a:pt x="9328" y="1790"/>
                </a:lnTo>
                <a:lnTo>
                  <a:pt x="9310" y="1763"/>
                </a:lnTo>
                <a:lnTo>
                  <a:pt x="9261" y="1719"/>
                </a:lnTo>
                <a:lnTo>
                  <a:pt x="9201" y="1690"/>
                </a:lnTo>
                <a:lnTo>
                  <a:pt x="9138" y="1679"/>
                </a:lnTo>
                <a:lnTo>
                  <a:pt x="9105" y="1683"/>
                </a:lnTo>
                <a:lnTo>
                  <a:pt x="9069" y="1692"/>
                </a:lnTo>
                <a:lnTo>
                  <a:pt x="9005" y="1725"/>
                </a:lnTo>
                <a:lnTo>
                  <a:pt x="8955" y="1776"/>
                </a:lnTo>
                <a:lnTo>
                  <a:pt x="8917" y="1839"/>
                </a:lnTo>
                <a:lnTo>
                  <a:pt x="8906" y="1874"/>
                </a:lnTo>
                <a:lnTo>
                  <a:pt x="8896" y="1913"/>
                </a:lnTo>
                <a:lnTo>
                  <a:pt x="8898" y="1987"/>
                </a:lnTo>
                <a:lnTo>
                  <a:pt x="8919" y="2056"/>
                </a:lnTo>
                <a:lnTo>
                  <a:pt x="8957" y="2117"/>
                </a:lnTo>
                <a:lnTo>
                  <a:pt x="9009" y="2170"/>
                </a:lnTo>
                <a:lnTo>
                  <a:pt x="9071" y="2210"/>
                </a:lnTo>
                <a:lnTo>
                  <a:pt x="9140" y="2239"/>
                </a:lnTo>
                <a:lnTo>
                  <a:pt x="9213" y="2252"/>
                </a:lnTo>
                <a:lnTo>
                  <a:pt x="9249" y="2252"/>
                </a:lnTo>
                <a:lnTo>
                  <a:pt x="9280" y="2248"/>
                </a:lnTo>
                <a:lnTo>
                  <a:pt x="9340" y="2235"/>
                </a:lnTo>
                <a:lnTo>
                  <a:pt x="9394" y="2211"/>
                </a:lnTo>
                <a:lnTo>
                  <a:pt x="9443" y="2179"/>
                </a:lnTo>
                <a:lnTo>
                  <a:pt x="9488" y="2140"/>
                </a:lnTo>
                <a:lnTo>
                  <a:pt x="9524" y="2094"/>
                </a:lnTo>
                <a:lnTo>
                  <a:pt x="9551" y="2042"/>
                </a:lnTo>
                <a:lnTo>
                  <a:pt x="9570" y="1986"/>
                </a:lnTo>
                <a:lnTo>
                  <a:pt x="9576" y="1956"/>
                </a:lnTo>
                <a:lnTo>
                  <a:pt x="9600" y="1987"/>
                </a:lnTo>
                <a:lnTo>
                  <a:pt x="9652" y="2047"/>
                </a:lnTo>
                <a:lnTo>
                  <a:pt x="9710" y="2100"/>
                </a:lnTo>
                <a:lnTo>
                  <a:pt x="9774" y="2147"/>
                </a:lnTo>
                <a:lnTo>
                  <a:pt x="9841" y="2188"/>
                </a:lnTo>
                <a:lnTo>
                  <a:pt x="9913" y="2223"/>
                </a:lnTo>
                <a:lnTo>
                  <a:pt x="9987" y="2250"/>
                </a:lnTo>
                <a:lnTo>
                  <a:pt x="10063" y="2270"/>
                </a:lnTo>
                <a:lnTo>
                  <a:pt x="10102" y="2276"/>
                </a:lnTo>
                <a:lnTo>
                  <a:pt x="10145" y="2283"/>
                </a:lnTo>
                <a:lnTo>
                  <a:pt x="10230" y="2287"/>
                </a:lnTo>
                <a:lnTo>
                  <a:pt x="10314" y="2280"/>
                </a:lnTo>
                <a:lnTo>
                  <a:pt x="10399" y="2266"/>
                </a:lnTo>
                <a:lnTo>
                  <a:pt x="10480" y="2244"/>
                </a:lnTo>
                <a:lnTo>
                  <a:pt x="10559" y="2213"/>
                </a:lnTo>
                <a:lnTo>
                  <a:pt x="10635" y="2173"/>
                </a:lnTo>
                <a:lnTo>
                  <a:pt x="10707" y="2126"/>
                </a:lnTo>
                <a:lnTo>
                  <a:pt x="10741" y="2100"/>
                </a:lnTo>
                <a:lnTo>
                  <a:pt x="10771" y="2075"/>
                </a:lnTo>
                <a:lnTo>
                  <a:pt x="10826" y="2022"/>
                </a:lnTo>
                <a:lnTo>
                  <a:pt x="10900" y="1937"/>
                </a:lnTo>
                <a:lnTo>
                  <a:pt x="10982" y="1810"/>
                </a:lnTo>
                <a:lnTo>
                  <a:pt x="11049" y="1674"/>
                </a:lnTo>
                <a:lnTo>
                  <a:pt x="11079" y="1602"/>
                </a:lnTo>
                <a:lnTo>
                  <a:pt x="11123" y="1561"/>
                </a:lnTo>
                <a:lnTo>
                  <a:pt x="11220" y="1488"/>
                </a:lnTo>
                <a:lnTo>
                  <a:pt x="11272" y="1457"/>
                </a:lnTo>
                <a:lnTo>
                  <a:pt x="11303" y="1440"/>
                </a:lnTo>
                <a:lnTo>
                  <a:pt x="11369" y="1413"/>
                </a:lnTo>
                <a:lnTo>
                  <a:pt x="11439" y="1394"/>
                </a:lnTo>
                <a:lnTo>
                  <a:pt x="11511" y="1383"/>
                </a:lnTo>
                <a:lnTo>
                  <a:pt x="11582" y="1383"/>
                </a:lnTo>
                <a:lnTo>
                  <a:pt x="11651" y="1394"/>
                </a:lnTo>
                <a:lnTo>
                  <a:pt x="11718" y="1417"/>
                </a:lnTo>
                <a:lnTo>
                  <a:pt x="11780" y="1452"/>
                </a:lnTo>
                <a:lnTo>
                  <a:pt x="11809" y="1475"/>
                </a:lnTo>
                <a:lnTo>
                  <a:pt x="11833" y="1499"/>
                </a:lnTo>
                <a:lnTo>
                  <a:pt x="11871" y="1550"/>
                </a:lnTo>
                <a:lnTo>
                  <a:pt x="11896" y="1609"/>
                </a:lnTo>
                <a:lnTo>
                  <a:pt x="11907" y="1671"/>
                </a:lnTo>
                <a:lnTo>
                  <a:pt x="11906" y="1732"/>
                </a:lnTo>
                <a:lnTo>
                  <a:pt x="11891" y="1792"/>
                </a:lnTo>
                <a:lnTo>
                  <a:pt x="11859" y="1845"/>
                </a:lnTo>
                <a:lnTo>
                  <a:pt x="11814" y="1890"/>
                </a:lnTo>
                <a:lnTo>
                  <a:pt x="11784" y="1907"/>
                </a:lnTo>
                <a:lnTo>
                  <a:pt x="11758" y="1920"/>
                </a:lnTo>
                <a:lnTo>
                  <a:pt x="11699" y="1930"/>
                </a:lnTo>
                <a:lnTo>
                  <a:pt x="11640" y="1924"/>
                </a:lnTo>
                <a:lnTo>
                  <a:pt x="11587" y="1898"/>
                </a:lnTo>
                <a:lnTo>
                  <a:pt x="11565" y="1878"/>
                </a:lnTo>
                <a:lnTo>
                  <a:pt x="11556" y="1868"/>
                </a:lnTo>
                <a:lnTo>
                  <a:pt x="11544" y="1845"/>
                </a:lnTo>
                <a:lnTo>
                  <a:pt x="11538" y="1808"/>
                </a:lnTo>
                <a:lnTo>
                  <a:pt x="11552" y="1760"/>
                </a:lnTo>
                <a:lnTo>
                  <a:pt x="11577" y="1732"/>
                </a:lnTo>
                <a:lnTo>
                  <a:pt x="11598" y="1719"/>
                </a:lnTo>
                <a:lnTo>
                  <a:pt x="11609" y="1714"/>
                </a:lnTo>
                <a:lnTo>
                  <a:pt x="11624" y="1709"/>
                </a:lnTo>
                <a:lnTo>
                  <a:pt x="11635" y="1687"/>
                </a:lnTo>
                <a:lnTo>
                  <a:pt x="11633" y="1662"/>
                </a:lnTo>
                <a:lnTo>
                  <a:pt x="11614" y="1645"/>
                </a:lnTo>
                <a:lnTo>
                  <a:pt x="11600" y="1642"/>
                </a:lnTo>
                <a:lnTo>
                  <a:pt x="11583" y="1644"/>
                </a:lnTo>
                <a:lnTo>
                  <a:pt x="11551" y="1650"/>
                </a:lnTo>
                <a:lnTo>
                  <a:pt x="11522" y="1665"/>
                </a:lnTo>
                <a:lnTo>
                  <a:pt x="11499" y="1685"/>
                </a:lnTo>
                <a:lnTo>
                  <a:pt x="11469" y="1723"/>
                </a:lnTo>
                <a:lnTo>
                  <a:pt x="11446" y="1784"/>
                </a:lnTo>
                <a:lnTo>
                  <a:pt x="11441" y="1816"/>
                </a:lnTo>
                <a:lnTo>
                  <a:pt x="11441" y="1836"/>
                </a:lnTo>
                <a:lnTo>
                  <a:pt x="11446" y="1871"/>
                </a:lnTo>
                <a:lnTo>
                  <a:pt x="11459" y="1904"/>
                </a:lnTo>
                <a:lnTo>
                  <a:pt x="11478" y="1934"/>
                </a:lnTo>
                <a:lnTo>
                  <a:pt x="11517" y="1972"/>
                </a:lnTo>
                <a:lnTo>
                  <a:pt x="11581" y="2008"/>
                </a:lnTo>
                <a:lnTo>
                  <a:pt x="11614" y="2018"/>
                </a:lnTo>
                <a:lnTo>
                  <a:pt x="11634" y="2022"/>
                </a:lnTo>
                <a:lnTo>
                  <a:pt x="11673" y="2026"/>
                </a:lnTo>
                <a:lnTo>
                  <a:pt x="11730" y="2021"/>
                </a:lnTo>
                <a:lnTo>
                  <a:pt x="11804" y="1996"/>
                </a:lnTo>
                <a:lnTo>
                  <a:pt x="11870" y="1954"/>
                </a:lnTo>
                <a:lnTo>
                  <a:pt x="11897" y="1926"/>
                </a:lnTo>
                <a:lnTo>
                  <a:pt x="11922" y="1898"/>
                </a:lnTo>
                <a:lnTo>
                  <a:pt x="11941" y="1864"/>
                </a:lnTo>
                <a:lnTo>
                  <a:pt x="11953" y="1886"/>
                </a:lnTo>
                <a:lnTo>
                  <a:pt x="11984" y="1922"/>
                </a:lnTo>
                <a:lnTo>
                  <a:pt x="12005" y="1937"/>
                </a:lnTo>
                <a:lnTo>
                  <a:pt x="12027" y="1947"/>
                </a:lnTo>
                <a:lnTo>
                  <a:pt x="12069" y="1955"/>
                </a:lnTo>
                <a:lnTo>
                  <a:pt x="12110" y="1947"/>
                </a:lnTo>
                <a:lnTo>
                  <a:pt x="12147" y="1929"/>
                </a:lnTo>
                <a:lnTo>
                  <a:pt x="12180" y="1900"/>
                </a:lnTo>
                <a:lnTo>
                  <a:pt x="12204" y="1864"/>
                </a:lnTo>
                <a:lnTo>
                  <a:pt x="12220" y="1824"/>
                </a:lnTo>
                <a:lnTo>
                  <a:pt x="12225" y="1781"/>
                </a:lnTo>
                <a:lnTo>
                  <a:pt x="12222" y="1760"/>
                </a:lnTo>
                <a:lnTo>
                  <a:pt x="12221" y="1751"/>
                </a:lnTo>
                <a:lnTo>
                  <a:pt x="12212" y="1738"/>
                </a:lnTo>
                <a:lnTo>
                  <a:pt x="12191" y="1729"/>
                </a:lnTo>
                <a:lnTo>
                  <a:pt x="12163" y="1738"/>
                </a:lnTo>
                <a:lnTo>
                  <a:pt x="12147" y="1757"/>
                </a:lnTo>
                <a:lnTo>
                  <a:pt x="12143" y="1772"/>
                </a:lnTo>
                <a:lnTo>
                  <a:pt x="12143" y="1782"/>
                </a:lnTo>
                <a:lnTo>
                  <a:pt x="12145" y="1795"/>
                </a:lnTo>
                <a:lnTo>
                  <a:pt x="12142" y="1820"/>
                </a:lnTo>
                <a:lnTo>
                  <a:pt x="12124" y="1855"/>
                </a:lnTo>
                <a:lnTo>
                  <a:pt x="12095" y="1881"/>
                </a:lnTo>
                <a:lnTo>
                  <a:pt x="12072" y="1893"/>
                </a:lnTo>
                <a:lnTo>
                  <a:pt x="12047" y="1898"/>
                </a:lnTo>
                <a:lnTo>
                  <a:pt x="12023" y="1895"/>
                </a:lnTo>
                <a:lnTo>
                  <a:pt x="12010" y="1890"/>
                </a:lnTo>
                <a:lnTo>
                  <a:pt x="11992" y="1880"/>
                </a:lnTo>
                <a:lnTo>
                  <a:pt x="11966" y="1847"/>
                </a:lnTo>
                <a:lnTo>
                  <a:pt x="11958" y="1828"/>
                </a:lnTo>
                <a:lnTo>
                  <a:pt x="11967" y="1801"/>
                </a:lnTo>
                <a:lnTo>
                  <a:pt x="11976" y="1744"/>
                </a:lnTo>
                <a:lnTo>
                  <a:pt x="11977" y="1715"/>
                </a:lnTo>
                <a:lnTo>
                  <a:pt x="11980" y="1710"/>
                </a:lnTo>
                <a:lnTo>
                  <a:pt x="11977" y="1706"/>
                </a:lnTo>
                <a:lnTo>
                  <a:pt x="11976" y="1681"/>
                </a:lnTo>
                <a:lnTo>
                  <a:pt x="11973" y="1657"/>
                </a:lnTo>
                <a:lnTo>
                  <a:pt x="11966" y="1618"/>
                </a:lnTo>
                <a:lnTo>
                  <a:pt x="11938" y="1547"/>
                </a:lnTo>
                <a:lnTo>
                  <a:pt x="11898" y="1486"/>
                </a:lnTo>
                <a:lnTo>
                  <a:pt x="11848" y="1434"/>
                </a:lnTo>
                <a:lnTo>
                  <a:pt x="11787" y="1392"/>
                </a:lnTo>
                <a:lnTo>
                  <a:pt x="11721" y="1360"/>
                </a:lnTo>
                <a:lnTo>
                  <a:pt x="11648" y="1339"/>
                </a:lnTo>
                <a:lnTo>
                  <a:pt x="11573" y="1330"/>
                </a:lnTo>
                <a:lnTo>
                  <a:pt x="11535" y="1329"/>
                </a:lnTo>
                <a:lnTo>
                  <a:pt x="11506" y="1330"/>
                </a:lnTo>
                <a:lnTo>
                  <a:pt x="11447" y="1338"/>
                </a:lnTo>
                <a:lnTo>
                  <a:pt x="11363" y="1360"/>
                </a:lnTo>
                <a:lnTo>
                  <a:pt x="11257" y="1409"/>
                </a:lnTo>
                <a:lnTo>
                  <a:pt x="11160" y="1475"/>
                </a:lnTo>
                <a:lnTo>
                  <a:pt x="11114" y="1513"/>
                </a:lnTo>
                <a:lnTo>
                  <a:pt x="11161" y="1385"/>
                </a:lnTo>
                <a:lnTo>
                  <a:pt x="11252" y="1129"/>
                </a:lnTo>
                <a:lnTo>
                  <a:pt x="11305" y="1009"/>
                </a:lnTo>
                <a:lnTo>
                  <a:pt x="11341" y="933"/>
                </a:lnTo>
                <a:lnTo>
                  <a:pt x="11427" y="791"/>
                </a:lnTo>
                <a:lnTo>
                  <a:pt x="11528" y="659"/>
                </a:lnTo>
                <a:lnTo>
                  <a:pt x="11646" y="541"/>
                </a:lnTo>
                <a:lnTo>
                  <a:pt x="11710" y="489"/>
                </a:lnTo>
                <a:lnTo>
                  <a:pt x="11745" y="464"/>
                </a:lnTo>
                <a:lnTo>
                  <a:pt x="11817" y="420"/>
                </a:lnTo>
                <a:lnTo>
                  <a:pt x="11892" y="383"/>
                </a:lnTo>
                <a:lnTo>
                  <a:pt x="11970" y="353"/>
                </a:lnTo>
                <a:lnTo>
                  <a:pt x="12050" y="331"/>
                </a:lnTo>
                <a:lnTo>
                  <a:pt x="12132" y="315"/>
                </a:lnTo>
                <a:lnTo>
                  <a:pt x="12215" y="309"/>
                </a:lnTo>
                <a:lnTo>
                  <a:pt x="12299" y="309"/>
                </a:lnTo>
                <a:lnTo>
                  <a:pt x="12342" y="313"/>
                </a:lnTo>
                <a:lnTo>
                  <a:pt x="12382" y="317"/>
                </a:lnTo>
                <a:lnTo>
                  <a:pt x="12462" y="335"/>
                </a:lnTo>
                <a:lnTo>
                  <a:pt x="12539" y="362"/>
                </a:lnTo>
                <a:lnTo>
                  <a:pt x="12611" y="397"/>
                </a:lnTo>
                <a:lnTo>
                  <a:pt x="12679" y="440"/>
                </a:lnTo>
                <a:lnTo>
                  <a:pt x="12741" y="492"/>
                </a:lnTo>
                <a:lnTo>
                  <a:pt x="12795" y="551"/>
                </a:lnTo>
                <a:lnTo>
                  <a:pt x="12843" y="617"/>
                </a:lnTo>
                <a:lnTo>
                  <a:pt x="12864" y="652"/>
                </a:lnTo>
                <a:lnTo>
                  <a:pt x="12881" y="686"/>
                </a:lnTo>
                <a:lnTo>
                  <a:pt x="12908" y="757"/>
                </a:lnTo>
                <a:lnTo>
                  <a:pt x="12927" y="830"/>
                </a:lnTo>
                <a:lnTo>
                  <a:pt x="12937" y="905"/>
                </a:lnTo>
                <a:lnTo>
                  <a:pt x="12937" y="980"/>
                </a:lnTo>
                <a:lnTo>
                  <a:pt x="12927" y="1054"/>
                </a:lnTo>
                <a:lnTo>
                  <a:pt x="12907" y="1127"/>
                </a:lnTo>
                <a:lnTo>
                  <a:pt x="12876" y="1195"/>
                </a:lnTo>
                <a:lnTo>
                  <a:pt x="12855" y="1228"/>
                </a:lnTo>
                <a:lnTo>
                  <a:pt x="12837" y="1254"/>
                </a:lnTo>
                <a:lnTo>
                  <a:pt x="12793" y="1300"/>
                </a:lnTo>
                <a:lnTo>
                  <a:pt x="12742" y="1340"/>
                </a:lnTo>
                <a:lnTo>
                  <a:pt x="12686" y="1372"/>
                </a:lnTo>
                <a:lnTo>
                  <a:pt x="12625" y="1396"/>
                </a:lnTo>
                <a:lnTo>
                  <a:pt x="12563" y="1414"/>
                </a:lnTo>
                <a:lnTo>
                  <a:pt x="12498" y="1423"/>
                </a:lnTo>
                <a:lnTo>
                  <a:pt x="12434" y="1425"/>
                </a:lnTo>
                <a:lnTo>
                  <a:pt x="12371" y="1418"/>
                </a:lnTo>
                <a:lnTo>
                  <a:pt x="12310" y="1404"/>
                </a:lnTo>
                <a:lnTo>
                  <a:pt x="12255" y="1381"/>
                </a:lnTo>
                <a:lnTo>
                  <a:pt x="12203" y="1350"/>
                </a:lnTo>
                <a:lnTo>
                  <a:pt x="12159" y="1309"/>
                </a:lnTo>
                <a:lnTo>
                  <a:pt x="12123" y="1261"/>
                </a:lnTo>
                <a:lnTo>
                  <a:pt x="12095" y="1204"/>
                </a:lnTo>
                <a:lnTo>
                  <a:pt x="12080" y="1137"/>
                </a:lnTo>
                <a:lnTo>
                  <a:pt x="12077" y="1101"/>
                </a:lnTo>
                <a:lnTo>
                  <a:pt x="12077" y="1073"/>
                </a:lnTo>
                <a:lnTo>
                  <a:pt x="12081" y="1018"/>
                </a:lnTo>
                <a:lnTo>
                  <a:pt x="12093" y="962"/>
                </a:lnTo>
                <a:lnTo>
                  <a:pt x="12111" y="908"/>
                </a:lnTo>
                <a:lnTo>
                  <a:pt x="12137" y="856"/>
                </a:lnTo>
                <a:lnTo>
                  <a:pt x="12169" y="810"/>
                </a:lnTo>
                <a:lnTo>
                  <a:pt x="12208" y="770"/>
                </a:lnTo>
                <a:lnTo>
                  <a:pt x="12255" y="739"/>
                </a:lnTo>
                <a:lnTo>
                  <a:pt x="12281" y="727"/>
                </a:lnTo>
                <a:lnTo>
                  <a:pt x="12313" y="714"/>
                </a:lnTo>
                <a:lnTo>
                  <a:pt x="12384" y="704"/>
                </a:lnTo>
                <a:lnTo>
                  <a:pt x="12456" y="711"/>
                </a:lnTo>
                <a:lnTo>
                  <a:pt x="12523" y="735"/>
                </a:lnTo>
                <a:lnTo>
                  <a:pt x="12552" y="755"/>
                </a:lnTo>
                <a:lnTo>
                  <a:pt x="12567" y="769"/>
                </a:lnTo>
                <a:lnTo>
                  <a:pt x="12590" y="799"/>
                </a:lnTo>
                <a:lnTo>
                  <a:pt x="12607" y="834"/>
                </a:lnTo>
                <a:lnTo>
                  <a:pt x="12616" y="871"/>
                </a:lnTo>
                <a:lnTo>
                  <a:pt x="12618" y="909"/>
                </a:lnTo>
                <a:lnTo>
                  <a:pt x="12610" y="946"/>
                </a:lnTo>
                <a:lnTo>
                  <a:pt x="12593" y="980"/>
                </a:lnTo>
                <a:lnTo>
                  <a:pt x="12567" y="1010"/>
                </a:lnTo>
                <a:lnTo>
                  <a:pt x="12550" y="1022"/>
                </a:lnTo>
                <a:lnTo>
                  <a:pt x="12542" y="1029"/>
                </a:lnTo>
                <a:lnTo>
                  <a:pt x="12539" y="1046"/>
                </a:lnTo>
                <a:lnTo>
                  <a:pt x="12548" y="1061"/>
                </a:lnTo>
                <a:lnTo>
                  <a:pt x="12563" y="1066"/>
                </a:lnTo>
                <a:lnTo>
                  <a:pt x="12574" y="1062"/>
                </a:lnTo>
                <a:lnTo>
                  <a:pt x="12601" y="1045"/>
                </a:lnTo>
                <a:lnTo>
                  <a:pt x="12641" y="998"/>
                </a:lnTo>
                <a:lnTo>
                  <a:pt x="12667" y="943"/>
                </a:lnTo>
                <a:lnTo>
                  <a:pt x="12679" y="882"/>
                </a:lnTo>
                <a:lnTo>
                  <a:pt x="12680" y="849"/>
                </a:lnTo>
                <a:lnTo>
                  <a:pt x="12680" y="831"/>
                </a:lnTo>
                <a:lnTo>
                  <a:pt x="12673" y="796"/>
                </a:lnTo>
                <a:lnTo>
                  <a:pt x="12655" y="748"/>
                </a:lnTo>
                <a:lnTo>
                  <a:pt x="12614" y="692"/>
                </a:lnTo>
                <a:lnTo>
                  <a:pt x="12559" y="647"/>
                </a:lnTo>
                <a:lnTo>
                  <a:pt x="12530" y="629"/>
                </a:lnTo>
                <a:lnTo>
                  <a:pt x="12498" y="612"/>
                </a:lnTo>
                <a:lnTo>
                  <a:pt x="12435" y="593"/>
                </a:lnTo>
                <a:lnTo>
                  <a:pt x="12369" y="587"/>
                </a:lnTo>
                <a:lnTo>
                  <a:pt x="12304" y="597"/>
                </a:lnTo>
                <a:lnTo>
                  <a:pt x="12240" y="617"/>
                </a:lnTo>
                <a:lnTo>
                  <a:pt x="12182" y="648"/>
                </a:lnTo>
                <a:lnTo>
                  <a:pt x="12129" y="689"/>
                </a:lnTo>
                <a:lnTo>
                  <a:pt x="12082" y="736"/>
                </a:lnTo>
                <a:lnTo>
                  <a:pt x="12063" y="762"/>
                </a:lnTo>
                <a:lnTo>
                  <a:pt x="12046" y="787"/>
                </a:lnTo>
                <a:lnTo>
                  <a:pt x="12018" y="840"/>
                </a:lnTo>
                <a:lnTo>
                  <a:pt x="11997" y="897"/>
                </a:lnTo>
                <a:lnTo>
                  <a:pt x="11984" y="956"/>
                </a:lnTo>
                <a:lnTo>
                  <a:pt x="11976" y="1015"/>
                </a:lnTo>
                <a:lnTo>
                  <a:pt x="11976" y="1076"/>
                </a:lnTo>
                <a:lnTo>
                  <a:pt x="11984" y="1136"/>
                </a:lnTo>
                <a:lnTo>
                  <a:pt x="11998" y="1193"/>
                </a:lnTo>
                <a:lnTo>
                  <a:pt x="12008" y="1221"/>
                </a:lnTo>
                <a:lnTo>
                  <a:pt x="12021" y="1250"/>
                </a:lnTo>
                <a:lnTo>
                  <a:pt x="12054" y="1304"/>
                </a:lnTo>
                <a:lnTo>
                  <a:pt x="12091" y="1351"/>
                </a:lnTo>
                <a:lnTo>
                  <a:pt x="12137" y="1391"/>
                </a:lnTo>
                <a:lnTo>
                  <a:pt x="12187" y="1425"/>
                </a:lnTo>
                <a:lnTo>
                  <a:pt x="12242" y="1452"/>
                </a:lnTo>
                <a:lnTo>
                  <a:pt x="12300" y="1471"/>
                </a:lnTo>
                <a:lnTo>
                  <a:pt x="12361" y="1484"/>
                </a:lnTo>
                <a:lnTo>
                  <a:pt x="12392" y="1488"/>
                </a:lnTo>
                <a:lnTo>
                  <a:pt x="12423" y="1490"/>
                </a:lnTo>
                <a:lnTo>
                  <a:pt x="12488" y="1488"/>
                </a:lnTo>
                <a:lnTo>
                  <a:pt x="12550" y="1478"/>
                </a:lnTo>
                <a:lnTo>
                  <a:pt x="12612" y="1460"/>
                </a:lnTo>
                <a:lnTo>
                  <a:pt x="12672" y="1436"/>
                </a:lnTo>
                <a:lnTo>
                  <a:pt x="12729" y="1405"/>
                </a:lnTo>
                <a:lnTo>
                  <a:pt x="12781" y="1369"/>
                </a:lnTo>
                <a:lnTo>
                  <a:pt x="12829" y="1328"/>
                </a:lnTo>
                <a:lnTo>
                  <a:pt x="12851" y="1304"/>
                </a:lnTo>
                <a:lnTo>
                  <a:pt x="12873" y="1277"/>
                </a:lnTo>
                <a:lnTo>
                  <a:pt x="12911" y="1220"/>
                </a:lnTo>
                <a:lnTo>
                  <a:pt x="12940" y="1158"/>
                </a:lnTo>
                <a:lnTo>
                  <a:pt x="12961" y="1094"/>
                </a:lnTo>
                <a:lnTo>
                  <a:pt x="12974" y="1028"/>
                </a:lnTo>
                <a:lnTo>
                  <a:pt x="12979" y="959"/>
                </a:lnTo>
                <a:lnTo>
                  <a:pt x="12978" y="892"/>
                </a:lnTo>
                <a:lnTo>
                  <a:pt x="12969" y="823"/>
                </a:lnTo>
                <a:lnTo>
                  <a:pt x="12961" y="790"/>
                </a:lnTo>
                <a:lnTo>
                  <a:pt x="12949" y="739"/>
                </a:lnTo>
                <a:lnTo>
                  <a:pt x="12911" y="644"/>
                </a:lnTo>
                <a:lnTo>
                  <a:pt x="12886" y="599"/>
                </a:lnTo>
                <a:lnTo>
                  <a:pt x="12924" y="637"/>
                </a:lnTo>
                <a:lnTo>
                  <a:pt x="13004" y="703"/>
                </a:lnTo>
                <a:lnTo>
                  <a:pt x="13091" y="757"/>
                </a:lnTo>
                <a:lnTo>
                  <a:pt x="13163" y="784"/>
                </a:lnTo>
                <a:lnTo>
                  <a:pt x="13215" y="797"/>
                </a:lnTo>
                <a:lnTo>
                  <a:pt x="13242" y="800"/>
                </a:lnTo>
                <a:lnTo>
                  <a:pt x="13267" y="803"/>
                </a:lnTo>
                <a:lnTo>
                  <a:pt x="13316" y="799"/>
                </a:lnTo>
                <a:lnTo>
                  <a:pt x="13366" y="787"/>
                </a:lnTo>
                <a:lnTo>
                  <a:pt x="13412" y="768"/>
                </a:lnTo>
                <a:lnTo>
                  <a:pt x="13455" y="742"/>
                </a:lnTo>
                <a:lnTo>
                  <a:pt x="13493" y="708"/>
                </a:lnTo>
                <a:lnTo>
                  <a:pt x="13522" y="669"/>
                </a:lnTo>
                <a:lnTo>
                  <a:pt x="13543" y="624"/>
                </a:lnTo>
                <a:lnTo>
                  <a:pt x="13550" y="599"/>
                </a:lnTo>
                <a:lnTo>
                  <a:pt x="13553" y="576"/>
                </a:lnTo>
                <a:lnTo>
                  <a:pt x="13552" y="529"/>
                </a:lnTo>
                <a:lnTo>
                  <a:pt x="13542" y="482"/>
                </a:lnTo>
                <a:lnTo>
                  <a:pt x="13522" y="438"/>
                </a:lnTo>
                <a:lnTo>
                  <a:pt x="13495" y="399"/>
                </a:lnTo>
                <a:lnTo>
                  <a:pt x="13460" y="370"/>
                </a:lnTo>
                <a:lnTo>
                  <a:pt x="13420" y="348"/>
                </a:lnTo>
                <a:lnTo>
                  <a:pt x="13373" y="337"/>
                </a:lnTo>
                <a:lnTo>
                  <a:pt x="13349" y="339"/>
                </a:lnTo>
                <a:close/>
              </a:path>
            </a:pathLst>
          </a:custGeom>
          <a:solidFill>
            <a:srgbClr val="A57D3E"/>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361552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25522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6FA756-C4C0-405E-8535-DF993F9AB9A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962182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6FA756-C4C0-405E-8535-DF993F9AB9AC}"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568421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6FA756-C4C0-405E-8535-DF993F9AB9AC}"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913132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FA756-C4C0-405E-8535-DF993F9AB9AC}"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74582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2276871"/>
            <a:ext cx="10515600" cy="3900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1838"/>
          <p:cNvSpPr>
            <a:spLocks/>
          </p:cNvSpPr>
          <p:nvPr userDrawn="1"/>
        </p:nvSpPr>
        <p:spPr bwMode="auto">
          <a:xfrm>
            <a:off x="4550870" y="1484784"/>
            <a:ext cx="3090260" cy="520820"/>
          </a:xfrm>
          <a:custGeom>
            <a:avLst/>
            <a:gdLst>
              <a:gd name="T0" fmla="*/ 12734 w 13553"/>
              <a:gd name="T1" fmla="*/ 414 h 2287"/>
              <a:gd name="T2" fmla="*/ 10662 w 13553"/>
              <a:gd name="T3" fmla="*/ 2025 h 2287"/>
              <a:gd name="T4" fmla="*/ 9290 w 13553"/>
              <a:gd name="T5" fmla="*/ 854 h 2287"/>
              <a:gd name="T6" fmla="*/ 9942 w 13553"/>
              <a:gd name="T7" fmla="*/ 1322 h 2287"/>
              <a:gd name="T8" fmla="*/ 10250 w 13553"/>
              <a:gd name="T9" fmla="*/ 1254 h 2287"/>
              <a:gd name="T10" fmla="*/ 10708 w 13553"/>
              <a:gd name="T11" fmla="*/ 1029 h 2287"/>
              <a:gd name="T12" fmla="*/ 10231 w 13553"/>
              <a:gd name="T13" fmla="*/ 769 h 2287"/>
              <a:gd name="T14" fmla="*/ 10239 w 13553"/>
              <a:gd name="T15" fmla="*/ 630 h 2287"/>
              <a:gd name="T16" fmla="*/ 10146 w 13553"/>
              <a:gd name="T17" fmla="*/ 1120 h 2287"/>
              <a:gd name="T18" fmla="*/ 9661 w 13553"/>
              <a:gd name="T19" fmla="*/ 293 h 2287"/>
              <a:gd name="T20" fmla="*/ 9420 w 13553"/>
              <a:gd name="T21" fmla="*/ 184 h 2287"/>
              <a:gd name="T22" fmla="*/ 9485 w 13553"/>
              <a:gd name="T23" fmla="*/ 467 h 2287"/>
              <a:gd name="T24" fmla="*/ 7284 w 13553"/>
              <a:gd name="T25" fmla="*/ 654 h 2287"/>
              <a:gd name="T26" fmla="*/ 4862 w 13553"/>
              <a:gd name="T27" fmla="*/ 363 h 2287"/>
              <a:gd name="T28" fmla="*/ 4312 w 13553"/>
              <a:gd name="T29" fmla="*/ 132 h 2287"/>
              <a:gd name="T30" fmla="*/ 4354 w 13553"/>
              <a:gd name="T31" fmla="*/ 92 h 2287"/>
              <a:gd name="T32" fmla="*/ 4481 w 13553"/>
              <a:gd name="T33" fmla="*/ 622 h 2287"/>
              <a:gd name="T34" fmla="*/ 2976 w 13553"/>
              <a:gd name="T35" fmla="*/ 383 h 2287"/>
              <a:gd name="T36" fmla="*/ 2954 w 13553"/>
              <a:gd name="T37" fmla="*/ 666 h 2287"/>
              <a:gd name="T38" fmla="*/ 2825 w 13553"/>
              <a:gd name="T39" fmla="*/ 394 h 2287"/>
              <a:gd name="T40" fmla="*/ 3193 w 13553"/>
              <a:gd name="T41" fmla="*/ 1658 h 2287"/>
              <a:gd name="T42" fmla="*/ 3442 w 13553"/>
              <a:gd name="T43" fmla="*/ 1344 h 2287"/>
              <a:gd name="T44" fmla="*/ 3641 w 13553"/>
              <a:gd name="T45" fmla="*/ 1465 h 2287"/>
              <a:gd name="T46" fmla="*/ 3588 w 13553"/>
              <a:gd name="T47" fmla="*/ 2136 h 2287"/>
              <a:gd name="T48" fmla="*/ 1601 w 13553"/>
              <a:gd name="T49" fmla="*/ 292 h 2287"/>
              <a:gd name="T50" fmla="*/ 123 w 13553"/>
              <a:gd name="T51" fmla="*/ 480 h 2287"/>
              <a:gd name="T52" fmla="*/ 338 w 13553"/>
              <a:gd name="T53" fmla="*/ 797 h 2287"/>
              <a:gd name="T54" fmla="*/ 1312 w 13553"/>
              <a:gd name="T55" fmla="*/ 1452 h 2287"/>
              <a:gd name="T56" fmla="*/ 873 w 13553"/>
              <a:gd name="T57" fmla="*/ 831 h 2287"/>
              <a:gd name="T58" fmla="*/ 1418 w 13553"/>
              <a:gd name="T59" fmla="*/ 856 h 2287"/>
              <a:gd name="T60" fmla="*/ 645 w 13553"/>
              <a:gd name="T61" fmla="*/ 757 h 2287"/>
              <a:gd name="T62" fmla="*/ 2394 w 13553"/>
              <a:gd name="T63" fmla="*/ 1475 h 2287"/>
              <a:gd name="T64" fmla="*/ 1429 w 13553"/>
              <a:gd name="T65" fmla="*/ 1855 h 2287"/>
              <a:gd name="T66" fmla="*/ 1919 w 13553"/>
              <a:gd name="T67" fmla="*/ 2022 h 2287"/>
              <a:gd name="T68" fmla="*/ 1914 w 13553"/>
              <a:gd name="T69" fmla="*/ 1924 h 2287"/>
              <a:gd name="T70" fmla="*/ 2783 w 13553"/>
              <a:gd name="T71" fmla="*/ 2075 h 2287"/>
              <a:gd name="T72" fmla="*/ 4341 w 13553"/>
              <a:gd name="T73" fmla="*/ 2252 h 2287"/>
              <a:gd name="T74" fmla="*/ 4352 w 13553"/>
              <a:gd name="T75" fmla="*/ 2012 h 2287"/>
              <a:gd name="T76" fmla="*/ 4451 w 13553"/>
              <a:gd name="T77" fmla="*/ 1759 h 2287"/>
              <a:gd name="T78" fmla="*/ 4133 w 13553"/>
              <a:gd name="T79" fmla="*/ 1623 h 2287"/>
              <a:gd name="T80" fmla="*/ 5129 w 13553"/>
              <a:gd name="T81" fmla="*/ 1534 h 2287"/>
              <a:gd name="T82" fmla="*/ 5283 w 13553"/>
              <a:gd name="T83" fmla="*/ 1054 h 2287"/>
              <a:gd name="T84" fmla="*/ 4427 w 13553"/>
              <a:gd name="T85" fmla="*/ 959 h 2287"/>
              <a:gd name="T86" fmla="*/ 6759 w 13553"/>
              <a:gd name="T87" fmla="*/ 1089 h 2287"/>
              <a:gd name="T88" fmla="*/ 8911 w 13553"/>
              <a:gd name="T89" fmla="*/ 581 h 2287"/>
              <a:gd name="T90" fmla="*/ 8325 w 13553"/>
              <a:gd name="T91" fmla="*/ 1321 h 2287"/>
              <a:gd name="T92" fmla="*/ 8172 w 13553"/>
              <a:gd name="T93" fmla="*/ 1159 h 2287"/>
              <a:gd name="T94" fmla="*/ 9322 w 13553"/>
              <a:gd name="T95" fmla="*/ 1079 h 2287"/>
              <a:gd name="T96" fmla="*/ 8990 w 13553"/>
              <a:gd name="T97" fmla="*/ 1990 h 2287"/>
              <a:gd name="T98" fmla="*/ 9145 w 13553"/>
              <a:gd name="T99" fmla="*/ 1908 h 2287"/>
              <a:gd name="T100" fmla="*/ 8898 w 13553"/>
              <a:gd name="T101" fmla="*/ 1987 h 2287"/>
              <a:gd name="T102" fmla="*/ 10399 w 13553"/>
              <a:gd name="T103" fmla="*/ 2266 h 2287"/>
              <a:gd name="T104" fmla="*/ 11891 w 13553"/>
              <a:gd name="T105" fmla="*/ 1792 h 2287"/>
              <a:gd name="T106" fmla="*/ 11446 w 13553"/>
              <a:gd name="T107" fmla="*/ 1871 h 2287"/>
              <a:gd name="T108" fmla="*/ 12163 w 13553"/>
              <a:gd name="T109" fmla="*/ 1738 h 2287"/>
              <a:gd name="T110" fmla="*/ 11573 w 13553"/>
              <a:gd name="T111" fmla="*/ 1330 h 2287"/>
              <a:gd name="T112" fmla="*/ 12679 w 13553"/>
              <a:gd name="T113" fmla="*/ 440 h 2287"/>
              <a:gd name="T114" fmla="*/ 12080 w 13553"/>
              <a:gd name="T115" fmla="*/ 1137 h 2287"/>
              <a:gd name="T116" fmla="*/ 12574 w 13553"/>
              <a:gd name="T117" fmla="*/ 1062 h 2287"/>
              <a:gd name="T118" fmla="*/ 12008 w 13553"/>
              <a:gd name="T119" fmla="*/ 1221 h 2287"/>
              <a:gd name="T120" fmla="*/ 12911 w 13553"/>
              <a:gd name="T121" fmla="*/ 644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53" h="2287">
                <a:moveTo>
                  <a:pt x="13349" y="339"/>
                </a:moveTo>
                <a:lnTo>
                  <a:pt x="13338" y="340"/>
                </a:lnTo>
                <a:lnTo>
                  <a:pt x="13321" y="348"/>
                </a:lnTo>
                <a:lnTo>
                  <a:pt x="13307" y="367"/>
                </a:lnTo>
                <a:lnTo>
                  <a:pt x="13307" y="398"/>
                </a:lnTo>
                <a:lnTo>
                  <a:pt x="13321" y="418"/>
                </a:lnTo>
                <a:lnTo>
                  <a:pt x="13338" y="427"/>
                </a:lnTo>
                <a:lnTo>
                  <a:pt x="13349" y="428"/>
                </a:lnTo>
                <a:lnTo>
                  <a:pt x="13366" y="431"/>
                </a:lnTo>
                <a:lnTo>
                  <a:pt x="13395" y="445"/>
                </a:lnTo>
                <a:lnTo>
                  <a:pt x="13430" y="480"/>
                </a:lnTo>
                <a:lnTo>
                  <a:pt x="13447" y="508"/>
                </a:lnTo>
                <a:lnTo>
                  <a:pt x="13454" y="527"/>
                </a:lnTo>
                <a:lnTo>
                  <a:pt x="13459" y="562"/>
                </a:lnTo>
                <a:lnTo>
                  <a:pt x="13454" y="597"/>
                </a:lnTo>
                <a:lnTo>
                  <a:pt x="13439" y="629"/>
                </a:lnTo>
                <a:lnTo>
                  <a:pt x="13430" y="644"/>
                </a:lnTo>
                <a:lnTo>
                  <a:pt x="13415" y="665"/>
                </a:lnTo>
                <a:lnTo>
                  <a:pt x="13378" y="696"/>
                </a:lnTo>
                <a:lnTo>
                  <a:pt x="13337" y="716"/>
                </a:lnTo>
                <a:lnTo>
                  <a:pt x="13292" y="727"/>
                </a:lnTo>
                <a:lnTo>
                  <a:pt x="13244" y="730"/>
                </a:lnTo>
                <a:lnTo>
                  <a:pt x="13196" y="726"/>
                </a:lnTo>
                <a:lnTo>
                  <a:pt x="13126" y="709"/>
                </a:lnTo>
                <a:lnTo>
                  <a:pt x="13083" y="691"/>
                </a:lnTo>
                <a:lnTo>
                  <a:pt x="13034" y="666"/>
                </a:lnTo>
                <a:lnTo>
                  <a:pt x="12943" y="600"/>
                </a:lnTo>
                <a:lnTo>
                  <a:pt x="12817" y="488"/>
                </a:lnTo>
                <a:lnTo>
                  <a:pt x="12734" y="414"/>
                </a:lnTo>
                <a:lnTo>
                  <a:pt x="12707" y="392"/>
                </a:lnTo>
                <a:lnTo>
                  <a:pt x="12646" y="350"/>
                </a:lnTo>
                <a:lnTo>
                  <a:pt x="12579" y="314"/>
                </a:lnTo>
                <a:lnTo>
                  <a:pt x="12509" y="289"/>
                </a:lnTo>
                <a:lnTo>
                  <a:pt x="12472" y="284"/>
                </a:lnTo>
                <a:lnTo>
                  <a:pt x="12413" y="269"/>
                </a:lnTo>
                <a:lnTo>
                  <a:pt x="12294" y="253"/>
                </a:lnTo>
                <a:lnTo>
                  <a:pt x="12172" y="253"/>
                </a:lnTo>
                <a:lnTo>
                  <a:pt x="12051" y="269"/>
                </a:lnTo>
                <a:lnTo>
                  <a:pt x="11992" y="282"/>
                </a:lnTo>
                <a:lnTo>
                  <a:pt x="11953" y="292"/>
                </a:lnTo>
                <a:lnTo>
                  <a:pt x="11876" y="319"/>
                </a:lnTo>
                <a:lnTo>
                  <a:pt x="11802" y="353"/>
                </a:lnTo>
                <a:lnTo>
                  <a:pt x="11731" y="392"/>
                </a:lnTo>
                <a:lnTo>
                  <a:pt x="11630" y="459"/>
                </a:lnTo>
                <a:lnTo>
                  <a:pt x="11506" y="565"/>
                </a:lnTo>
                <a:lnTo>
                  <a:pt x="11450" y="624"/>
                </a:lnTo>
                <a:lnTo>
                  <a:pt x="11397" y="685"/>
                </a:lnTo>
                <a:lnTo>
                  <a:pt x="11303" y="816"/>
                </a:lnTo>
                <a:lnTo>
                  <a:pt x="11223" y="956"/>
                </a:lnTo>
                <a:lnTo>
                  <a:pt x="11154" y="1102"/>
                </a:lnTo>
                <a:lnTo>
                  <a:pt x="11123" y="1177"/>
                </a:lnTo>
                <a:lnTo>
                  <a:pt x="11067" y="1322"/>
                </a:lnTo>
                <a:lnTo>
                  <a:pt x="10981" y="1547"/>
                </a:lnTo>
                <a:lnTo>
                  <a:pt x="10916" y="1690"/>
                </a:lnTo>
                <a:lnTo>
                  <a:pt x="10838" y="1827"/>
                </a:lnTo>
                <a:lnTo>
                  <a:pt x="10769" y="1917"/>
                </a:lnTo>
                <a:lnTo>
                  <a:pt x="10718" y="1974"/>
                </a:lnTo>
                <a:lnTo>
                  <a:pt x="10662" y="2025"/>
                </a:lnTo>
                <a:lnTo>
                  <a:pt x="10600" y="2070"/>
                </a:lnTo>
                <a:lnTo>
                  <a:pt x="10530" y="2109"/>
                </a:lnTo>
                <a:lnTo>
                  <a:pt x="10454" y="2141"/>
                </a:lnTo>
                <a:lnTo>
                  <a:pt x="10413" y="2154"/>
                </a:lnTo>
                <a:lnTo>
                  <a:pt x="10379" y="2164"/>
                </a:lnTo>
                <a:lnTo>
                  <a:pt x="10309" y="2176"/>
                </a:lnTo>
                <a:lnTo>
                  <a:pt x="10241" y="2182"/>
                </a:lnTo>
                <a:lnTo>
                  <a:pt x="10171" y="2180"/>
                </a:lnTo>
                <a:lnTo>
                  <a:pt x="10101" y="2173"/>
                </a:lnTo>
                <a:lnTo>
                  <a:pt x="10032" y="2158"/>
                </a:lnTo>
                <a:lnTo>
                  <a:pt x="9966" y="2136"/>
                </a:lnTo>
                <a:lnTo>
                  <a:pt x="9901" y="2109"/>
                </a:lnTo>
                <a:lnTo>
                  <a:pt x="9870" y="2092"/>
                </a:lnTo>
                <a:lnTo>
                  <a:pt x="9839" y="2074"/>
                </a:lnTo>
                <a:lnTo>
                  <a:pt x="9779" y="2034"/>
                </a:lnTo>
                <a:lnTo>
                  <a:pt x="9726" y="1987"/>
                </a:lnTo>
                <a:lnTo>
                  <a:pt x="9677" y="1937"/>
                </a:lnTo>
                <a:lnTo>
                  <a:pt x="9634" y="1882"/>
                </a:lnTo>
                <a:lnTo>
                  <a:pt x="9595" y="1823"/>
                </a:lnTo>
                <a:lnTo>
                  <a:pt x="9546" y="1728"/>
                </a:lnTo>
                <a:lnTo>
                  <a:pt x="9521" y="1661"/>
                </a:lnTo>
                <a:lnTo>
                  <a:pt x="9489" y="1556"/>
                </a:lnTo>
                <a:lnTo>
                  <a:pt x="9438" y="1328"/>
                </a:lnTo>
                <a:lnTo>
                  <a:pt x="9394" y="1154"/>
                </a:lnTo>
                <a:lnTo>
                  <a:pt x="9358" y="1042"/>
                </a:lnTo>
                <a:lnTo>
                  <a:pt x="9311" y="937"/>
                </a:lnTo>
                <a:lnTo>
                  <a:pt x="9252" y="843"/>
                </a:lnTo>
                <a:lnTo>
                  <a:pt x="9215" y="800"/>
                </a:lnTo>
                <a:lnTo>
                  <a:pt x="9290" y="854"/>
                </a:lnTo>
                <a:lnTo>
                  <a:pt x="9366" y="906"/>
                </a:lnTo>
                <a:lnTo>
                  <a:pt x="9454" y="963"/>
                </a:lnTo>
                <a:lnTo>
                  <a:pt x="9642" y="1066"/>
                </a:lnTo>
                <a:lnTo>
                  <a:pt x="9740" y="1108"/>
                </a:lnTo>
                <a:lnTo>
                  <a:pt x="9782" y="1153"/>
                </a:lnTo>
                <a:lnTo>
                  <a:pt x="9819" y="1200"/>
                </a:lnTo>
                <a:lnTo>
                  <a:pt x="9848" y="1241"/>
                </a:lnTo>
                <a:lnTo>
                  <a:pt x="9887" y="1315"/>
                </a:lnTo>
                <a:lnTo>
                  <a:pt x="9906" y="1365"/>
                </a:lnTo>
                <a:lnTo>
                  <a:pt x="9915" y="1417"/>
                </a:lnTo>
                <a:lnTo>
                  <a:pt x="9913" y="1465"/>
                </a:lnTo>
                <a:lnTo>
                  <a:pt x="9894" y="1508"/>
                </a:lnTo>
                <a:lnTo>
                  <a:pt x="9857" y="1544"/>
                </a:lnTo>
                <a:lnTo>
                  <a:pt x="9828" y="1557"/>
                </a:lnTo>
                <a:lnTo>
                  <a:pt x="9819" y="1561"/>
                </a:lnTo>
                <a:lnTo>
                  <a:pt x="9808" y="1572"/>
                </a:lnTo>
                <a:lnTo>
                  <a:pt x="9799" y="1595"/>
                </a:lnTo>
                <a:lnTo>
                  <a:pt x="9806" y="1622"/>
                </a:lnTo>
                <a:lnTo>
                  <a:pt x="9824" y="1636"/>
                </a:lnTo>
                <a:lnTo>
                  <a:pt x="9841" y="1639"/>
                </a:lnTo>
                <a:lnTo>
                  <a:pt x="9850" y="1637"/>
                </a:lnTo>
                <a:lnTo>
                  <a:pt x="9878" y="1632"/>
                </a:lnTo>
                <a:lnTo>
                  <a:pt x="9920" y="1602"/>
                </a:lnTo>
                <a:lnTo>
                  <a:pt x="9952" y="1558"/>
                </a:lnTo>
                <a:lnTo>
                  <a:pt x="9970" y="1509"/>
                </a:lnTo>
                <a:lnTo>
                  <a:pt x="9975" y="1483"/>
                </a:lnTo>
                <a:lnTo>
                  <a:pt x="9979" y="1449"/>
                </a:lnTo>
                <a:lnTo>
                  <a:pt x="9968" y="1385"/>
                </a:lnTo>
                <a:lnTo>
                  <a:pt x="9942" y="1322"/>
                </a:lnTo>
                <a:lnTo>
                  <a:pt x="9909" y="1264"/>
                </a:lnTo>
                <a:lnTo>
                  <a:pt x="9891" y="1237"/>
                </a:lnTo>
                <a:lnTo>
                  <a:pt x="9852" y="1184"/>
                </a:lnTo>
                <a:lnTo>
                  <a:pt x="9808" y="1136"/>
                </a:lnTo>
                <a:lnTo>
                  <a:pt x="9865" y="1155"/>
                </a:lnTo>
                <a:lnTo>
                  <a:pt x="9980" y="1189"/>
                </a:lnTo>
                <a:lnTo>
                  <a:pt x="10038" y="1200"/>
                </a:lnTo>
                <a:lnTo>
                  <a:pt x="10040" y="1202"/>
                </a:lnTo>
                <a:lnTo>
                  <a:pt x="10062" y="1226"/>
                </a:lnTo>
                <a:lnTo>
                  <a:pt x="10094" y="1282"/>
                </a:lnTo>
                <a:lnTo>
                  <a:pt x="10112" y="1344"/>
                </a:lnTo>
                <a:lnTo>
                  <a:pt x="10114" y="1410"/>
                </a:lnTo>
                <a:lnTo>
                  <a:pt x="10107" y="1445"/>
                </a:lnTo>
                <a:lnTo>
                  <a:pt x="10106" y="1456"/>
                </a:lnTo>
                <a:lnTo>
                  <a:pt x="10108" y="1471"/>
                </a:lnTo>
                <a:lnTo>
                  <a:pt x="10123" y="1487"/>
                </a:lnTo>
                <a:lnTo>
                  <a:pt x="10151" y="1491"/>
                </a:lnTo>
                <a:lnTo>
                  <a:pt x="10169" y="1479"/>
                </a:lnTo>
                <a:lnTo>
                  <a:pt x="10177" y="1465"/>
                </a:lnTo>
                <a:lnTo>
                  <a:pt x="10180" y="1456"/>
                </a:lnTo>
                <a:lnTo>
                  <a:pt x="10182" y="1422"/>
                </a:lnTo>
                <a:lnTo>
                  <a:pt x="10172" y="1356"/>
                </a:lnTo>
                <a:lnTo>
                  <a:pt x="10147" y="1293"/>
                </a:lnTo>
                <a:lnTo>
                  <a:pt x="10110" y="1234"/>
                </a:lnTo>
                <a:lnTo>
                  <a:pt x="10086" y="1210"/>
                </a:lnTo>
                <a:lnTo>
                  <a:pt x="10136" y="1215"/>
                </a:lnTo>
                <a:lnTo>
                  <a:pt x="10184" y="1217"/>
                </a:lnTo>
                <a:lnTo>
                  <a:pt x="10207" y="1228"/>
                </a:lnTo>
                <a:lnTo>
                  <a:pt x="10250" y="1254"/>
                </a:lnTo>
                <a:lnTo>
                  <a:pt x="10289" y="1286"/>
                </a:lnTo>
                <a:lnTo>
                  <a:pt x="10321" y="1325"/>
                </a:lnTo>
                <a:lnTo>
                  <a:pt x="10334" y="1348"/>
                </a:lnTo>
                <a:lnTo>
                  <a:pt x="10349" y="1378"/>
                </a:lnTo>
                <a:lnTo>
                  <a:pt x="10364" y="1443"/>
                </a:lnTo>
                <a:lnTo>
                  <a:pt x="10360" y="1506"/>
                </a:lnTo>
                <a:lnTo>
                  <a:pt x="10344" y="1570"/>
                </a:lnTo>
                <a:lnTo>
                  <a:pt x="10331" y="1601"/>
                </a:lnTo>
                <a:lnTo>
                  <a:pt x="10326" y="1618"/>
                </a:lnTo>
                <a:lnTo>
                  <a:pt x="10336" y="1644"/>
                </a:lnTo>
                <a:lnTo>
                  <a:pt x="10360" y="1658"/>
                </a:lnTo>
                <a:lnTo>
                  <a:pt x="10379" y="1655"/>
                </a:lnTo>
                <a:lnTo>
                  <a:pt x="10391" y="1646"/>
                </a:lnTo>
                <a:lnTo>
                  <a:pt x="10395" y="1639"/>
                </a:lnTo>
                <a:lnTo>
                  <a:pt x="10409" y="1609"/>
                </a:lnTo>
                <a:lnTo>
                  <a:pt x="10423" y="1548"/>
                </a:lnTo>
                <a:lnTo>
                  <a:pt x="10425" y="1486"/>
                </a:lnTo>
                <a:lnTo>
                  <a:pt x="10413" y="1423"/>
                </a:lnTo>
                <a:lnTo>
                  <a:pt x="10390" y="1365"/>
                </a:lnTo>
                <a:lnTo>
                  <a:pt x="10357" y="1313"/>
                </a:lnTo>
                <a:lnTo>
                  <a:pt x="10314" y="1267"/>
                </a:lnTo>
                <a:lnTo>
                  <a:pt x="10264" y="1230"/>
                </a:lnTo>
                <a:lnTo>
                  <a:pt x="10235" y="1217"/>
                </a:lnTo>
                <a:lnTo>
                  <a:pt x="10296" y="1213"/>
                </a:lnTo>
                <a:lnTo>
                  <a:pt x="10414" y="1193"/>
                </a:lnTo>
                <a:lnTo>
                  <a:pt x="10526" y="1153"/>
                </a:lnTo>
                <a:lnTo>
                  <a:pt x="10631" y="1094"/>
                </a:lnTo>
                <a:lnTo>
                  <a:pt x="10679" y="1055"/>
                </a:lnTo>
                <a:lnTo>
                  <a:pt x="10708" y="1029"/>
                </a:lnTo>
                <a:lnTo>
                  <a:pt x="10759" y="970"/>
                </a:lnTo>
                <a:lnTo>
                  <a:pt x="10799" y="901"/>
                </a:lnTo>
                <a:lnTo>
                  <a:pt x="10829" y="829"/>
                </a:lnTo>
                <a:lnTo>
                  <a:pt x="10846" y="751"/>
                </a:lnTo>
                <a:lnTo>
                  <a:pt x="10851" y="673"/>
                </a:lnTo>
                <a:lnTo>
                  <a:pt x="10842" y="595"/>
                </a:lnTo>
                <a:lnTo>
                  <a:pt x="10819" y="520"/>
                </a:lnTo>
                <a:lnTo>
                  <a:pt x="10802" y="485"/>
                </a:lnTo>
                <a:lnTo>
                  <a:pt x="10790" y="464"/>
                </a:lnTo>
                <a:lnTo>
                  <a:pt x="10762" y="427"/>
                </a:lnTo>
                <a:lnTo>
                  <a:pt x="10728" y="394"/>
                </a:lnTo>
                <a:lnTo>
                  <a:pt x="10690" y="366"/>
                </a:lnTo>
                <a:lnTo>
                  <a:pt x="10628" y="332"/>
                </a:lnTo>
                <a:lnTo>
                  <a:pt x="10536" y="306"/>
                </a:lnTo>
                <a:lnTo>
                  <a:pt x="10443" y="301"/>
                </a:lnTo>
                <a:lnTo>
                  <a:pt x="10375" y="314"/>
                </a:lnTo>
                <a:lnTo>
                  <a:pt x="10333" y="328"/>
                </a:lnTo>
                <a:lnTo>
                  <a:pt x="10292" y="350"/>
                </a:lnTo>
                <a:lnTo>
                  <a:pt x="10256" y="379"/>
                </a:lnTo>
                <a:lnTo>
                  <a:pt x="10225" y="412"/>
                </a:lnTo>
                <a:lnTo>
                  <a:pt x="10199" y="454"/>
                </a:lnTo>
                <a:lnTo>
                  <a:pt x="10187" y="477"/>
                </a:lnTo>
                <a:lnTo>
                  <a:pt x="10180" y="501"/>
                </a:lnTo>
                <a:lnTo>
                  <a:pt x="10168" y="549"/>
                </a:lnTo>
                <a:lnTo>
                  <a:pt x="10163" y="598"/>
                </a:lnTo>
                <a:lnTo>
                  <a:pt x="10167" y="646"/>
                </a:lnTo>
                <a:lnTo>
                  <a:pt x="10180" y="691"/>
                </a:lnTo>
                <a:lnTo>
                  <a:pt x="10200" y="733"/>
                </a:lnTo>
                <a:lnTo>
                  <a:pt x="10231" y="769"/>
                </a:lnTo>
                <a:lnTo>
                  <a:pt x="10272" y="799"/>
                </a:lnTo>
                <a:lnTo>
                  <a:pt x="10295" y="809"/>
                </a:lnTo>
                <a:lnTo>
                  <a:pt x="10317" y="818"/>
                </a:lnTo>
                <a:lnTo>
                  <a:pt x="10364" y="826"/>
                </a:lnTo>
                <a:lnTo>
                  <a:pt x="10413" y="825"/>
                </a:lnTo>
                <a:lnTo>
                  <a:pt x="10460" y="816"/>
                </a:lnTo>
                <a:lnTo>
                  <a:pt x="10505" y="796"/>
                </a:lnTo>
                <a:lnTo>
                  <a:pt x="10544" y="770"/>
                </a:lnTo>
                <a:lnTo>
                  <a:pt x="10575" y="735"/>
                </a:lnTo>
                <a:lnTo>
                  <a:pt x="10594" y="691"/>
                </a:lnTo>
                <a:lnTo>
                  <a:pt x="10600" y="666"/>
                </a:lnTo>
                <a:lnTo>
                  <a:pt x="10601" y="652"/>
                </a:lnTo>
                <a:lnTo>
                  <a:pt x="10596" y="629"/>
                </a:lnTo>
                <a:lnTo>
                  <a:pt x="10583" y="609"/>
                </a:lnTo>
                <a:lnTo>
                  <a:pt x="10565" y="597"/>
                </a:lnTo>
                <a:lnTo>
                  <a:pt x="10544" y="590"/>
                </a:lnTo>
                <a:lnTo>
                  <a:pt x="10522" y="591"/>
                </a:lnTo>
                <a:lnTo>
                  <a:pt x="10502" y="602"/>
                </a:lnTo>
                <a:lnTo>
                  <a:pt x="10487" y="621"/>
                </a:lnTo>
                <a:lnTo>
                  <a:pt x="10482" y="634"/>
                </a:lnTo>
                <a:lnTo>
                  <a:pt x="10473" y="657"/>
                </a:lnTo>
                <a:lnTo>
                  <a:pt x="10440" y="692"/>
                </a:lnTo>
                <a:lnTo>
                  <a:pt x="10395" y="711"/>
                </a:lnTo>
                <a:lnTo>
                  <a:pt x="10347" y="714"/>
                </a:lnTo>
                <a:lnTo>
                  <a:pt x="10322" y="711"/>
                </a:lnTo>
                <a:lnTo>
                  <a:pt x="10304" y="705"/>
                </a:lnTo>
                <a:lnTo>
                  <a:pt x="10276" y="687"/>
                </a:lnTo>
                <a:lnTo>
                  <a:pt x="10255" y="661"/>
                </a:lnTo>
                <a:lnTo>
                  <a:pt x="10239" y="630"/>
                </a:lnTo>
                <a:lnTo>
                  <a:pt x="10229" y="578"/>
                </a:lnTo>
                <a:lnTo>
                  <a:pt x="10234" y="507"/>
                </a:lnTo>
                <a:lnTo>
                  <a:pt x="10244" y="476"/>
                </a:lnTo>
                <a:lnTo>
                  <a:pt x="10254" y="459"/>
                </a:lnTo>
                <a:lnTo>
                  <a:pt x="10274" y="427"/>
                </a:lnTo>
                <a:lnTo>
                  <a:pt x="10298" y="402"/>
                </a:lnTo>
                <a:lnTo>
                  <a:pt x="10325" y="381"/>
                </a:lnTo>
                <a:lnTo>
                  <a:pt x="10371" y="361"/>
                </a:lnTo>
                <a:lnTo>
                  <a:pt x="10439" y="352"/>
                </a:lnTo>
                <a:lnTo>
                  <a:pt x="10509" y="359"/>
                </a:lnTo>
                <a:lnTo>
                  <a:pt x="10578" y="383"/>
                </a:lnTo>
                <a:lnTo>
                  <a:pt x="10638" y="419"/>
                </a:lnTo>
                <a:lnTo>
                  <a:pt x="10689" y="468"/>
                </a:lnTo>
                <a:lnTo>
                  <a:pt x="10707" y="497"/>
                </a:lnTo>
                <a:lnTo>
                  <a:pt x="10727" y="530"/>
                </a:lnTo>
                <a:lnTo>
                  <a:pt x="10746" y="606"/>
                </a:lnTo>
                <a:lnTo>
                  <a:pt x="10750" y="682"/>
                </a:lnTo>
                <a:lnTo>
                  <a:pt x="10740" y="759"/>
                </a:lnTo>
                <a:lnTo>
                  <a:pt x="10729" y="795"/>
                </a:lnTo>
                <a:lnTo>
                  <a:pt x="10716" y="834"/>
                </a:lnTo>
                <a:lnTo>
                  <a:pt x="10677" y="902"/>
                </a:lnTo>
                <a:lnTo>
                  <a:pt x="10627" y="962"/>
                </a:lnTo>
                <a:lnTo>
                  <a:pt x="10565" y="1014"/>
                </a:lnTo>
                <a:lnTo>
                  <a:pt x="10532" y="1035"/>
                </a:lnTo>
                <a:lnTo>
                  <a:pt x="10492" y="1058"/>
                </a:lnTo>
                <a:lnTo>
                  <a:pt x="10409" y="1092"/>
                </a:lnTo>
                <a:lnTo>
                  <a:pt x="10324" y="1112"/>
                </a:lnTo>
                <a:lnTo>
                  <a:pt x="10235" y="1121"/>
                </a:lnTo>
                <a:lnTo>
                  <a:pt x="10146" y="1120"/>
                </a:lnTo>
                <a:lnTo>
                  <a:pt x="10057" y="1110"/>
                </a:lnTo>
                <a:lnTo>
                  <a:pt x="9924" y="1083"/>
                </a:lnTo>
                <a:lnTo>
                  <a:pt x="9840" y="1057"/>
                </a:lnTo>
                <a:lnTo>
                  <a:pt x="9770" y="1032"/>
                </a:lnTo>
                <a:lnTo>
                  <a:pt x="9635" y="975"/>
                </a:lnTo>
                <a:lnTo>
                  <a:pt x="9503" y="909"/>
                </a:lnTo>
                <a:lnTo>
                  <a:pt x="9375" y="836"/>
                </a:lnTo>
                <a:lnTo>
                  <a:pt x="9313" y="797"/>
                </a:lnTo>
                <a:lnTo>
                  <a:pt x="9249" y="757"/>
                </a:lnTo>
                <a:lnTo>
                  <a:pt x="9130" y="669"/>
                </a:lnTo>
                <a:lnTo>
                  <a:pt x="9073" y="622"/>
                </a:lnTo>
                <a:lnTo>
                  <a:pt x="9040" y="585"/>
                </a:lnTo>
                <a:lnTo>
                  <a:pt x="8969" y="517"/>
                </a:lnTo>
                <a:lnTo>
                  <a:pt x="8930" y="488"/>
                </a:lnTo>
                <a:lnTo>
                  <a:pt x="9007" y="516"/>
                </a:lnTo>
                <a:lnTo>
                  <a:pt x="9122" y="558"/>
                </a:lnTo>
                <a:lnTo>
                  <a:pt x="9200" y="581"/>
                </a:lnTo>
                <a:lnTo>
                  <a:pt x="9240" y="590"/>
                </a:lnTo>
                <a:lnTo>
                  <a:pt x="9276" y="597"/>
                </a:lnTo>
                <a:lnTo>
                  <a:pt x="9349" y="599"/>
                </a:lnTo>
                <a:lnTo>
                  <a:pt x="9420" y="591"/>
                </a:lnTo>
                <a:lnTo>
                  <a:pt x="9490" y="568"/>
                </a:lnTo>
                <a:lnTo>
                  <a:pt x="9522" y="550"/>
                </a:lnTo>
                <a:lnTo>
                  <a:pt x="9550" y="532"/>
                </a:lnTo>
                <a:lnTo>
                  <a:pt x="9598" y="484"/>
                </a:lnTo>
                <a:lnTo>
                  <a:pt x="9633" y="425"/>
                </a:lnTo>
                <a:lnTo>
                  <a:pt x="9655" y="362"/>
                </a:lnTo>
                <a:lnTo>
                  <a:pt x="9660" y="328"/>
                </a:lnTo>
                <a:lnTo>
                  <a:pt x="9661" y="293"/>
                </a:lnTo>
                <a:lnTo>
                  <a:pt x="9652" y="226"/>
                </a:lnTo>
                <a:lnTo>
                  <a:pt x="9627" y="164"/>
                </a:lnTo>
                <a:lnTo>
                  <a:pt x="9591" y="108"/>
                </a:lnTo>
                <a:lnTo>
                  <a:pt x="9543" y="61"/>
                </a:lnTo>
                <a:lnTo>
                  <a:pt x="9488" y="26"/>
                </a:lnTo>
                <a:lnTo>
                  <a:pt x="9425" y="4"/>
                </a:lnTo>
                <a:lnTo>
                  <a:pt x="9357" y="0"/>
                </a:lnTo>
                <a:lnTo>
                  <a:pt x="9322" y="5"/>
                </a:lnTo>
                <a:lnTo>
                  <a:pt x="9290" y="13"/>
                </a:lnTo>
                <a:lnTo>
                  <a:pt x="9239" y="46"/>
                </a:lnTo>
                <a:lnTo>
                  <a:pt x="9200" y="92"/>
                </a:lnTo>
                <a:lnTo>
                  <a:pt x="9178" y="149"/>
                </a:lnTo>
                <a:lnTo>
                  <a:pt x="9174" y="180"/>
                </a:lnTo>
                <a:lnTo>
                  <a:pt x="9174" y="195"/>
                </a:lnTo>
                <a:lnTo>
                  <a:pt x="9180" y="222"/>
                </a:lnTo>
                <a:lnTo>
                  <a:pt x="9197" y="260"/>
                </a:lnTo>
                <a:lnTo>
                  <a:pt x="9237" y="300"/>
                </a:lnTo>
                <a:lnTo>
                  <a:pt x="9288" y="323"/>
                </a:lnTo>
                <a:lnTo>
                  <a:pt x="9315" y="326"/>
                </a:lnTo>
                <a:lnTo>
                  <a:pt x="9325" y="326"/>
                </a:lnTo>
                <a:lnTo>
                  <a:pt x="9332" y="322"/>
                </a:lnTo>
                <a:lnTo>
                  <a:pt x="9354" y="328"/>
                </a:lnTo>
                <a:lnTo>
                  <a:pt x="9398" y="322"/>
                </a:lnTo>
                <a:lnTo>
                  <a:pt x="9436" y="297"/>
                </a:lnTo>
                <a:lnTo>
                  <a:pt x="9460" y="257"/>
                </a:lnTo>
                <a:lnTo>
                  <a:pt x="9463" y="232"/>
                </a:lnTo>
                <a:lnTo>
                  <a:pt x="9463" y="215"/>
                </a:lnTo>
                <a:lnTo>
                  <a:pt x="9446" y="193"/>
                </a:lnTo>
                <a:lnTo>
                  <a:pt x="9420" y="184"/>
                </a:lnTo>
                <a:lnTo>
                  <a:pt x="9390" y="190"/>
                </a:lnTo>
                <a:lnTo>
                  <a:pt x="9379" y="197"/>
                </a:lnTo>
                <a:lnTo>
                  <a:pt x="9345" y="223"/>
                </a:lnTo>
                <a:lnTo>
                  <a:pt x="9309" y="244"/>
                </a:lnTo>
                <a:lnTo>
                  <a:pt x="9297" y="249"/>
                </a:lnTo>
                <a:lnTo>
                  <a:pt x="9275" y="252"/>
                </a:lnTo>
                <a:lnTo>
                  <a:pt x="9262" y="252"/>
                </a:lnTo>
                <a:lnTo>
                  <a:pt x="9250" y="239"/>
                </a:lnTo>
                <a:lnTo>
                  <a:pt x="9236" y="206"/>
                </a:lnTo>
                <a:lnTo>
                  <a:pt x="9232" y="169"/>
                </a:lnTo>
                <a:lnTo>
                  <a:pt x="9241" y="132"/>
                </a:lnTo>
                <a:lnTo>
                  <a:pt x="9252" y="116"/>
                </a:lnTo>
                <a:lnTo>
                  <a:pt x="9261" y="101"/>
                </a:lnTo>
                <a:lnTo>
                  <a:pt x="9284" y="82"/>
                </a:lnTo>
                <a:lnTo>
                  <a:pt x="9310" y="68"/>
                </a:lnTo>
                <a:lnTo>
                  <a:pt x="9340" y="61"/>
                </a:lnTo>
                <a:lnTo>
                  <a:pt x="9386" y="62"/>
                </a:lnTo>
                <a:lnTo>
                  <a:pt x="9446" y="79"/>
                </a:lnTo>
                <a:lnTo>
                  <a:pt x="9472" y="95"/>
                </a:lnTo>
                <a:lnTo>
                  <a:pt x="9494" y="110"/>
                </a:lnTo>
                <a:lnTo>
                  <a:pt x="9529" y="147"/>
                </a:lnTo>
                <a:lnTo>
                  <a:pt x="9554" y="191"/>
                </a:lnTo>
                <a:lnTo>
                  <a:pt x="9567" y="237"/>
                </a:lnTo>
                <a:lnTo>
                  <a:pt x="9570" y="287"/>
                </a:lnTo>
                <a:lnTo>
                  <a:pt x="9563" y="336"/>
                </a:lnTo>
                <a:lnTo>
                  <a:pt x="9547" y="384"/>
                </a:lnTo>
                <a:lnTo>
                  <a:pt x="9521" y="428"/>
                </a:lnTo>
                <a:lnTo>
                  <a:pt x="9504" y="447"/>
                </a:lnTo>
                <a:lnTo>
                  <a:pt x="9485" y="467"/>
                </a:lnTo>
                <a:lnTo>
                  <a:pt x="9440" y="497"/>
                </a:lnTo>
                <a:lnTo>
                  <a:pt x="9389" y="514"/>
                </a:lnTo>
                <a:lnTo>
                  <a:pt x="9335" y="521"/>
                </a:lnTo>
                <a:lnTo>
                  <a:pt x="9250" y="520"/>
                </a:lnTo>
                <a:lnTo>
                  <a:pt x="9140" y="501"/>
                </a:lnTo>
                <a:lnTo>
                  <a:pt x="9090" y="488"/>
                </a:lnTo>
                <a:lnTo>
                  <a:pt x="8963" y="458"/>
                </a:lnTo>
                <a:lnTo>
                  <a:pt x="8837" y="423"/>
                </a:lnTo>
                <a:lnTo>
                  <a:pt x="8828" y="420"/>
                </a:lnTo>
                <a:lnTo>
                  <a:pt x="8819" y="418"/>
                </a:lnTo>
                <a:lnTo>
                  <a:pt x="8777" y="398"/>
                </a:lnTo>
                <a:lnTo>
                  <a:pt x="8692" y="363"/>
                </a:lnTo>
                <a:lnTo>
                  <a:pt x="8602" y="337"/>
                </a:lnTo>
                <a:lnTo>
                  <a:pt x="8512" y="320"/>
                </a:lnTo>
                <a:lnTo>
                  <a:pt x="8419" y="311"/>
                </a:lnTo>
                <a:lnTo>
                  <a:pt x="8326" y="313"/>
                </a:lnTo>
                <a:lnTo>
                  <a:pt x="8235" y="320"/>
                </a:lnTo>
                <a:lnTo>
                  <a:pt x="8146" y="339"/>
                </a:lnTo>
                <a:lnTo>
                  <a:pt x="8102" y="352"/>
                </a:lnTo>
                <a:lnTo>
                  <a:pt x="8036" y="361"/>
                </a:lnTo>
                <a:lnTo>
                  <a:pt x="7971" y="374"/>
                </a:lnTo>
                <a:lnTo>
                  <a:pt x="7865" y="397"/>
                </a:lnTo>
                <a:lnTo>
                  <a:pt x="7705" y="447"/>
                </a:lnTo>
                <a:lnTo>
                  <a:pt x="7603" y="490"/>
                </a:lnTo>
                <a:lnTo>
                  <a:pt x="7555" y="516"/>
                </a:lnTo>
                <a:lnTo>
                  <a:pt x="7551" y="520"/>
                </a:lnTo>
                <a:lnTo>
                  <a:pt x="7548" y="525"/>
                </a:lnTo>
                <a:lnTo>
                  <a:pt x="7440" y="572"/>
                </a:lnTo>
                <a:lnTo>
                  <a:pt x="7284" y="654"/>
                </a:lnTo>
                <a:lnTo>
                  <a:pt x="7183" y="713"/>
                </a:lnTo>
                <a:lnTo>
                  <a:pt x="7086" y="779"/>
                </a:lnTo>
                <a:lnTo>
                  <a:pt x="6991" y="851"/>
                </a:lnTo>
                <a:lnTo>
                  <a:pt x="6902" y="926"/>
                </a:lnTo>
                <a:lnTo>
                  <a:pt x="6817" y="1006"/>
                </a:lnTo>
                <a:lnTo>
                  <a:pt x="6777" y="1049"/>
                </a:lnTo>
                <a:lnTo>
                  <a:pt x="6736" y="1006"/>
                </a:lnTo>
                <a:lnTo>
                  <a:pt x="6652" y="926"/>
                </a:lnTo>
                <a:lnTo>
                  <a:pt x="6562" y="851"/>
                </a:lnTo>
                <a:lnTo>
                  <a:pt x="6469" y="779"/>
                </a:lnTo>
                <a:lnTo>
                  <a:pt x="6370" y="713"/>
                </a:lnTo>
                <a:lnTo>
                  <a:pt x="6271" y="654"/>
                </a:lnTo>
                <a:lnTo>
                  <a:pt x="6114" y="572"/>
                </a:lnTo>
                <a:lnTo>
                  <a:pt x="6005" y="525"/>
                </a:lnTo>
                <a:lnTo>
                  <a:pt x="6004" y="520"/>
                </a:lnTo>
                <a:lnTo>
                  <a:pt x="5998" y="516"/>
                </a:lnTo>
                <a:lnTo>
                  <a:pt x="5950" y="490"/>
                </a:lnTo>
                <a:lnTo>
                  <a:pt x="5849" y="447"/>
                </a:lnTo>
                <a:lnTo>
                  <a:pt x="5690" y="397"/>
                </a:lnTo>
                <a:lnTo>
                  <a:pt x="5582" y="374"/>
                </a:lnTo>
                <a:lnTo>
                  <a:pt x="5517" y="361"/>
                </a:lnTo>
                <a:lnTo>
                  <a:pt x="5451" y="352"/>
                </a:lnTo>
                <a:lnTo>
                  <a:pt x="5409" y="339"/>
                </a:lnTo>
                <a:lnTo>
                  <a:pt x="5319" y="320"/>
                </a:lnTo>
                <a:lnTo>
                  <a:pt x="5227" y="313"/>
                </a:lnTo>
                <a:lnTo>
                  <a:pt x="5135" y="311"/>
                </a:lnTo>
                <a:lnTo>
                  <a:pt x="5042" y="320"/>
                </a:lnTo>
                <a:lnTo>
                  <a:pt x="4951" y="337"/>
                </a:lnTo>
                <a:lnTo>
                  <a:pt x="4862" y="363"/>
                </a:lnTo>
                <a:lnTo>
                  <a:pt x="4776" y="398"/>
                </a:lnTo>
                <a:lnTo>
                  <a:pt x="4736" y="418"/>
                </a:lnTo>
                <a:lnTo>
                  <a:pt x="4718" y="423"/>
                </a:lnTo>
                <a:lnTo>
                  <a:pt x="4591" y="458"/>
                </a:lnTo>
                <a:lnTo>
                  <a:pt x="4464" y="488"/>
                </a:lnTo>
                <a:lnTo>
                  <a:pt x="4414" y="501"/>
                </a:lnTo>
                <a:lnTo>
                  <a:pt x="4303" y="520"/>
                </a:lnTo>
                <a:lnTo>
                  <a:pt x="4219" y="521"/>
                </a:lnTo>
                <a:lnTo>
                  <a:pt x="4164" y="514"/>
                </a:lnTo>
                <a:lnTo>
                  <a:pt x="4115" y="497"/>
                </a:lnTo>
                <a:lnTo>
                  <a:pt x="4070" y="467"/>
                </a:lnTo>
                <a:lnTo>
                  <a:pt x="4049" y="447"/>
                </a:lnTo>
                <a:lnTo>
                  <a:pt x="4032" y="428"/>
                </a:lnTo>
                <a:lnTo>
                  <a:pt x="4007" y="384"/>
                </a:lnTo>
                <a:lnTo>
                  <a:pt x="3991" y="336"/>
                </a:lnTo>
                <a:lnTo>
                  <a:pt x="3984" y="287"/>
                </a:lnTo>
                <a:lnTo>
                  <a:pt x="3987" y="237"/>
                </a:lnTo>
                <a:lnTo>
                  <a:pt x="4000" y="191"/>
                </a:lnTo>
                <a:lnTo>
                  <a:pt x="4024" y="147"/>
                </a:lnTo>
                <a:lnTo>
                  <a:pt x="4059" y="110"/>
                </a:lnTo>
                <a:lnTo>
                  <a:pt x="4083" y="95"/>
                </a:lnTo>
                <a:lnTo>
                  <a:pt x="4107" y="79"/>
                </a:lnTo>
                <a:lnTo>
                  <a:pt x="4168" y="62"/>
                </a:lnTo>
                <a:lnTo>
                  <a:pt x="4214" y="61"/>
                </a:lnTo>
                <a:lnTo>
                  <a:pt x="4243" y="68"/>
                </a:lnTo>
                <a:lnTo>
                  <a:pt x="4271" y="82"/>
                </a:lnTo>
                <a:lnTo>
                  <a:pt x="4293" y="101"/>
                </a:lnTo>
                <a:lnTo>
                  <a:pt x="4303" y="116"/>
                </a:lnTo>
                <a:lnTo>
                  <a:pt x="4312" y="132"/>
                </a:lnTo>
                <a:lnTo>
                  <a:pt x="4321" y="169"/>
                </a:lnTo>
                <a:lnTo>
                  <a:pt x="4319" y="206"/>
                </a:lnTo>
                <a:lnTo>
                  <a:pt x="4303" y="239"/>
                </a:lnTo>
                <a:lnTo>
                  <a:pt x="4291" y="252"/>
                </a:lnTo>
                <a:lnTo>
                  <a:pt x="4280" y="252"/>
                </a:lnTo>
                <a:lnTo>
                  <a:pt x="4256" y="249"/>
                </a:lnTo>
                <a:lnTo>
                  <a:pt x="4246" y="244"/>
                </a:lnTo>
                <a:lnTo>
                  <a:pt x="4208" y="223"/>
                </a:lnTo>
                <a:lnTo>
                  <a:pt x="4175" y="197"/>
                </a:lnTo>
                <a:lnTo>
                  <a:pt x="4163" y="190"/>
                </a:lnTo>
                <a:lnTo>
                  <a:pt x="4134" y="184"/>
                </a:lnTo>
                <a:lnTo>
                  <a:pt x="4107" y="193"/>
                </a:lnTo>
                <a:lnTo>
                  <a:pt x="4090" y="215"/>
                </a:lnTo>
                <a:lnTo>
                  <a:pt x="4090" y="232"/>
                </a:lnTo>
                <a:lnTo>
                  <a:pt x="4094" y="257"/>
                </a:lnTo>
                <a:lnTo>
                  <a:pt x="4118" y="297"/>
                </a:lnTo>
                <a:lnTo>
                  <a:pt x="4155" y="322"/>
                </a:lnTo>
                <a:lnTo>
                  <a:pt x="4199" y="328"/>
                </a:lnTo>
                <a:lnTo>
                  <a:pt x="4221" y="322"/>
                </a:lnTo>
                <a:lnTo>
                  <a:pt x="4228" y="326"/>
                </a:lnTo>
                <a:lnTo>
                  <a:pt x="4238" y="326"/>
                </a:lnTo>
                <a:lnTo>
                  <a:pt x="4265" y="323"/>
                </a:lnTo>
                <a:lnTo>
                  <a:pt x="4316" y="300"/>
                </a:lnTo>
                <a:lnTo>
                  <a:pt x="4356" y="260"/>
                </a:lnTo>
                <a:lnTo>
                  <a:pt x="4374" y="222"/>
                </a:lnTo>
                <a:lnTo>
                  <a:pt x="4379" y="195"/>
                </a:lnTo>
                <a:lnTo>
                  <a:pt x="4379" y="180"/>
                </a:lnTo>
                <a:lnTo>
                  <a:pt x="4377" y="149"/>
                </a:lnTo>
                <a:lnTo>
                  <a:pt x="4354" y="92"/>
                </a:lnTo>
                <a:lnTo>
                  <a:pt x="4315" y="46"/>
                </a:lnTo>
                <a:lnTo>
                  <a:pt x="4263" y="13"/>
                </a:lnTo>
                <a:lnTo>
                  <a:pt x="4233" y="5"/>
                </a:lnTo>
                <a:lnTo>
                  <a:pt x="4197" y="0"/>
                </a:lnTo>
                <a:lnTo>
                  <a:pt x="4129" y="4"/>
                </a:lnTo>
                <a:lnTo>
                  <a:pt x="4066" y="26"/>
                </a:lnTo>
                <a:lnTo>
                  <a:pt x="4010" y="61"/>
                </a:lnTo>
                <a:lnTo>
                  <a:pt x="3962" y="108"/>
                </a:lnTo>
                <a:lnTo>
                  <a:pt x="3926" y="164"/>
                </a:lnTo>
                <a:lnTo>
                  <a:pt x="3902" y="226"/>
                </a:lnTo>
                <a:lnTo>
                  <a:pt x="3892" y="293"/>
                </a:lnTo>
                <a:lnTo>
                  <a:pt x="3893" y="328"/>
                </a:lnTo>
                <a:lnTo>
                  <a:pt x="3899" y="362"/>
                </a:lnTo>
                <a:lnTo>
                  <a:pt x="3921" y="425"/>
                </a:lnTo>
                <a:lnTo>
                  <a:pt x="3956" y="484"/>
                </a:lnTo>
                <a:lnTo>
                  <a:pt x="4004" y="532"/>
                </a:lnTo>
                <a:lnTo>
                  <a:pt x="4032" y="550"/>
                </a:lnTo>
                <a:lnTo>
                  <a:pt x="4064" y="568"/>
                </a:lnTo>
                <a:lnTo>
                  <a:pt x="4133" y="591"/>
                </a:lnTo>
                <a:lnTo>
                  <a:pt x="4204" y="599"/>
                </a:lnTo>
                <a:lnTo>
                  <a:pt x="4277" y="597"/>
                </a:lnTo>
                <a:lnTo>
                  <a:pt x="4313" y="590"/>
                </a:lnTo>
                <a:lnTo>
                  <a:pt x="4354" y="581"/>
                </a:lnTo>
                <a:lnTo>
                  <a:pt x="4433" y="558"/>
                </a:lnTo>
                <a:lnTo>
                  <a:pt x="4548" y="516"/>
                </a:lnTo>
                <a:lnTo>
                  <a:pt x="4624" y="488"/>
                </a:lnTo>
                <a:lnTo>
                  <a:pt x="4584" y="517"/>
                </a:lnTo>
                <a:lnTo>
                  <a:pt x="4513" y="585"/>
                </a:lnTo>
                <a:lnTo>
                  <a:pt x="4481" y="622"/>
                </a:lnTo>
                <a:lnTo>
                  <a:pt x="4424" y="669"/>
                </a:lnTo>
                <a:lnTo>
                  <a:pt x="4304" y="757"/>
                </a:lnTo>
                <a:lnTo>
                  <a:pt x="4242" y="797"/>
                </a:lnTo>
                <a:lnTo>
                  <a:pt x="4180" y="836"/>
                </a:lnTo>
                <a:lnTo>
                  <a:pt x="4052" y="909"/>
                </a:lnTo>
                <a:lnTo>
                  <a:pt x="3919" y="975"/>
                </a:lnTo>
                <a:lnTo>
                  <a:pt x="3783" y="1032"/>
                </a:lnTo>
                <a:lnTo>
                  <a:pt x="3713" y="1057"/>
                </a:lnTo>
                <a:lnTo>
                  <a:pt x="3629" y="1083"/>
                </a:lnTo>
                <a:lnTo>
                  <a:pt x="3497" y="1110"/>
                </a:lnTo>
                <a:lnTo>
                  <a:pt x="3407" y="1120"/>
                </a:lnTo>
                <a:lnTo>
                  <a:pt x="3318" y="1121"/>
                </a:lnTo>
                <a:lnTo>
                  <a:pt x="3230" y="1112"/>
                </a:lnTo>
                <a:lnTo>
                  <a:pt x="3144" y="1092"/>
                </a:lnTo>
                <a:lnTo>
                  <a:pt x="3061" y="1058"/>
                </a:lnTo>
                <a:lnTo>
                  <a:pt x="3022" y="1035"/>
                </a:lnTo>
                <a:lnTo>
                  <a:pt x="2989" y="1014"/>
                </a:lnTo>
                <a:lnTo>
                  <a:pt x="2928" y="962"/>
                </a:lnTo>
                <a:lnTo>
                  <a:pt x="2876" y="902"/>
                </a:lnTo>
                <a:lnTo>
                  <a:pt x="2837" y="834"/>
                </a:lnTo>
                <a:lnTo>
                  <a:pt x="2824" y="795"/>
                </a:lnTo>
                <a:lnTo>
                  <a:pt x="2814" y="759"/>
                </a:lnTo>
                <a:lnTo>
                  <a:pt x="2803" y="682"/>
                </a:lnTo>
                <a:lnTo>
                  <a:pt x="2807" y="606"/>
                </a:lnTo>
                <a:lnTo>
                  <a:pt x="2828" y="530"/>
                </a:lnTo>
                <a:lnTo>
                  <a:pt x="2846" y="497"/>
                </a:lnTo>
                <a:lnTo>
                  <a:pt x="2864" y="468"/>
                </a:lnTo>
                <a:lnTo>
                  <a:pt x="2915" y="419"/>
                </a:lnTo>
                <a:lnTo>
                  <a:pt x="2976" y="383"/>
                </a:lnTo>
                <a:lnTo>
                  <a:pt x="3044" y="359"/>
                </a:lnTo>
                <a:lnTo>
                  <a:pt x="3114" y="352"/>
                </a:lnTo>
                <a:lnTo>
                  <a:pt x="3183" y="361"/>
                </a:lnTo>
                <a:lnTo>
                  <a:pt x="3228" y="381"/>
                </a:lnTo>
                <a:lnTo>
                  <a:pt x="3256" y="402"/>
                </a:lnTo>
                <a:lnTo>
                  <a:pt x="3280" y="427"/>
                </a:lnTo>
                <a:lnTo>
                  <a:pt x="3300" y="459"/>
                </a:lnTo>
                <a:lnTo>
                  <a:pt x="3309" y="476"/>
                </a:lnTo>
                <a:lnTo>
                  <a:pt x="3319" y="507"/>
                </a:lnTo>
                <a:lnTo>
                  <a:pt x="3326" y="578"/>
                </a:lnTo>
                <a:lnTo>
                  <a:pt x="3314" y="630"/>
                </a:lnTo>
                <a:lnTo>
                  <a:pt x="3300" y="661"/>
                </a:lnTo>
                <a:lnTo>
                  <a:pt x="3278" y="687"/>
                </a:lnTo>
                <a:lnTo>
                  <a:pt x="3249" y="705"/>
                </a:lnTo>
                <a:lnTo>
                  <a:pt x="3231" y="711"/>
                </a:lnTo>
                <a:lnTo>
                  <a:pt x="3208" y="714"/>
                </a:lnTo>
                <a:lnTo>
                  <a:pt x="3159" y="711"/>
                </a:lnTo>
                <a:lnTo>
                  <a:pt x="3114" y="692"/>
                </a:lnTo>
                <a:lnTo>
                  <a:pt x="3081" y="657"/>
                </a:lnTo>
                <a:lnTo>
                  <a:pt x="3072" y="634"/>
                </a:lnTo>
                <a:lnTo>
                  <a:pt x="3066" y="621"/>
                </a:lnTo>
                <a:lnTo>
                  <a:pt x="3051" y="602"/>
                </a:lnTo>
                <a:lnTo>
                  <a:pt x="3031" y="591"/>
                </a:lnTo>
                <a:lnTo>
                  <a:pt x="3011" y="590"/>
                </a:lnTo>
                <a:lnTo>
                  <a:pt x="2989" y="597"/>
                </a:lnTo>
                <a:lnTo>
                  <a:pt x="2971" y="609"/>
                </a:lnTo>
                <a:lnTo>
                  <a:pt x="2958" y="629"/>
                </a:lnTo>
                <a:lnTo>
                  <a:pt x="2952" y="652"/>
                </a:lnTo>
                <a:lnTo>
                  <a:pt x="2954" y="666"/>
                </a:lnTo>
                <a:lnTo>
                  <a:pt x="2959" y="691"/>
                </a:lnTo>
                <a:lnTo>
                  <a:pt x="2980" y="735"/>
                </a:lnTo>
                <a:lnTo>
                  <a:pt x="3009" y="770"/>
                </a:lnTo>
                <a:lnTo>
                  <a:pt x="3050" y="796"/>
                </a:lnTo>
                <a:lnTo>
                  <a:pt x="3094" y="816"/>
                </a:lnTo>
                <a:lnTo>
                  <a:pt x="3142" y="825"/>
                </a:lnTo>
                <a:lnTo>
                  <a:pt x="3190" y="826"/>
                </a:lnTo>
                <a:lnTo>
                  <a:pt x="3236" y="818"/>
                </a:lnTo>
                <a:lnTo>
                  <a:pt x="3258" y="809"/>
                </a:lnTo>
                <a:lnTo>
                  <a:pt x="3283" y="799"/>
                </a:lnTo>
                <a:lnTo>
                  <a:pt x="3323" y="769"/>
                </a:lnTo>
                <a:lnTo>
                  <a:pt x="3353" y="733"/>
                </a:lnTo>
                <a:lnTo>
                  <a:pt x="3374" y="691"/>
                </a:lnTo>
                <a:lnTo>
                  <a:pt x="3387" y="646"/>
                </a:lnTo>
                <a:lnTo>
                  <a:pt x="3391" y="598"/>
                </a:lnTo>
                <a:lnTo>
                  <a:pt x="3387" y="549"/>
                </a:lnTo>
                <a:lnTo>
                  <a:pt x="3375" y="501"/>
                </a:lnTo>
                <a:lnTo>
                  <a:pt x="3366" y="477"/>
                </a:lnTo>
                <a:lnTo>
                  <a:pt x="3356" y="454"/>
                </a:lnTo>
                <a:lnTo>
                  <a:pt x="3330" y="412"/>
                </a:lnTo>
                <a:lnTo>
                  <a:pt x="3297" y="379"/>
                </a:lnTo>
                <a:lnTo>
                  <a:pt x="3261" y="350"/>
                </a:lnTo>
                <a:lnTo>
                  <a:pt x="3222" y="328"/>
                </a:lnTo>
                <a:lnTo>
                  <a:pt x="3179" y="314"/>
                </a:lnTo>
                <a:lnTo>
                  <a:pt x="3111" y="301"/>
                </a:lnTo>
                <a:lnTo>
                  <a:pt x="3017" y="306"/>
                </a:lnTo>
                <a:lnTo>
                  <a:pt x="2925" y="332"/>
                </a:lnTo>
                <a:lnTo>
                  <a:pt x="2863" y="366"/>
                </a:lnTo>
                <a:lnTo>
                  <a:pt x="2825" y="394"/>
                </a:lnTo>
                <a:lnTo>
                  <a:pt x="2793" y="427"/>
                </a:lnTo>
                <a:lnTo>
                  <a:pt x="2764" y="464"/>
                </a:lnTo>
                <a:lnTo>
                  <a:pt x="2753" y="485"/>
                </a:lnTo>
                <a:lnTo>
                  <a:pt x="2735" y="520"/>
                </a:lnTo>
                <a:lnTo>
                  <a:pt x="2711" y="595"/>
                </a:lnTo>
                <a:lnTo>
                  <a:pt x="2704" y="673"/>
                </a:lnTo>
                <a:lnTo>
                  <a:pt x="2707" y="751"/>
                </a:lnTo>
                <a:lnTo>
                  <a:pt x="2726" y="829"/>
                </a:lnTo>
                <a:lnTo>
                  <a:pt x="2754" y="901"/>
                </a:lnTo>
                <a:lnTo>
                  <a:pt x="2794" y="970"/>
                </a:lnTo>
                <a:lnTo>
                  <a:pt x="2845" y="1029"/>
                </a:lnTo>
                <a:lnTo>
                  <a:pt x="2875" y="1055"/>
                </a:lnTo>
                <a:lnTo>
                  <a:pt x="2923" y="1094"/>
                </a:lnTo>
                <a:lnTo>
                  <a:pt x="3028" y="1153"/>
                </a:lnTo>
                <a:lnTo>
                  <a:pt x="3140" y="1193"/>
                </a:lnTo>
                <a:lnTo>
                  <a:pt x="3258" y="1213"/>
                </a:lnTo>
                <a:lnTo>
                  <a:pt x="3318" y="1217"/>
                </a:lnTo>
                <a:lnTo>
                  <a:pt x="3289" y="1230"/>
                </a:lnTo>
                <a:lnTo>
                  <a:pt x="3240" y="1267"/>
                </a:lnTo>
                <a:lnTo>
                  <a:pt x="3197" y="1313"/>
                </a:lnTo>
                <a:lnTo>
                  <a:pt x="3164" y="1365"/>
                </a:lnTo>
                <a:lnTo>
                  <a:pt x="3140" y="1423"/>
                </a:lnTo>
                <a:lnTo>
                  <a:pt x="3129" y="1486"/>
                </a:lnTo>
                <a:lnTo>
                  <a:pt x="3130" y="1548"/>
                </a:lnTo>
                <a:lnTo>
                  <a:pt x="3144" y="1609"/>
                </a:lnTo>
                <a:lnTo>
                  <a:pt x="3159" y="1639"/>
                </a:lnTo>
                <a:lnTo>
                  <a:pt x="3162" y="1646"/>
                </a:lnTo>
                <a:lnTo>
                  <a:pt x="3174" y="1655"/>
                </a:lnTo>
                <a:lnTo>
                  <a:pt x="3193" y="1658"/>
                </a:lnTo>
                <a:lnTo>
                  <a:pt x="3217" y="1644"/>
                </a:lnTo>
                <a:lnTo>
                  <a:pt x="3227" y="1618"/>
                </a:lnTo>
                <a:lnTo>
                  <a:pt x="3223" y="1601"/>
                </a:lnTo>
                <a:lnTo>
                  <a:pt x="3210" y="1570"/>
                </a:lnTo>
                <a:lnTo>
                  <a:pt x="3193" y="1506"/>
                </a:lnTo>
                <a:lnTo>
                  <a:pt x="3190" y="1443"/>
                </a:lnTo>
                <a:lnTo>
                  <a:pt x="3204" y="1378"/>
                </a:lnTo>
                <a:lnTo>
                  <a:pt x="3219" y="1348"/>
                </a:lnTo>
                <a:lnTo>
                  <a:pt x="3234" y="1325"/>
                </a:lnTo>
                <a:lnTo>
                  <a:pt x="3266" y="1286"/>
                </a:lnTo>
                <a:lnTo>
                  <a:pt x="3304" y="1254"/>
                </a:lnTo>
                <a:lnTo>
                  <a:pt x="3346" y="1228"/>
                </a:lnTo>
                <a:lnTo>
                  <a:pt x="3370" y="1217"/>
                </a:lnTo>
                <a:lnTo>
                  <a:pt x="3419" y="1215"/>
                </a:lnTo>
                <a:lnTo>
                  <a:pt x="3467" y="1210"/>
                </a:lnTo>
                <a:lnTo>
                  <a:pt x="3444" y="1234"/>
                </a:lnTo>
                <a:lnTo>
                  <a:pt x="3406" y="1293"/>
                </a:lnTo>
                <a:lnTo>
                  <a:pt x="3381" y="1356"/>
                </a:lnTo>
                <a:lnTo>
                  <a:pt x="3372" y="1422"/>
                </a:lnTo>
                <a:lnTo>
                  <a:pt x="3375" y="1456"/>
                </a:lnTo>
                <a:lnTo>
                  <a:pt x="3376" y="1465"/>
                </a:lnTo>
                <a:lnTo>
                  <a:pt x="3384" y="1479"/>
                </a:lnTo>
                <a:lnTo>
                  <a:pt x="3403" y="1491"/>
                </a:lnTo>
                <a:lnTo>
                  <a:pt x="3432" y="1487"/>
                </a:lnTo>
                <a:lnTo>
                  <a:pt x="3445" y="1471"/>
                </a:lnTo>
                <a:lnTo>
                  <a:pt x="3449" y="1456"/>
                </a:lnTo>
                <a:lnTo>
                  <a:pt x="3448" y="1445"/>
                </a:lnTo>
                <a:lnTo>
                  <a:pt x="3441" y="1410"/>
                </a:lnTo>
                <a:lnTo>
                  <a:pt x="3442" y="1344"/>
                </a:lnTo>
                <a:lnTo>
                  <a:pt x="3459" y="1282"/>
                </a:lnTo>
                <a:lnTo>
                  <a:pt x="3492" y="1226"/>
                </a:lnTo>
                <a:lnTo>
                  <a:pt x="3514" y="1202"/>
                </a:lnTo>
                <a:lnTo>
                  <a:pt x="3515" y="1200"/>
                </a:lnTo>
                <a:lnTo>
                  <a:pt x="3573" y="1189"/>
                </a:lnTo>
                <a:lnTo>
                  <a:pt x="3689" y="1155"/>
                </a:lnTo>
                <a:lnTo>
                  <a:pt x="3746" y="1136"/>
                </a:lnTo>
                <a:lnTo>
                  <a:pt x="3702" y="1184"/>
                </a:lnTo>
                <a:lnTo>
                  <a:pt x="3663" y="1237"/>
                </a:lnTo>
                <a:lnTo>
                  <a:pt x="3645" y="1264"/>
                </a:lnTo>
                <a:lnTo>
                  <a:pt x="3611" y="1322"/>
                </a:lnTo>
                <a:lnTo>
                  <a:pt x="3586" y="1385"/>
                </a:lnTo>
                <a:lnTo>
                  <a:pt x="3576" y="1449"/>
                </a:lnTo>
                <a:lnTo>
                  <a:pt x="3578" y="1483"/>
                </a:lnTo>
                <a:lnTo>
                  <a:pt x="3584" y="1509"/>
                </a:lnTo>
                <a:lnTo>
                  <a:pt x="3603" y="1558"/>
                </a:lnTo>
                <a:lnTo>
                  <a:pt x="3634" y="1602"/>
                </a:lnTo>
                <a:lnTo>
                  <a:pt x="3677" y="1632"/>
                </a:lnTo>
                <a:lnTo>
                  <a:pt x="3703" y="1637"/>
                </a:lnTo>
                <a:lnTo>
                  <a:pt x="3713" y="1639"/>
                </a:lnTo>
                <a:lnTo>
                  <a:pt x="3729" y="1636"/>
                </a:lnTo>
                <a:lnTo>
                  <a:pt x="3747" y="1622"/>
                </a:lnTo>
                <a:lnTo>
                  <a:pt x="3755" y="1595"/>
                </a:lnTo>
                <a:lnTo>
                  <a:pt x="3747" y="1572"/>
                </a:lnTo>
                <a:lnTo>
                  <a:pt x="3734" y="1561"/>
                </a:lnTo>
                <a:lnTo>
                  <a:pt x="3725" y="1557"/>
                </a:lnTo>
                <a:lnTo>
                  <a:pt x="3696" y="1544"/>
                </a:lnTo>
                <a:lnTo>
                  <a:pt x="3659" y="1508"/>
                </a:lnTo>
                <a:lnTo>
                  <a:pt x="3641" y="1465"/>
                </a:lnTo>
                <a:lnTo>
                  <a:pt x="3638" y="1417"/>
                </a:lnTo>
                <a:lnTo>
                  <a:pt x="3648" y="1365"/>
                </a:lnTo>
                <a:lnTo>
                  <a:pt x="3668" y="1315"/>
                </a:lnTo>
                <a:lnTo>
                  <a:pt x="3707" y="1241"/>
                </a:lnTo>
                <a:lnTo>
                  <a:pt x="3735" y="1200"/>
                </a:lnTo>
                <a:lnTo>
                  <a:pt x="3772" y="1153"/>
                </a:lnTo>
                <a:lnTo>
                  <a:pt x="3813" y="1108"/>
                </a:lnTo>
                <a:lnTo>
                  <a:pt x="3912" y="1066"/>
                </a:lnTo>
                <a:lnTo>
                  <a:pt x="4099" y="963"/>
                </a:lnTo>
                <a:lnTo>
                  <a:pt x="4189" y="906"/>
                </a:lnTo>
                <a:lnTo>
                  <a:pt x="4264" y="854"/>
                </a:lnTo>
                <a:lnTo>
                  <a:pt x="4339" y="800"/>
                </a:lnTo>
                <a:lnTo>
                  <a:pt x="4302" y="843"/>
                </a:lnTo>
                <a:lnTo>
                  <a:pt x="4242" y="937"/>
                </a:lnTo>
                <a:lnTo>
                  <a:pt x="4195" y="1042"/>
                </a:lnTo>
                <a:lnTo>
                  <a:pt x="4159" y="1154"/>
                </a:lnTo>
                <a:lnTo>
                  <a:pt x="4116" y="1328"/>
                </a:lnTo>
                <a:lnTo>
                  <a:pt x="4064" y="1556"/>
                </a:lnTo>
                <a:lnTo>
                  <a:pt x="4032" y="1661"/>
                </a:lnTo>
                <a:lnTo>
                  <a:pt x="4007" y="1728"/>
                </a:lnTo>
                <a:lnTo>
                  <a:pt x="3958" y="1823"/>
                </a:lnTo>
                <a:lnTo>
                  <a:pt x="3921" y="1882"/>
                </a:lnTo>
                <a:lnTo>
                  <a:pt x="3877" y="1937"/>
                </a:lnTo>
                <a:lnTo>
                  <a:pt x="3827" y="1987"/>
                </a:lnTo>
                <a:lnTo>
                  <a:pt x="3774" y="2034"/>
                </a:lnTo>
                <a:lnTo>
                  <a:pt x="3716" y="2074"/>
                </a:lnTo>
                <a:lnTo>
                  <a:pt x="3683" y="2092"/>
                </a:lnTo>
                <a:lnTo>
                  <a:pt x="3652" y="2109"/>
                </a:lnTo>
                <a:lnTo>
                  <a:pt x="3588" y="2136"/>
                </a:lnTo>
                <a:lnTo>
                  <a:pt x="3521" y="2158"/>
                </a:lnTo>
                <a:lnTo>
                  <a:pt x="3453" y="2173"/>
                </a:lnTo>
                <a:lnTo>
                  <a:pt x="3384" y="2180"/>
                </a:lnTo>
                <a:lnTo>
                  <a:pt x="3314" y="2182"/>
                </a:lnTo>
                <a:lnTo>
                  <a:pt x="3244" y="2176"/>
                </a:lnTo>
                <a:lnTo>
                  <a:pt x="3174" y="2164"/>
                </a:lnTo>
                <a:lnTo>
                  <a:pt x="3140" y="2154"/>
                </a:lnTo>
                <a:lnTo>
                  <a:pt x="3099" y="2141"/>
                </a:lnTo>
                <a:lnTo>
                  <a:pt x="3024" y="2109"/>
                </a:lnTo>
                <a:lnTo>
                  <a:pt x="2955" y="2070"/>
                </a:lnTo>
                <a:lnTo>
                  <a:pt x="2893" y="2025"/>
                </a:lnTo>
                <a:lnTo>
                  <a:pt x="2836" y="1974"/>
                </a:lnTo>
                <a:lnTo>
                  <a:pt x="2784" y="1917"/>
                </a:lnTo>
                <a:lnTo>
                  <a:pt x="2715" y="1827"/>
                </a:lnTo>
                <a:lnTo>
                  <a:pt x="2639" y="1690"/>
                </a:lnTo>
                <a:lnTo>
                  <a:pt x="2573" y="1547"/>
                </a:lnTo>
                <a:lnTo>
                  <a:pt x="2486" y="1322"/>
                </a:lnTo>
                <a:lnTo>
                  <a:pt x="2430" y="1177"/>
                </a:lnTo>
                <a:lnTo>
                  <a:pt x="2399" y="1102"/>
                </a:lnTo>
                <a:lnTo>
                  <a:pt x="2330" y="956"/>
                </a:lnTo>
                <a:lnTo>
                  <a:pt x="2251" y="816"/>
                </a:lnTo>
                <a:lnTo>
                  <a:pt x="2157" y="685"/>
                </a:lnTo>
                <a:lnTo>
                  <a:pt x="2103" y="624"/>
                </a:lnTo>
                <a:lnTo>
                  <a:pt x="2048" y="565"/>
                </a:lnTo>
                <a:lnTo>
                  <a:pt x="1925" y="459"/>
                </a:lnTo>
                <a:lnTo>
                  <a:pt x="1822" y="392"/>
                </a:lnTo>
                <a:lnTo>
                  <a:pt x="1751" y="353"/>
                </a:lnTo>
                <a:lnTo>
                  <a:pt x="1677" y="319"/>
                </a:lnTo>
                <a:lnTo>
                  <a:pt x="1601" y="292"/>
                </a:lnTo>
                <a:lnTo>
                  <a:pt x="1562" y="282"/>
                </a:lnTo>
                <a:lnTo>
                  <a:pt x="1503" y="269"/>
                </a:lnTo>
                <a:lnTo>
                  <a:pt x="1383" y="253"/>
                </a:lnTo>
                <a:lnTo>
                  <a:pt x="1261" y="253"/>
                </a:lnTo>
                <a:lnTo>
                  <a:pt x="1140" y="269"/>
                </a:lnTo>
                <a:lnTo>
                  <a:pt x="1082" y="284"/>
                </a:lnTo>
                <a:lnTo>
                  <a:pt x="1046" y="289"/>
                </a:lnTo>
                <a:lnTo>
                  <a:pt x="975" y="314"/>
                </a:lnTo>
                <a:lnTo>
                  <a:pt x="907" y="350"/>
                </a:lnTo>
                <a:lnTo>
                  <a:pt x="846" y="392"/>
                </a:lnTo>
                <a:lnTo>
                  <a:pt x="819" y="414"/>
                </a:lnTo>
                <a:lnTo>
                  <a:pt x="736" y="488"/>
                </a:lnTo>
                <a:lnTo>
                  <a:pt x="610" y="600"/>
                </a:lnTo>
                <a:lnTo>
                  <a:pt x="520" y="666"/>
                </a:lnTo>
                <a:lnTo>
                  <a:pt x="470" y="691"/>
                </a:lnTo>
                <a:lnTo>
                  <a:pt x="429" y="709"/>
                </a:lnTo>
                <a:lnTo>
                  <a:pt x="358" y="726"/>
                </a:lnTo>
                <a:lnTo>
                  <a:pt x="310" y="730"/>
                </a:lnTo>
                <a:lnTo>
                  <a:pt x="262" y="727"/>
                </a:lnTo>
                <a:lnTo>
                  <a:pt x="216" y="716"/>
                </a:lnTo>
                <a:lnTo>
                  <a:pt x="175" y="696"/>
                </a:lnTo>
                <a:lnTo>
                  <a:pt x="139" y="665"/>
                </a:lnTo>
                <a:lnTo>
                  <a:pt x="124" y="644"/>
                </a:lnTo>
                <a:lnTo>
                  <a:pt x="114" y="629"/>
                </a:lnTo>
                <a:lnTo>
                  <a:pt x="100" y="597"/>
                </a:lnTo>
                <a:lnTo>
                  <a:pt x="94" y="562"/>
                </a:lnTo>
                <a:lnTo>
                  <a:pt x="100" y="527"/>
                </a:lnTo>
                <a:lnTo>
                  <a:pt x="107" y="508"/>
                </a:lnTo>
                <a:lnTo>
                  <a:pt x="123" y="480"/>
                </a:lnTo>
                <a:lnTo>
                  <a:pt x="159" y="445"/>
                </a:lnTo>
                <a:lnTo>
                  <a:pt x="188" y="431"/>
                </a:lnTo>
                <a:lnTo>
                  <a:pt x="206" y="428"/>
                </a:lnTo>
                <a:lnTo>
                  <a:pt x="215" y="427"/>
                </a:lnTo>
                <a:lnTo>
                  <a:pt x="232" y="418"/>
                </a:lnTo>
                <a:lnTo>
                  <a:pt x="246" y="398"/>
                </a:lnTo>
                <a:lnTo>
                  <a:pt x="246" y="367"/>
                </a:lnTo>
                <a:lnTo>
                  <a:pt x="232" y="348"/>
                </a:lnTo>
                <a:lnTo>
                  <a:pt x="216" y="340"/>
                </a:lnTo>
                <a:lnTo>
                  <a:pt x="206" y="339"/>
                </a:lnTo>
                <a:lnTo>
                  <a:pt x="180" y="337"/>
                </a:lnTo>
                <a:lnTo>
                  <a:pt x="135" y="348"/>
                </a:lnTo>
                <a:lnTo>
                  <a:pt x="93" y="370"/>
                </a:lnTo>
                <a:lnTo>
                  <a:pt x="58" y="399"/>
                </a:lnTo>
                <a:lnTo>
                  <a:pt x="31" y="438"/>
                </a:lnTo>
                <a:lnTo>
                  <a:pt x="11" y="482"/>
                </a:lnTo>
                <a:lnTo>
                  <a:pt x="1" y="529"/>
                </a:lnTo>
                <a:lnTo>
                  <a:pt x="0" y="576"/>
                </a:lnTo>
                <a:lnTo>
                  <a:pt x="4" y="599"/>
                </a:lnTo>
                <a:lnTo>
                  <a:pt x="10" y="624"/>
                </a:lnTo>
                <a:lnTo>
                  <a:pt x="32" y="669"/>
                </a:lnTo>
                <a:lnTo>
                  <a:pt x="62" y="708"/>
                </a:lnTo>
                <a:lnTo>
                  <a:pt x="98" y="742"/>
                </a:lnTo>
                <a:lnTo>
                  <a:pt x="141" y="768"/>
                </a:lnTo>
                <a:lnTo>
                  <a:pt x="188" y="787"/>
                </a:lnTo>
                <a:lnTo>
                  <a:pt x="237" y="799"/>
                </a:lnTo>
                <a:lnTo>
                  <a:pt x="288" y="803"/>
                </a:lnTo>
                <a:lnTo>
                  <a:pt x="312" y="800"/>
                </a:lnTo>
                <a:lnTo>
                  <a:pt x="338" y="797"/>
                </a:lnTo>
                <a:lnTo>
                  <a:pt x="390" y="784"/>
                </a:lnTo>
                <a:lnTo>
                  <a:pt x="463" y="757"/>
                </a:lnTo>
                <a:lnTo>
                  <a:pt x="549" y="703"/>
                </a:lnTo>
                <a:lnTo>
                  <a:pt x="630" y="637"/>
                </a:lnTo>
                <a:lnTo>
                  <a:pt x="667" y="599"/>
                </a:lnTo>
                <a:lnTo>
                  <a:pt x="643" y="644"/>
                </a:lnTo>
                <a:lnTo>
                  <a:pt x="605" y="739"/>
                </a:lnTo>
                <a:lnTo>
                  <a:pt x="592" y="790"/>
                </a:lnTo>
                <a:lnTo>
                  <a:pt x="584" y="823"/>
                </a:lnTo>
                <a:lnTo>
                  <a:pt x="577" y="892"/>
                </a:lnTo>
                <a:lnTo>
                  <a:pt x="574" y="959"/>
                </a:lnTo>
                <a:lnTo>
                  <a:pt x="581" y="1028"/>
                </a:lnTo>
                <a:lnTo>
                  <a:pt x="592" y="1094"/>
                </a:lnTo>
                <a:lnTo>
                  <a:pt x="614" y="1158"/>
                </a:lnTo>
                <a:lnTo>
                  <a:pt x="643" y="1220"/>
                </a:lnTo>
                <a:lnTo>
                  <a:pt x="680" y="1277"/>
                </a:lnTo>
                <a:lnTo>
                  <a:pt x="704" y="1304"/>
                </a:lnTo>
                <a:lnTo>
                  <a:pt x="724" y="1328"/>
                </a:lnTo>
                <a:lnTo>
                  <a:pt x="772" y="1369"/>
                </a:lnTo>
                <a:lnTo>
                  <a:pt x="825" y="1405"/>
                </a:lnTo>
                <a:lnTo>
                  <a:pt x="881" y="1436"/>
                </a:lnTo>
                <a:lnTo>
                  <a:pt x="941" y="1460"/>
                </a:lnTo>
                <a:lnTo>
                  <a:pt x="1003" y="1478"/>
                </a:lnTo>
                <a:lnTo>
                  <a:pt x="1067" y="1488"/>
                </a:lnTo>
                <a:lnTo>
                  <a:pt x="1130" y="1490"/>
                </a:lnTo>
                <a:lnTo>
                  <a:pt x="1161" y="1488"/>
                </a:lnTo>
                <a:lnTo>
                  <a:pt x="1192" y="1484"/>
                </a:lnTo>
                <a:lnTo>
                  <a:pt x="1253" y="1471"/>
                </a:lnTo>
                <a:lnTo>
                  <a:pt x="1312" y="1452"/>
                </a:lnTo>
                <a:lnTo>
                  <a:pt x="1366" y="1425"/>
                </a:lnTo>
                <a:lnTo>
                  <a:pt x="1417" y="1391"/>
                </a:lnTo>
                <a:lnTo>
                  <a:pt x="1462" y="1351"/>
                </a:lnTo>
                <a:lnTo>
                  <a:pt x="1501" y="1304"/>
                </a:lnTo>
                <a:lnTo>
                  <a:pt x="1532" y="1250"/>
                </a:lnTo>
                <a:lnTo>
                  <a:pt x="1545" y="1221"/>
                </a:lnTo>
                <a:lnTo>
                  <a:pt x="1555" y="1193"/>
                </a:lnTo>
                <a:lnTo>
                  <a:pt x="1569" y="1136"/>
                </a:lnTo>
                <a:lnTo>
                  <a:pt x="1577" y="1076"/>
                </a:lnTo>
                <a:lnTo>
                  <a:pt x="1577" y="1015"/>
                </a:lnTo>
                <a:lnTo>
                  <a:pt x="1571" y="956"/>
                </a:lnTo>
                <a:lnTo>
                  <a:pt x="1556" y="897"/>
                </a:lnTo>
                <a:lnTo>
                  <a:pt x="1536" y="840"/>
                </a:lnTo>
                <a:lnTo>
                  <a:pt x="1509" y="787"/>
                </a:lnTo>
                <a:lnTo>
                  <a:pt x="1492" y="762"/>
                </a:lnTo>
                <a:lnTo>
                  <a:pt x="1472" y="736"/>
                </a:lnTo>
                <a:lnTo>
                  <a:pt x="1426" y="689"/>
                </a:lnTo>
                <a:lnTo>
                  <a:pt x="1371" y="648"/>
                </a:lnTo>
                <a:lnTo>
                  <a:pt x="1313" y="617"/>
                </a:lnTo>
                <a:lnTo>
                  <a:pt x="1249" y="597"/>
                </a:lnTo>
                <a:lnTo>
                  <a:pt x="1184" y="587"/>
                </a:lnTo>
                <a:lnTo>
                  <a:pt x="1120" y="593"/>
                </a:lnTo>
                <a:lnTo>
                  <a:pt x="1055" y="612"/>
                </a:lnTo>
                <a:lnTo>
                  <a:pt x="1024" y="629"/>
                </a:lnTo>
                <a:lnTo>
                  <a:pt x="994" y="647"/>
                </a:lnTo>
                <a:lnTo>
                  <a:pt x="940" y="692"/>
                </a:lnTo>
                <a:lnTo>
                  <a:pt x="898" y="748"/>
                </a:lnTo>
                <a:lnTo>
                  <a:pt x="880" y="796"/>
                </a:lnTo>
                <a:lnTo>
                  <a:pt x="873" y="831"/>
                </a:lnTo>
                <a:lnTo>
                  <a:pt x="873" y="849"/>
                </a:lnTo>
                <a:lnTo>
                  <a:pt x="875" y="882"/>
                </a:lnTo>
                <a:lnTo>
                  <a:pt x="888" y="943"/>
                </a:lnTo>
                <a:lnTo>
                  <a:pt x="912" y="998"/>
                </a:lnTo>
                <a:lnTo>
                  <a:pt x="954" y="1045"/>
                </a:lnTo>
                <a:lnTo>
                  <a:pt x="981" y="1062"/>
                </a:lnTo>
                <a:lnTo>
                  <a:pt x="990" y="1066"/>
                </a:lnTo>
                <a:lnTo>
                  <a:pt x="1006" y="1061"/>
                </a:lnTo>
                <a:lnTo>
                  <a:pt x="1015" y="1046"/>
                </a:lnTo>
                <a:lnTo>
                  <a:pt x="1012" y="1029"/>
                </a:lnTo>
                <a:lnTo>
                  <a:pt x="1004" y="1022"/>
                </a:lnTo>
                <a:lnTo>
                  <a:pt x="987" y="1010"/>
                </a:lnTo>
                <a:lnTo>
                  <a:pt x="960" y="980"/>
                </a:lnTo>
                <a:lnTo>
                  <a:pt x="943" y="946"/>
                </a:lnTo>
                <a:lnTo>
                  <a:pt x="936" y="909"/>
                </a:lnTo>
                <a:lnTo>
                  <a:pt x="937" y="871"/>
                </a:lnTo>
                <a:lnTo>
                  <a:pt x="946" y="834"/>
                </a:lnTo>
                <a:lnTo>
                  <a:pt x="963" y="799"/>
                </a:lnTo>
                <a:lnTo>
                  <a:pt x="987" y="769"/>
                </a:lnTo>
                <a:lnTo>
                  <a:pt x="1002" y="755"/>
                </a:lnTo>
                <a:lnTo>
                  <a:pt x="1032" y="735"/>
                </a:lnTo>
                <a:lnTo>
                  <a:pt x="1098" y="711"/>
                </a:lnTo>
                <a:lnTo>
                  <a:pt x="1170" y="704"/>
                </a:lnTo>
                <a:lnTo>
                  <a:pt x="1240" y="714"/>
                </a:lnTo>
                <a:lnTo>
                  <a:pt x="1273" y="727"/>
                </a:lnTo>
                <a:lnTo>
                  <a:pt x="1300" y="739"/>
                </a:lnTo>
                <a:lnTo>
                  <a:pt x="1345" y="770"/>
                </a:lnTo>
                <a:lnTo>
                  <a:pt x="1385" y="810"/>
                </a:lnTo>
                <a:lnTo>
                  <a:pt x="1418" y="856"/>
                </a:lnTo>
                <a:lnTo>
                  <a:pt x="1442" y="908"/>
                </a:lnTo>
                <a:lnTo>
                  <a:pt x="1461" y="962"/>
                </a:lnTo>
                <a:lnTo>
                  <a:pt x="1472" y="1018"/>
                </a:lnTo>
                <a:lnTo>
                  <a:pt x="1477" y="1073"/>
                </a:lnTo>
                <a:lnTo>
                  <a:pt x="1476" y="1101"/>
                </a:lnTo>
                <a:lnTo>
                  <a:pt x="1474" y="1137"/>
                </a:lnTo>
                <a:lnTo>
                  <a:pt x="1458" y="1204"/>
                </a:lnTo>
                <a:lnTo>
                  <a:pt x="1431" y="1261"/>
                </a:lnTo>
                <a:lnTo>
                  <a:pt x="1394" y="1309"/>
                </a:lnTo>
                <a:lnTo>
                  <a:pt x="1350" y="1350"/>
                </a:lnTo>
                <a:lnTo>
                  <a:pt x="1300" y="1381"/>
                </a:lnTo>
                <a:lnTo>
                  <a:pt x="1243" y="1404"/>
                </a:lnTo>
                <a:lnTo>
                  <a:pt x="1183" y="1418"/>
                </a:lnTo>
                <a:lnTo>
                  <a:pt x="1120" y="1425"/>
                </a:lnTo>
                <a:lnTo>
                  <a:pt x="1055" y="1423"/>
                </a:lnTo>
                <a:lnTo>
                  <a:pt x="990" y="1414"/>
                </a:lnTo>
                <a:lnTo>
                  <a:pt x="928" y="1396"/>
                </a:lnTo>
                <a:lnTo>
                  <a:pt x="867" y="1372"/>
                </a:lnTo>
                <a:lnTo>
                  <a:pt x="811" y="1340"/>
                </a:lnTo>
                <a:lnTo>
                  <a:pt x="761" y="1300"/>
                </a:lnTo>
                <a:lnTo>
                  <a:pt x="717" y="1254"/>
                </a:lnTo>
                <a:lnTo>
                  <a:pt x="698" y="1228"/>
                </a:lnTo>
                <a:lnTo>
                  <a:pt x="679" y="1195"/>
                </a:lnTo>
                <a:lnTo>
                  <a:pt x="648" y="1127"/>
                </a:lnTo>
                <a:lnTo>
                  <a:pt x="627" y="1054"/>
                </a:lnTo>
                <a:lnTo>
                  <a:pt x="617" y="980"/>
                </a:lnTo>
                <a:lnTo>
                  <a:pt x="617" y="905"/>
                </a:lnTo>
                <a:lnTo>
                  <a:pt x="626" y="830"/>
                </a:lnTo>
                <a:lnTo>
                  <a:pt x="645" y="757"/>
                </a:lnTo>
                <a:lnTo>
                  <a:pt x="673" y="686"/>
                </a:lnTo>
                <a:lnTo>
                  <a:pt x="689" y="652"/>
                </a:lnTo>
                <a:lnTo>
                  <a:pt x="710" y="617"/>
                </a:lnTo>
                <a:lnTo>
                  <a:pt x="758" y="551"/>
                </a:lnTo>
                <a:lnTo>
                  <a:pt x="814" y="492"/>
                </a:lnTo>
                <a:lnTo>
                  <a:pt x="875" y="440"/>
                </a:lnTo>
                <a:lnTo>
                  <a:pt x="942" y="397"/>
                </a:lnTo>
                <a:lnTo>
                  <a:pt x="1015" y="362"/>
                </a:lnTo>
                <a:lnTo>
                  <a:pt x="1091" y="335"/>
                </a:lnTo>
                <a:lnTo>
                  <a:pt x="1172" y="317"/>
                </a:lnTo>
                <a:lnTo>
                  <a:pt x="1213" y="313"/>
                </a:lnTo>
                <a:lnTo>
                  <a:pt x="1254" y="309"/>
                </a:lnTo>
                <a:lnTo>
                  <a:pt x="1339" y="309"/>
                </a:lnTo>
                <a:lnTo>
                  <a:pt x="1422" y="315"/>
                </a:lnTo>
                <a:lnTo>
                  <a:pt x="1503" y="331"/>
                </a:lnTo>
                <a:lnTo>
                  <a:pt x="1584" y="353"/>
                </a:lnTo>
                <a:lnTo>
                  <a:pt x="1661" y="383"/>
                </a:lnTo>
                <a:lnTo>
                  <a:pt x="1737" y="420"/>
                </a:lnTo>
                <a:lnTo>
                  <a:pt x="1809" y="464"/>
                </a:lnTo>
                <a:lnTo>
                  <a:pt x="1843" y="489"/>
                </a:lnTo>
                <a:lnTo>
                  <a:pt x="1909" y="541"/>
                </a:lnTo>
                <a:lnTo>
                  <a:pt x="2026" y="659"/>
                </a:lnTo>
                <a:lnTo>
                  <a:pt x="2128" y="791"/>
                </a:lnTo>
                <a:lnTo>
                  <a:pt x="2214" y="933"/>
                </a:lnTo>
                <a:lnTo>
                  <a:pt x="2249" y="1009"/>
                </a:lnTo>
                <a:lnTo>
                  <a:pt x="2302" y="1129"/>
                </a:lnTo>
                <a:lnTo>
                  <a:pt x="2392" y="1385"/>
                </a:lnTo>
                <a:lnTo>
                  <a:pt x="2439" y="1513"/>
                </a:lnTo>
                <a:lnTo>
                  <a:pt x="2394" y="1475"/>
                </a:lnTo>
                <a:lnTo>
                  <a:pt x="2297" y="1409"/>
                </a:lnTo>
                <a:lnTo>
                  <a:pt x="2192" y="1360"/>
                </a:lnTo>
                <a:lnTo>
                  <a:pt x="2107" y="1338"/>
                </a:lnTo>
                <a:lnTo>
                  <a:pt x="2049" y="1330"/>
                </a:lnTo>
                <a:lnTo>
                  <a:pt x="2019" y="1329"/>
                </a:lnTo>
                <a:lnTo>
                  <a:pt x="1980" y="1330"/>
                </a:lnTo>
                <a:lnTo>
                  <a:pt x="1905" y="1339"/>
                </a:lnTo>
                <a:lnTo>
                  <a:pt x="1834" y="1360"/>
                </a:lnTo>
                <a:lnTo>
                  <a:pt x="1766" y="1392"/>
                </a:lnTo>
                <a:lnTo>
                  <a:pt x="1707" y="1434"/>
                </a:lnTo>
                <a:lnTo>
                  <a:pt x="1655" y="1486"/>
                </a:lnTo>
                <a:lnTo>
                  <a:pt x="1615" y="1547"/>
                </a:lnTo>
                <a:lnTo>
                  <a:pt x="1588" y="1618"/>
                </a:lnTo>
                <a:lnTo>
                  <a:pt x="1580" y="1657"/>
                </a:lnTo>
                <a:lnTo>
                  <a:pt x="1577" y="1681"/>
                </a:lnTo>
                <a:lnTo>
                  <a:pt x="1576" y="1706"/>
                </a:lnTo>
                <a:lnTo>
                  <a:pt x="1575" y="1710"/>
                </a:lnTo>
                <a:lnTo>
                  <a:pt x="1576" y="1715"/>
                </a:lnTo>
                <a:lnTo>
                  <a:pt x="1577" y="1744"/>
                </a:lnTo>
                <a:lnTo>
                  <a:pt x="1588" y="1801"/>
                </a:lnTo>
                <a:lnTo>
                  <a:pt x="1597" y="1828"/>
                </a:lnTo>
                <a:lnTo>
                  <a:pt x="1589" y="1847"/>
                </a:lnTo>
                <a:lnTo>
                  <a:pt x="1562" y="1880"/>
                </a:lnTo>
                <a:lnTo>
                  <a:pt x="1544" y="1890"/>
                </a:lnTo>
                <a:lnTo>
                  <a:pt x="1531" y="1895"/>
                </a:lnTo>
                <a:lnTo>
                  <a:pt x="1506" y="1898"/>
                </a:lnTo>
                <a:lnTo>
                  <a:pt x="1481" y="1893"/>
                </a:lnTo>
                <a:lnTo>
                  <a:pt x="1458" y="1881"/>
                </a:lnTo>
                <a:lnTo>
                  <a:pt x="1429" y="1855"/>
                </a:lnTo>
                <a:lnTo>
                  <a:pt x="1413" y="1820"/>
                </a:lnTo>
                <a:lnTo>
                  <a:pt x="1409" y="1795"/>
                </a:lnTo>
                <a:lnTo>
                  <a:pt x="1410" y="1782"/>
                </a:lnTo>
                <a:lnTo>
                  <a:pt x="1411" y="1772"/>
                </a:lnTo>
                <a:lnTo>
                  <a:pt x="1406" y="1757"/>
                </a:lnTo>
                <a:lnTo>
                  <a:pt x="1392" y="1738"/>
                </a:lnTo>
                <a:lnTo>
                  <a:pt x="1362" y="1729"/>
                </a:lnTo>
                <a:lnTo>
                  <a:pt x="1343" y="1738"/>
                </a:lnTo>
                <a:lnTo>
                  <a:pt x="1334" y="1751"/>
                </a:lnTo>
                <a:lnTo>
                  <a:pt x="1331" y="1760"/>
                </a:lnTo>
                <a:lnTo>
                  <a:pt x="1328" y="1781"/>
                </a:lnTo>
                <a:lnTo>
                  <a:pt x="1334" y="1824"/>
                </a:lnTo>
                <a:lnTo>
                  <a:pt x="1349" y="1864"/>
                </a:lnTo>
                <a:lnTo>
                  <a:pt x="1374" y="1900"/>
                </a:lnTo>
                <a:lnTo>
                  <a:pt x="1406" y="1929"/>
                </a:lnTo>
                <a:lnTo>
                  <a:pt x="1444" y="1947"/>
                </a:lnTo>
                <a:lnTo>
                  <a:pt x="1485" y="1955"/>
                </a:lnTo>
                <a:lnTo>
                  <a:pt x="1528" y="1947"/>
                </a:lnTo>
                <a:lnTo>
                  <a:pt x="1549" y="1937"/>
                </a:lnTo>
                <a:lnTo>
                  <a:pt x="1569" y="1922"/>
                </a:lnTo>
                <a:lnTo>
                  <a:pt x="1602" y="1886"/>
                </a:lnTo>
                <a:lnTo>
                  <a:pt x="1612" y="1864"/>
                </a:lnTo>
                <a:lnTo>
                  <a:pt x="1632" y="1898"/>
                </a:lnTo>
                <a:lnTo>
                  <a:pt x="1656" y="1926"/>
                </a:lnTo>
                <a:lnTo>
                  <a:pt x="1685" y="1954"/>
                </a:lnTo>
                <a:lnTo>
                  <a:pt x="1750" y="1996"/>
                </a:lnTo>
                <a:lnTo>
                  <a:pt x="1823" y="2021"/>
                </a:lnTo>
                <a:lnTo>
                  <a:pt x="1881" y="2026"/>
                </a:lnTo>
                <a:lnTo>
                  <a:pt x="1919" y="2022"/>
                </a:lnTo>
                <a:lnTo>
                  <a:pt x="1939" y="2018"/>
                </a:lnTo>
                <a:lnTo>
                  <a:pt x="1973" y="2008"/>
                </a:lnTo>
                <a:lnTo>
                  <a:pt x="2036" y="1972"/>
                </a:lnTo>
                <a:lnTo>
                  <a:pt x="2075" y="1934"/>
                </a:lnTo>
                <a:lnTo>
                  <a:pt x="2094" y="1904"/>
                </a:lnTo>
                <a:lnTo>
                  <a:pt x="2109" y="1871"/>
                </a:lnTo>
                <a:lnTo>
                  <a:pt x="2114" y="1836"/>
                </a:lnTo>
                <a:lnTo>
                  <a:pt x="2113" y="1816"/>
                </a:lnTo>
                <a:lnTo>
                  <a:pt x="2107" y="1784"/>
                </a:lnTo>
                <a:lnTo>
                  <a:pt x="2084" y="1723"/>
                </a:lnTo>
                <a:lnTo>
                  <a:pt x="2055" y="1685"/>
                </a:lnTo>
                <a:lnTo>
                  <a:pt x="2031" y="1665"/>
                </a:lnTo>
                <a:lnTo>
                  <a:pt x="2002" y="1650"/>
                </a:lnTo>
                <a:lnTo>
                  <a:pt x="1971" y="1644"/>
                </a:lnTo>
                <a:lnTo>
                  <a:pt x="1953" y="1642"/>
                </a:lnTo>
                <a:lnTo>
                  <a:pt x="1939" y="1645"/>
                </a:lnTo>
                <a:lnTo>
                  <a:pt x="1922" y="1662"/>
                </a:lnTo>
                <a:lnTo>
                  <a:pt x="1918" y="1687"/>
                </a:lnTo>
                <a:lnTo>
                  <a:pt x="1931" y="1709"/>
                </a:lnTo>
                <a:lnTo>
                  <a:pt x="1944" y="1714"/>
                </a:lnTo>
                <a:lnTo>
                  <a:pt x="1956" y="1719"/>
                </a:lnTo>
                <a:lnTo>
                  <a:pt x="1978" y="1732"/>
                </a:lnTo>
                <a:lnTo>
                  <a:pt x="2002" y="1760"/>
                </a:lnTo>
                <a:lnTo>
                  <a:pt x="2015" y="1808"/>
                </a:lnTo>
                <a:lnTo>
                  <a:pt x="2009" y="1845"/>
                </a:lnTo>
                <a:lnTo>
                  <a:pt x="1997" y="1868"/>
                </a:lnTo>
                <a:lnTo>
                  <a:pt x="1989" y="1878"/>
                </a:lnTo>
                <a:lnTo>
                  <a:pt x="1967" y="1898"/>
                </a:lnTo>
                <a:lnTo>
                  <a:pt x="1914" y="1924"/>
                </a:lnTo>
                <a:lnTo>
                  <a:pt x="1855" y="1930"/>
                </a:lnTo>
                <a:lnTo>
                  <a:pt x="1796" y="1920"/>
                </a:lnTo>
                <a:lnTo>
                  <a:pt x="1769" y="1907"/>
                </a:lnTo>
                <a:lnTo>
                  <a:pt x="1739" y="1890"/>
                </a:lnTo>
                <a:lnTo>
                  <a:pt x="1694" y="1845"/>
                </a:lnTo>
                <a:lnTo>
                  <a:pt x="1663" y="1792"/>
                </a:lnTo>
                <a:lnTo>
                  <a:pt x="1647" y="1732"/>
                </a:lnTo>
                <a:lnTo>
                  <a:pt x="1646" y="1671"/>
                </a:lnTo>
                <a:lnTo>
                  <a:pt x="1658" y="1609"/>
                </a:lnTo>
                <a:lnTo>
                  <a:pt x="1684" y="1550"/>
                </a:lnTo>
                <a:lnTo>
                  <a:pt x="1721" y="1499"/>
                </a:lnTo>
                <a:lnTo>
                  <a:pt x="1744" y="1475"/>
                </a:lnTo>
                <a:lnTo>
                  <a:pt x="1773" y="1452"/>
                </a:lnTo>
                <a:lnTo>
                  <a:pt x="1835" y="1417"/>
                </a:lnTo>
                <a:lnTo>
                  <a:pt x="1903" y="1394"/>
                </a:lnTo>
                <a:lnTo>
                  <a:pt x="1973" y="1383"/>
                </a:lnTo>
                <a:lnTo>
                  <a:pt x="2044" y="1383"/>
                </a:lnTo>
                <a:lnTo>
                  <a:pt x="2114" y="1394"/>
                </a:lnTo>
                <a:lnTo>
                  <a:pt x="2184" y="1413"/>
                </a:lnTo>
                <a:lnTo>
                  <a:pt x="2250" y="1440"/>
                </a:lnTo>
                <a:lnTo>
                  <a:pt x="2281" y="1457"/>
                </a:lnTo>
                <a:lnTo>
                  <a:pt x="2334" y="1488"/>
                </a:lnTo>
                <a:lnTo>
                  <a:pt x="2430" y="1561"/>
                </a:lnTo>
                <a:lnTo>
                  <a:pt x="2474" y="1602"/>
                </a:lnTo>
                <a:lnTo>
                  <a:pt x="2504" y="1674"/>
                </a:lnTo>
                <a:lnTo>
                  <a:pt x="2573" y="1810"/>
                </a:lnTo>
                <a:lnTo>
                  <a:pt x="2654" y="1937"/>
                </a:lnTo>
                <a:lnTo>
                  <a:pt x="2728" y="2022"/>
                </a:lnTo>
                <a:lnTo>
                  <a:pt x="2783" y="2075"/>
                </a:lnTo>
                <a:lnTo>
                  <a:pt x="2812" y="2100"/>
                </a:lnTo>
                <a:lnTo>
                  <a:pt x="2847" y="2126"/>
                </a:lnTo>
                <a:lnTo>
                  <a:pt x="2919" y="2173"/>
                </a:lnTo>
                <a:lnTo>
                  <a:pt x="2994" y="2213"/>
                </a:lnTo>
                <a:lnTo>
                  <a:pt x="3073" y="2244"/>
                </a:lnTo>
                <a:lnTo>
                  <a:pt x="3155" y="2266"/>
                </a:lnTo>
                <a:lnTo>
                  <a:pt x="3239" y="2280"/>
                </a:lnTo>
                <a:lnTo>
                  <a:pt x="3324" y="2287"/>
                </a:lnTo>
                <a:lnTo>
                  <a:pt x="3410" y="2283"/>
                </a:lnTo>
                <a:lnTo>
                  <a:pt x="3453" y="2276"/>
                </a:lnTo>
                <a:lnTo>
                  <a:pt x="3492" y="2270"/>
                </a:lnTo>
                <a:lnTo>
                  <a:pt x="3568" y="2250"/>
                </a:lnTo>
                <a:lnTo>
                  <a:pt x="3642" y="2223"/>
                </a:lnTo>
                <a:lnTo>
                  <a:pt x="3713" y="2188"/>
                </a:lnTo>
                <a:lnTo>
                  <a:pt x="3781" y="2147"/>
                </a:lnTo>
                <a:lnTo>
                  <a:pt x="3843" y="2100"/>
                </a:lnTo>
                <a:lnTo>
                  <a:pt x="3901" y="2047"/>
                </a:lnTo>
                <a:lnTo>
                  <a:pt x="3954" y="1987"/>
                </a:lnTo>
                <a:lnTo>
                  <a:pt x="3978" y="1956"/>
                </a:lnTo>
                <a:lnTo>
                  <a:pt x="3983" y="1986"/>
                </a:lnTo>
                <a:lnTo>
                  <a:pt x="4002" y="2042"/>
                </a:lnTo>
                <a:lnTo>
                  <a:pt x="4031" y="2094"/>
                </a:lnTo>
                <a:lnTo>
                  <a:pt x="4066" y="2140"/>
                </a:lnTo>
                <a:lnTo>
                  <a:pt x="4110" y="2179"/>
                </a:lnTo>
                <a:lnTo>
                  <a:pt x="4159" y="2211"/>
                </a:lnTo>
                <a:lnTo>
                  <a:pt x="4215" y="2235"/>
                </a:lnTo>
                <a:lnTo>
                  <a:pt x="4273" y="2248"/>
                </a:lnTo>
                <a:lnTo>
                  <a:pt x="4304" y="2252"/>
                </a:lnTo>
                <a:lnTo>
                  <a:pt x="4341" y="2252"/>
                </a:lnTo>
                <a:lnTo>
                  <a:pt x="4413" y="2239"/>
                </a:lnTo>
                <a:lnTo>
                  <a:pt x="4482" y="2210"/>
                </a:lnTo>
                <a:lnTo>
                  <a:pt x="4544" y="2170"/>
                </a:lnTo>
                <a:lnTo>
                  <a:pt x="4596" y="2117"/>
                </a:lnTo>
                <a:lnTo>
                  <a:pt x="4635" y="2056"/>
                </a:lnTo>
                <a:lnTo>
                  <a:pt x="4656" y="1987"/>
                </a:lnTo>
                <a:lnTo>
                  <a:pt x="4657" y="1913"/>
                </a:lnTo>
                <a:lnTo>
                  <a:pt x="4648" y="1874"/>
                </a:lnTo>
                <a:lnTo>
                  <a:pt x="4636" y="1839"/>
                </a:lnTo>
                <a:lnTo>
                  <a:pt x="4600" y="1776"/>
                </a:lnTo>
                <a:lnTo>
                  <a:pt x="4549" y="1725"/>
                </a:lnTo>
                <a:lnTo>
                  <a:pt x="4486" y="1692"/>
                </a:lnTo>
                <a:lnTo>
                  <a:pt x="4448" y="1683"/>
                </a:lnTo>
                <a:lnTo>
                  <a:pt x="4417" y="1679"/>
                </a:lnTo>
                <a:lnTo>
                  <a:pt x="4352" y="1690"/>
                </a:lnTo>
                <a:lnTo>
                  <a:pt x="4293" y="1719"/>
                </a:lnTo>
                <a:lnTo>
                  <a:pt x="4243" y="1763"/>
                </a:lnTo>
                <a:lnTo>
                  <a:pt x="4227" y="1790"/>
                </a:lnTo>
                <a:lnTo>
                  <a:pt x="4214" y="1815"/>
                </a:lnTo>
                <a:lnTo>
                  <a:pt x="4199" y="1874"/>
                </a:lnTo>
                <a:lnTo>
                  <a:pt x="4202" y="1920"/>
                </a:lnTo>
                <a:lnTo>
                  <a:pt x="4210" y="1948"/>
                </a:lnTo>
                <a:lnTo>
                  <a:pt x="4224" y="1974"/>
                </a:lnTo>
                <a:lnTo>
                  <a:pt x="4243" y="1995"/>
                </a:lnTo>
                <a:lnTo>
                  <a:pt x="4258" y="2004"/>
                </a:lnTo>
                <a:lnTo>
                  <a:pt x="4269" y="2011"/>
                </a:lnTo>
                <a:lnTo>
                  <a:pt x="4297" y="2018"/>
                </a:lnTo>
                <a:lnTo>
                  <a:pt x="4325" y="2018"/>
                </a:lnTo>
                <a:lnTo>
                  <a:pt x="4352" y="2012"/>
                </a:lnTo>
                <a:lnTo>
                  <a:pt x="4377" y="2000"/>
                </a:lnTo>
                <a:lnTo>
                  <a:pt x="4395" y="1983"/>
                </a:lnTo>
                <a:lnTo>
                  <a:pt x="4408" y="1960"/>
                </a:lnTo>
                <a:lnTo>
                  <a:pt x="4413" y="1933"/>
                </a:lnTo>
                <a:lnTo>
                  <a:pt x="4411" y="1917"/>
                </a:lnTo>
                <a:lnTo>
                  <a:pt x="4408" y="1908"/>
                </a:lnTo>
                <a:lnTo>
                  <a:pt x="4400" y="1898"/>
                </a:lnTo>
                <a:lnTo>
                  <a:pt x="4383" y="1890"/>
                </a:lnTo>
                <a:lnTo>
                  <a:pt x="4357" y="1898"/>
                </a:lnTo>
                <a:lnTo>
                  <a:pt x="4342" y="1920"/>
                </a:lnTo>
                <a:lnTo>
                  <a:pt x="4342" y="1935"/>
                </a:lnTo>
                <a:lnTo>
                  <a:pt x="4342" y="1952"/>
                </a:lnTo>
                <a:lnTo>
                  <a:pt x="4329" y="1977"/>
                </a:lnTo>
                <a:lnTo>
                  <a:pt x="4315" y="1986"/>
                </a:lnTo>
                <a:lnTo>
                  <a:pt x="4304" y="1986"/>
                </a:lnTo>
                <a:lnTo>
                  <a:pt x="4294" y="1985"/>
                </a:lnTo>
                <a:lnTo>
                  <a:pt x="4274" y="1977"/>
                </a:lnTo>
                <a:lnTo>
                  <a:pt x="4258" y="1963"/>
                </a:lnTo>
                <a:lnTo>
                  <a:pt x="4247" y="1944"/>
                </a:lnTo>
                <a:lnTo>
                  <a:pt x="4243" y="1934"/>
                </a:lnTo>
                <a:lnTo>
                  <a:pt x="4237" y="1904"/>
                </a:lnTo>
                <a:lnTo>
                  <a:pt x="4242" y="1862"/>
                </a:lnTo>
                <a:lnTo>
                  <a:pt x="4252" y="1836"/>
                </a:lnTo>
                <a:lnTo>
                  <a:pt x="4260" y="1823"/>
                </a:lnTo>
                <a:lnTo>
                  <a:pt x="4278" y="1801"/>
                </a:lnTo>
                <a:lnTo>
                  <a:pt x="4325" y="1767"/>
                </a:lnTo>
                <a:lnTo>
                  <a:pt x="4381" y="1750"/>
                </a:lnTo>
                <a:lnTo>
                  <a:pt x="4424" y="1751"/>
                </a:lnTo>
                <a:lnTo>
                  <a:pt x="4451" y="1759"/>
                </a:lnTo>
                <a:lnTo>
                  <a:pt x="4464" y="1767"/>
                </a:lnTo>
                <a:lnTo>
                  <a:pt x="4492" y="1784"/>
                </a:lnTo>
                <a:lnTo>
                  <a:pt x="4535" y="1828"/>
                </a:lnTo>
                <a:lnTo>
                  <a:pt x="4560" y="1878"/>
                </a:lnTo>
                <a:lnTo>
                  <a:pt x="4569" y="1934"/>
                </a:lnTo>
                <a:lnTo>
                  <a:pt x="4564" y="1990"/>
                </a:lnTo>
                <a:lnTo>
                  <a:pt x="4544" y="2044"/>
                </a:lnTo>
                <a:lnTo>
                  <a:pt x="4510" y="2094"/>
                </a:lnTo>
                <a:lnTo>
                  <a:pt x="4466" y="2135"/>
                </a:lnTo>
                <a:lnTo>
                  <a:pt x="4439" y="2151"/>
                </a:lnTo>
                <a:lnTo>
                  <a:pt x="4413" y="2164"/>
                </a:lnTo>
                <a:lnTo>
                  <a:pt x="4360" y="2179"/>
                </a:lnTo>
                <a:lnTo>
                  <a:pt x="4304" y="2183"/>
                </a:lnTo>
                <a:lnTo>
                  <a:pt x="4247" y="2179"/>
                </a:lnTo>
                <a:lnTo>
                  <a:pt x="4193" y="2165"/>
                </a:lnTo>
                <a:lnTo>
                  <a:pt x="4141" y="2140"/>
                </a:lnTo>
                <a:lnTo>
                  <a:pt x="4096" y="2108"/>
                </a:lnTo>
                <a:lnTo>
                  <a:pt x="4057" y="2068"/>
                </a:lnTo>
                <a:lnTo>
                  <a:pt x="4042" y="2043"/>
                </a:lnTo>
                <a:lnTo>
                  <a:pt x="4027" y="2013"/>
                </a:lnTo>
                <a:lnTo>
                  <a:pt x="4007" y="1951"/>
                </a:lnTo>
                <a:lnTo>
                  <a:pt x="4004" y="1917"/>
                </a:lnTo>
                <a:lnTo>
                  <a:pt x="4024" y="1885"/>
                </a:lnTo>
                <a:lnTo>
                  <a:pt x="4058" y="1817"/>
                </a:lnTo>
                <a:lnTo>
                  <a:pt x="4098" y="1712"/>
                </a:lnTo>
                <a:lnTo>
                  <a:pt x="4118" y="1640"/>
                </a:lnTo>
                <a:lnTo>
                  <a:pt x="4127" y="1632"/>
                </a:lnTo>
                <a:lnTo>
                  <a:pt x="4136" y="1626"/>
                </a:lnTo>
                <a:lnTo>
                  <a:pt x="4133" y="1623"/>
                </a:lnTo>
                <a:lnTo>
                  <a:pt x="4127" y="1627"/>
                </a:lnTo>
                <a:lnTo>
                  <a:pt x="4120" y="1631"/>
                </a:lnTo>
                <a:lnTo>
                  <a:pt x="4158" y="1445"/>
                </a:lnTo>
                <a:lnTo>
                  <a:pt x="4189" y="1258"/>
                </a:lnTo>
                <a:lnTo>
                  <a:pt x="4201" y="1198"/>
                </a:lnTo>
                <a:lnTo>
                  <a:pt x="4232" y="1079"/>
                </a:lnTo>
                <a:lnTo>
                  <a:pt x="4276" y="962"/>
                </a:lnTo>
                <a:lnTo>
                  <a:pt x="4334" y="856"/>
                </a:lnTo>
                <a:lnTo>
                  <a:pt x="4372" y="808"/>
                </a:lnTo>
                <a:lnTo>
                  <a:pt x="4360" y="841"/>
                </a:lnTo>
                <a:lnTo>
                  <a:pt x="4344" y="910"/>
                </a:lnTo>
                <a:lnTo>
                  <a:pt x="4337" y="980"/>
                </a:lnTo>
                <a:lnTo>
                  <a:pt x="4337" y="1050"/>
                </a:lnTo>
                <a:lnTo>
                  <a:pt x="4346" y="1119"/>
                </a:lnTo>
                <a:lnTo>
                  <a:pt x="4361" y="1188"/>
                </a:lnTo>
                <a:lnTo>
                  <a:pt x="4387" y="1252"/>
                </a:lnTo>
                <a:lnTo>
                  <a:pt x="4421" y="1315"/>
                </a:lnTo>
                <a:lnTo>
                  <a:pt x="4442" y="1343"/>
                </a:lnTo>
                <a:lnTo>
                  <a:pt x="4466" y="1375"/>
                </a:lnTo>
                <a:lnTo>
                  <a:pt x="4523" y="1433"/>
                </a:lnTo>
                <a:lnTo>
                  <a:pt x="4588" y="1482"/>
                </a:lnTo>
                <a:lnTo>
                  <a:pt x="4658" y="1522"/>
                </a:lnTo>
                <a:lnTo>
                  <a:pt x="4732" y="1552"/>
                </a:lnTo>
                <a:lnTo>
                  <a:pt x="4810" y="1572"/>
                </a:lnTo>
                <a:lnTo>
                  <a:pt x="4890" y="1580"/>
                </a:lnTo>
                <a:lnTo>
                  <a:pt x="4972" y="1578"/>
                </a:lnTo>
                <a:lnTo>
                  <a:pt x="5012" y="1571"/>
                </a:lnTo>
                <a:lnTo>
                  <a:pt x="5052" y="1562"/>
                </a:lnTo>
                <a:lnTo>
                  <a:pt x="5129" y="1534"/>
                </a:lnTo>
                <a:lnTo>
                  <a:pt x="5199" y="1495"/>
                </a:lnTo>
                <a:lnTo>
                  <a:pt x="5261" y="1444"/>
                </a:lnTo>
                <a:lnTo>
                  <a:pt x="5313" y="1385"/>
                </a:lnTo>
                <a:lnTo>
                  <a:pt x="5352" y="1316"/>
                </a:lnTo>
                <a:lnTo>
                  <a:pt x="5376" y="1241"/>
                </a:lnTo>
                <a:lnTo>
                  <a:pt x="5383" y="1159"/>
                </a:lnTo>
                <a:lnTo>
                  <a:pt x="5377" y="1116"/>
                </a:lnTo>
                <a:lnTo>
                  <a:pt x="5371" y="1081"/>
                </a:lnTo>
                <a:lnTo>
                  <a:pt x="5344" y="1016"/>
                </a:lnTo>
                <a:lnTo>
                  <a:pt x="5304" y="958"/>
                </a:lnTo>
                <a:lnTo>
                  <a:pt x="5253" y="911"/>
                </a:lnTo>
                <a:lnTo>
                  <a:pt x="5193" y="876"/>
                </a:lnTo>
                <a:lnTo>
                  <a:pt x="5129" y="857"/>
                </a:lnTo>
                <a:lnTo>
                  <a:pt x="5060" y="856"/>
                </a:lnTo>
                <a:lnTo>
                  <a:pt x="4991" y="873"/>
                </a:lnTo>
                <a:lnTo>
                  <a:pt x="4959" y="891"/>
                </a:lnTo>
                <a:lnTo>
                  <a:pt x="4951" y="896"/>
                </a:lnTo>
                <a:lnTo>
                  <a:pt x="4948" y="910"/>
                </a:lnTo>
                <a:lnTo>
                  <a:pt x="4956" y="922"/>
                </a:lnTo>
                <a:lnTo>
                  <a:pt x="4969" y="927"/>
                </a:lnTo>
                <a:lnTo>
                  <a:pt x="4978" y="924"/>
                </a:lnTo>
                <a:lnTo>
                  <a:pt x="5004" y="913"/>
                </a:lnTo>
                <a:lnTo>
                  <a:pt x="5060" y="902"/>
                </a:lnTo>
                <a:lnTo>
                  <a:pt x="5117" y="908"/>
                </a:lnTo>
                <a:lnTo>
                  <a:pt x="5170" y="926"/>
                </a:lnTo>
                <a:lnTo>
                  <a:pt x="5195" y="941"/>
                </a:lnTo>
                <a:lnTo>
                  <a:pt x="5219" y="958"/>
                </a:lnTo>
                <a:lnTo>
                  <a:pt x="5257" y="1002"/>
                </a:lnTo>
                <a:lnTo>
                  <a:pt x="5283" y="1054"/>
                </a:lnTo>
                <a:lnTo>
                  <a:pt x="5295" y="1111"/>
                </a:lnTo>
                <a:lnTo>
                  <a:pt x="5295" y="1141"/>
                </a:lnTo>
                <a:lnTo>
                  <a:pt x="5293" y="1169"/>
                </a:lnTo>
                <a:lnTo>
                  <a:pt x="5280" y="1225"/>
                </a:lnTo>
                <a:lnTo>
                  <a:pt x="5258" y="1276"/>
                </a:lnTo>
                <a:lnTo>
                  <a:pt x="5228" y="1321"/>
                </a:lnTo>
                <a:lnTo>
                  <a:pt x="5191" y="1361"/>
                </a:lnTo>
                <a:lnTo>
                  <a:pt x="5148" y="1395"/>
                </a:lnTo>
                <a:lnTo>
                  <a:pt x="5099" y="1423"/>
                </a:lnTo>
                <a:lnTo>
                  <a:pt x="5047" y="1444"/>
                </a:lnTo>
                <a:lnTo>
                  <a:pt x="5020" y="1452"/>
                </a:lnTo>
                <a:lnTo>
                  <a:pt x="4993" y="1458"/>
                </a:lnTo>
                <a:lnTo>
                  <a:pt x="4938" y="1466"/>
                </a:lnTo>
                <a:lnTo>
                  <a:pt x="4884" y="1466"/>
                </a:lnTo>
                <a:lnTo>
                  <a:pt x="4828" y="1461"/>
                </a:lnTo>
                <a:lnTo>
                  <a:pt x="4775" y="1451"/>
                </a:lnTo>
                <a:lnTo>
                  <a:pt x="4722" y="1433"/>
                </a:lnTo>
                <a:lnTo>
                  <a:pt x="4672" y="1409"/>
                </a:lnTo>
                <a:lnTo>
                  <a:pt x="4626" y="1379"/>
                </a:lnTo>
                <a:lnTo>
                  <a:pt x="4604" y="1363"/>
                </a:lnTo>
                <a:lnTo>
                  <a:pt x="4582" y="1344"/>
                </a:lnTo>
                <a:lnTo>
                  <a:pt x="4541" y="1303"/>
                </a:lnTo>
                <a:lnTo>
                  <a:pt x="4508" y="1258"/>
                </a:lnTo>
                <a:lnTo>
                  <a:pt x="4479" y="1208"/>
                </a:lnTo>
                <a:lnTo>
                  <a:pt x="4456" y="1156"/>
                </a:lnTo>
                <a:lnTo>
                  <a:pt x="4439" y="1102"/>
                </a:lnTo>
                <a:lnTo>
                  <a:pt x="4429" y="1046"/>
                </a:lnTo>
                <a:lnTo>
                  <a:pt x="4426" y="988"/>
                </a:lnTo>
                <a:lnTo>
                  <a:pt x="4427" y="959"/>
                </a:lnTo>
                <a:lnTo>
                  <a:pt x="4431" y="918"/>
                </a:lnTo>
                <a:lnTo>
                  <a:pt x="4451" y="839"/>
                </a:lnTo>
                <a:lnTo>
                  <a:pt x="4484" y="765"/>
                </a:lnTo>
                <a:lnTo>
                  <a:pt x="4529" y="696"/>
                </a:lnTo>
                <a:lnTo>
                  <a:pt x="4582" y="635"/>
                </a:lnTo>
                <a:lnTo>
                  <a:pt x="4644" y="581"/>
                </a:lnTo>
                <a:lnTo>
                  <a:pt x="4711" y="536"/>
                </a:lnTo>
                <a:lnTo>
                  <a:pt x="4784" y="498"/>
                </a:lnTo>
                <a:lnTo>
                  <a:pt x="4823" y="482"/>
                </a:lnTo>
                <a:lnTo>
                  <a:pt x="4867" y="467"/>
                </a:lnTo>
                <a:lnTo>
                  <a:pt x="4958" y="442"/>
                </a:lnTo>
                <a:lnTo>
                  <a:pt x="5050" y="427"/>
                </a:lnTo>
                <a:lnTo>
                  <a:pt x="5143" y="418"/>
                </a:lnTo>
                <a:lnTo>
                  <a:pt x="5284" y="415"/>
                </a:lnTo>
                <a:lnTo>
                  <a:pt x="5472" y="432"/>
                </a:lnTo>
                <a:lnTo>
                  <a:pt x="5564" y="447"/>
                </a:lnTo>
                <a:lnTo>
                  <a:pt x="5648" y="463"/>
                </a:lnTo>
                <a:lnTo>
                  <a:pt x="5816" y="506"/>
                </a:lnTo>
                <a:lnTo>
                  <a:pt x="5976" y="562"/>
                </a:lnTo>
                <a:lnTo>
                  <a:pt x="6133" y="629"/>
                </a:lnTo>
                <a:lnTo>
                  <a:pt x="6283" y="708"/>
                </a:lnTo>
                <a:lnTo>
                  <a:pt x="6429" y="797"/>
                </a:lnTo>
                <a:lnTo>
                  <a:pt x="6566" y="897"/>
                </a:lnTo>
                <a:lnTo>
                  <a:pt x="6698" y="1007"/>
                </a:lnTo>
                <a:lnTo>
                  <a:pt x="6760" y="1067"/>
                </a:lnTo>
                <a:lnTo>
                  <a:pt x="6755" y="1071"/>
                </a:lnTo>
                <a:lnTo>
                  <a:pt x="6753" y="1075"/>
                </a:lnTo>
                <a:lnTo>
                  <a:pt x="6754" y="1084"/>
                </a:lnTo>
                <a:lnTo>
                  <a:pt x="6759" y="1089"/>
                </a:lnTo>
                <a:lnTo>
                  <a:pt x="6768" y="1090"/>
                </a:lnTo>
                <a:lnTo>
                  <a:pt x="6772" y="1088"/>
                </a:lnTo>
                <a:lnTo>
                  <a:pt x="6777" y="1083"/>
                </a:lnTo>
                <a:lnTo>
                  <a:pt x="6782" y="1088"/>
                </a:lnTo>
                <a:lnTo>
                  <a:pt x="6786" y="1090"/>
                </a:lnTo>
                <a:lnTo>
                  <a:pt x="6794" y="1089"/>
                </a:lnTo>
                <a:lnTo>
                  <a:pt x="6801" y="1084"/>
                </a:lnTo>
                <a:lnTo>
                  <a:pt x="6801" y="1075"/>
                </a:lnTo>
                <a:lnTo>
                  <a:pt x="6798" y="1071"/>
                </a:lnTo>
                <a:lnTo>
                  <a:pt x="6794" y="1067"/>
                </a:lnTo>
                <a:lnTo>
                  <a:pt x="6856" y="1007"/>
                </a:lnTo>
                <a:lnTo>
                  <a:pt x="6987" y="897"/>
                </a:lnTo>
                <a:lnTo>
                  <a:pt x="7126" y="797"/>
                </a:lnTo>
                <a:lnTo>
                  <a:pt x="7270" y="708"/>
                </a:lnTo>
                <a:lnTo>
                  <a:pt x="7421" y="629"/>
                </a:lnTo>
                <a:lnTo>
                  <a:pt x="7577" y="562"/>
                </a:lnTo>
                <a:lnTo>
                  <a:pt x="7739" y="506"/>
                </a:lnTo>
                <a:lnTo>
                  <a:pt x="7905" y="463"/>
                </a:lnTo>
                <a:lnTo>
                  <a:pt x="7989" y="447"/>
                </a:lnTo>
                <a:lnTo>
                  <a:pt x="8081" y="432"/>
                </a:lnTo>
                <a:lnTo>
                  <a:pt x="8269" y="415"/>
                </a:lnTo>
                <a:lnTo>
                  <a:pt x="8410" y="418"/>
                </a:lnTo>
                <a:lnTo>
                  <a:pt x="8505" y="427"/>
                </a:lnTo>
                <a:lnTo>
                  <a:pt x="8597" y="442"/>
                </a:lnTo>
                <a:lnTo>
                  <a:pt x="8688" y="467"/>
                </a:lnTo>
                <a:lnTo>
                  <a:pt x="8732" y="482"/>
                </a:lnTo>
                <a:lnTo>
                  <a:pt x="8769" y="498"/>
                </a:lnTo>
                <a:lnTo>
                  <a:pt x="8842" y="536"/>
                </a:lnTo>
                <a:lnTo>
                  <a:pt x="8911" y="581"/>
                </a:lnTo>
                <a:lnTo>
                  <a:pt x="8972" y="635"/>
                </a:lnTo>
                <a:lnTo>
                  <a:pt x="9026" y="696"/>
                </a:lnTo>
                <a:lnTo>
                  <a:pt x="9070" y="765"/>
                </a:lnTo>
                <a:lnTo>
                  <a:pt x="9103" y="839"/>
                </a:lnTo>
                <a:lnTo>
                  <a:pt x="9122" y="918"/>
                </a:lnTo>
                <a:lnTo>
                  <a:pt x="9126" y="959"/>
                </a:lnTo>
                <a:lnTo>
                  <a:pt x="9127" y="988"/>
                </a:lnTo>
                <a:lnTo>
                  <a:pt x="9125" y="1046"/>
                </a:lnTo>
                <a:lnTo>
                  <a:pt x="9114" y="1102"/>
                </a:lnTo>
                <a:lnTo>
                  <a:pt x="9097" y="1156"/>
                </a:lnTo>
                <a:lnTo>
                  <a:pt x="9075" y="1208"/>
                </a:lnTo>
                <a:lnTo>
                  <a:pt x="9046" y="1258"/>
                </a:lnTo>
                <a:lnTo>
                  <a:pt x="9012" y="1303"/>
                </a:lnTo>
                <a:lnTo>
                  <a:pt x="8972" y="1344"/>
                </a:lnTo>
                <a:lnTo>
                  <a:pt x="8950" y="1363"/>
                </a:lnTo>
                <a:lnTo>
                  <a:pt x="8929" y="1379"/>
                </a:lnTo>
                <a:lnTo>
                  <a:pt x="8882" y="1409"/>
                </a:lnTo>
                <a:lnTo>
                  <a:pt x="8832" y="1433"/>
                </a:lnTo>
                <a:lnTo>
                  <a:pt x="8780" y="1451"/>
                </a:lnTo>
                <a:lnTo>
                  <a:pt x="8725" y="1461"/>
                </a:lnTo>
                <a:lnTo>
                  <a:pt x="8671" y="1466"/>
                </a:lnTo>
                <a:lnTo>
                  <a:pt x="8615" y="1466"/>
                </a:lnTo>
                <a:lnTo>
                  <a:pt x="8561" y="1458"/>
                </a:lnTo>
                <a:lnTo>
                  <a:pt x="8534" y="1452"/>
                </a:lnTo>
                <a:lnTo>
                  <a:pt x="8506" y="1444"/>
                </a:lnTo>
                <a:lnTo>
                  <a:pt x="8454" y="1423"/>
                </a:lnTo>
                <a:lnTo>
                  <a:pt x="8407" y="1395"/>
                </a:lnTo>
                <a:lnTo>
                  <a:pt x="8362" y="1361"/>
                </a:lnTo>
                <a:lnTo>
                  <a:pt x="8325" y="1321"/>
                </a:lnTo>
                <a:lnTo>
                  <a:pt x="8295" y="1276"/>
                </a:lnTo>
                <a:lnTo>
                  <a:pt x="8273" y="1225"/>
                </a:lnTo>
                <a:lnTo>
                  <a:pt x="8261" y="1169"/>
                </a:lnTo>
                <a:lnTo>
                  <a:pt x="8259" y="1141"/>
                </a:lnTo>
                <a:lnTo>
                  <a:pt x="8260" y="1111"/>
                </a:lnTo>
                <a:lnTo>
                  <a:pt x="8272" y="1054"/>
                </a:lnTo>
                <a:lnTo>
                  <a:pt x="8296" y="1002"/>
                </a:lnTo>
                <a:lnTo>
                  <a:pt x="8334" y="958"/>
                </a:lnTo>
                <a:lnTo>
                  <a:pt x="8359" y="941"/>
                </a:lnTo>
                <a:lnTo>
                  <a:pt x="8383" y="926"/>
                </a:lnTo>
                <a:lnTo>
                  <a:pt x="8438" y="908"/>
                </a:lnTo>
                <a:lnTo>
                  <a:pt x="8493" y="902"/>
                </a:lnTo>
                <a:lnTo>
                  <a:pt x="8549" y="913"/>
                </a:lnTo>
                <a:lnTo>
                  <a:pt x="8576" y="924"/>
                </a:lnTo>
                <a:lnTo>
                  <a:pt x="8584" y="927"/>
                </a:lnTo>
                <a:lnTo>
                  <a:pt x="8598" y="922"/>
                </a:lnTo>
                <a:lnTo>
                  <a:pt x="8605" y="910"/>
                </a:lnTo>
                <a:lnTo>
                  <a:pt x="8602" y="896"/>
                </a:lnTo>
                <a:lnTo>
                  <a:pt x="8596" y="891"/>
                </a:lnTo>
                <a:lnTo>
                  <a:pt x="8562" y="873"/>
                </a:lnTo>
                <a:lnTo>
                  <a:pt x="8493" y="856"/>
                </a:lnTo>
                <a:lnTo>
                  <a:pt x="8425" y="857"/>
                </a:lnTo>
                <a:lnTo>
                  <a:pt x="8360" y="876"/>
                </a:lnTo>
                <a:lnTo>
                  <a:pt x="8300" y="911"/>
                </a:lnTo>
                <a:lnTo>
                  <a:pt x="8250" y="958"/>
                </a:lnTo>
                <a:lnTo>
                  <a:pt x="8210" y="1016"/>
                </a:lnTo>
                <a:lnTo>
                  <a:pt x="8184" y="1081"/>
                </a:lnTo>
                <a:lnTo>
                  <a:pt x="8176" y="1116"/>
                </a:lnTo>
                <a:lnTo>
                  <a:pt x="8172" y="1159"/>
                </a:lnTo>
                <a:lnTo>
                  <a:pt x="8178" y="1241"/>
                </a:lnTo>
                <a:lnTo>
                  <a:pt x="8202" y="1316"/>
                </a:lnTo>
                <a:lnTo>
                  <a:pt x="8241" y="1385"/>
                </a:lnTo>
                <a:lnTo>
                  <a:pt x="8292" y="1444"/>
                </a:lnTo>
                <a:lnTo>
                  <a:pt x="8355" y="1495"/>
                </a:lnTo>
                <a:lnTo>
                  <a:pt x="8425" y="1534"/>
                </a:lnTo>
                <a:lnTo>
                  <a:pt x="8501" y="1562"/>
                </a:lnTo>
                <a:lnTo>
                  <a:pt x="8541" y="1571"/>
                </a:lnTo>
                <a:lnTo>
                  <a:pt x="8582" y="1578"/>
                </a:lnTo>
                <a:lnTo>
                  <a:pt x="8663" y="1580"/>
                </a:lnTo>
                <a:lnTo>
                  <a:pt x="8744" y="1572"/>
                </a:lnTo>
                <a:lnTo>
                  <a:pt x="8821" y="1552"/>
                </a:lnTo>
                <a:lnTo>
                  <a:pt x="8896" y="1522"/>
                </a:lnTo>
                <a:lnTo>
                  <a:pt x="8966" y="1482"/>
                </a:lnTo>
                <a:lnTo>
                  <a:pt x="9030" y="1433"/>
                </a:lnTo>
                <a:lnTo>
                  <a:pt x="9087" y="1375"/>
                </a:lnTo>
                <a:lnTo>
                  <a:pt x="9113" y="1343"/>
                </a:lnTo>
                <a:lnTo>
                  <a:pt x="9132" y="1315"/>
                </a:lnTo>
                <a:lnTo>
                  <a:pt x="9166" y="1252"/>
                </a:lnTo>
                <a:lnTo>
                  <a:pt x="9192" y="1188"/>
                </a:lnTo>
                <a:lnTo>
                  <a:pt x="9209" y="1119"/>
                </a:lnTo>
                <a:lnTo>
                  <a:pt x="9217" y="1050"/>
                </a:lnTo>
                <a:lnTo>
                  <a:pt x="9217" y="980"/>
                </a:lnTo>
                <a:lnTo>
                  <a:pt x="9209" y="910"/>
                </a:lnTo>
                <a:lnTo>
                  <a:pt x="9193" y="841"/>
                </a:lnTo>
                <a:lnTo>
                  <a:pt x="9182" y="808"/>
                </a:lnTo>
                <a:lnTo>
                  <a:pt x="9219" y="856"/>
                </a:lnTo>
                <a:lnTo>
                  <a:pt x="9279" y="962"/>
                </a:lnTo>
                <a:lnTo>
                  <a:pt x="9322" y="1079"/>
                </a:lnTo>
                <a:lnTo>
                  <a:pt x="9353" y="1198"/>
                </a:lnTo>
                <a:lnTo>
                  <a:pt x="9364" y="1258"/>
                </a:lnTo>
                <a:lnTo>
                  <a:pt x="9395" y="1445"/>
                </a:lnTo>
                <a:lnTo>
                  <a:pt x="9433" y="1631"/>
                </a:lnTo>
                <a:lnTo>
                  <a:pt x="9427" y="1627"/>
                </a:lnTo>
                <a:lnTo>
                  <a:pt x="9420" y="1623"/>
                </a:lnTo>
                <a:lnTo>
                  <a:pt x="9419" y="1626"/>
                </a:lnTo>
                <a:lnTo>
                  <a:pt x="9427" y="1632"/>
                </a:lnTo>
                <a:lnTo>
                  <a:pt x="9436" y="1640"/>
                </a:lnTo>
                <a:lnTo>
                  <a:pt x="9455" y="1712"/>
                </a:lnTo>
                <a:lnTo>
                  <a:pt x="9495" y="1817"/>
                </a:lnTo>
                <a:lnTo>
                  <a:pt x="9530" y="1885"/>
                </a:lnTo>
                <a:lnTo>
                  <a:pt x="9550" y="1917"/>
                </a:lnTo>
                <a:lnTo>
                  <a:pt x="9546" y="1951"/>
                </a:lnTo>
                <a:lnTo>
                  <a:pt x="9528" y="2013"/>
                </a:lnTo>
                <a:lnTo>
                  <a:pt x="9512" y="2043"/>
                </a:lnTo>
                <a:lnTo>
                  <a:pt x="9497" y="2068"/>
                </a:lnTo>
                <a:lnTo>
                  <a:pt x="9458" y="2108"/>
                </a:lnTo>
                <a:lnTo>
                  <a:pt x="9412" y="2140"/>
                </a:lnTo>
                <a:lnTo>
                  <a:pt x="9362" y="2165"/>
                </a:lnTo>
                <a:lnTo>
                  <a:pt x="9306" y="2179"/>
                </a:lnTo>
                <a:lnTo>
                  <a:pt x="9250" y="2183"/>
                </a:lnTo>
                <a:lnTo>
                  <a:pt x="9193" y="2179"/>
                </a:lnTo>
                <a:lnTo>
                  <a:pt x="9140" y="2164"/>
                </a:lnTo>
                <a:lnTo>
                  <a:pt x="9116" y="2151"/>
                </a:lnTo>
                <a:lnTo>
                  <a:pt x="9088" y="2135"/>
                </a:lnTo>
                <a:lnTo>
                  <a:pt x="9043" y="2094"/>
                </a:lnTo>
                <a:lnTo>
                  <a:pt x="9011" y="2044"/>
                </a:lnTo>
                <a:lnTo>
                  <a:pt x="8990" y="1990"/>
                </a:lnTo>
                <a:lnTo>
                  <a:pt x="8985" y="1934"/>
                </a:lnTo>
                <a:lnTo>
                  <a:pt x="8994" y="1878"/>
                </a:lnTo>
                <a:lnTo>
                  <a:pt x="9018" y="1828"/>
                </a:lnTo>
                <a:lnTo>
                  <a:pt x="9061" y="1784"/>
                </a:lnTo>
                <a:lnTo>
                  <a:pt x="9090" y="1767"/>
                </a:lnTo>
                <a:lnTo>
                  <a:pt x="9103" y="1759"/>
                </a:lnTo>
                <a:lnTo>
                  <a:pt x="9131" y="1751"/>
                </a:lnTo>
                <a:lnTo>
                  <a:pt x="9174" y="1750"/>
                </a:lnTo>
                <a:lnTo>
                  <a:pt x="9228" y="1767"/>
                </a:lnTo>
                <a:lnTo>
                  <a:pt x="9276" y="1801"/>
                </a:lnTo>
                <a:lnTo>
                  <a:pt x="9293" y="1823"/>
                </a:lnTo>
                <a:lnTo>
                  <a:pt x="9302" y="1836"/>
                </a:lnTo>
                <a:lnTo>
                  <a:pt x="9313" y="1862"/>
                </a:lnTo>
                <a:lnTo>
                  <a:pt x="9316" y="1904"/>
                </a:lnTo>
                <a:lnTo>
                  <a:pt x="9310" y="1934"/>
                </a:lnTo>
                <a:lnTo>
                  <a:pt x="9307" y="1944"/>
                </a:lnTo>
                <a:lnTo>
                  <a:pt x="9296" y="1963"/>
                </a:lnTo>
                <a:lnTo>
                  <a:pt x="9279" y="1977"/>
                </a:lnTo>
                <a:lnTo>
                  <a:pt x="9259" y="1985"/>
                </a:lnTo>
                <a:lnTo>
                  <a:pt x="9249" y="1986"/>
                </a:lnTo>
                <a:lnTo>
                  <a:pt x="9240" y="1986"/>
                </a:lnTo>
                <a:lnTo>
                  <a:pt x="9224" y="1977"/>
                </a:lnTo>
                <a:lnTo>
                  <a:pt x="9211" y="1952"/>
                </a:lnTo>
                <a:lnTo>
                  <a:pt x="9211" y="1935"/>
                </a:lnTo>
                <a:lnTo>
                  <a:pt x="9213" y="1920"/>
                </a:lnTo>
                <a:lnTo>
                  <a:pt x="9196" y="1898"/>
                </a:lnTo>
                <a:lnTo>
                  <a:pt x="9170" y="1890"/>
                </a:lnTo>
                <a:lnTo>
                  <a:pt x="9153" y="1898"/>
                </a:lnTo>
                <a:lnTo>
                  <a:pt x="9145" y="1908"/>
                </a:lnTo>
                <a:lnTo>
                  <a:pt x="9143" y="1917"/>
                </a:lnTo>
                <a:lnTo>
                  <a:pt x="9141" y="1933"/>
                </a:lnTo>
                <a:lnTo>
                  <a:pt x="9145" y="1960"/>
                </a:lnTo>
                <a:lnTo>
                  <a:pt x="9158" y="1983"/>
                </a:lnTo>
                <a:lnTo>
                  <a:pt x="9178" y="2000"/>
                </a:lnTo>
                <a:lnTo>
                  <a:pt x="9201" y="2012"/>
                </a:lnTo>
                <a:lnTo>
                  <a:pt x="9228" y="2018"/>
                </a:lnTo>
                <a:lnTo>
                  <a:pt x="9257" y="2018"/>
                </a:lnTo>
                <a:lnTo>
                  <a:pt x="9284" y="2011"/>
                </a:lnTo>
                <a:lnTo>
                  <a:pt x="9297" y="2004"/>
                </a:lnTo>
                <a:lnTo>
                  <a:pt x="9310" y="1995"/>
                </a:lnTo>
                <a:lnTo>
                  <a:pt x="9331" y="1974"/>
                </a:lnTo>
                <a:lnTo>
                  <a:pt x="9344" y="1948"/>
                </a:lnTo>
                <a:lnTo>
                  <a:pt x="9351" y="1920"/>
                </a:lnTo>
                <a:lnTo>
                  <a:pt x="9354" y="1874"/>
                </a:lnTo>
                <a:lnTo>
                  <a:pt x="9341" y="1815"/>
                </a:lnTo>
                <a:lnTo>
                  <a:pt x="9328" y="1790"/>
                </a:lnTo>
                <a:lnTo>
                  <a:pt x="9310" y="1763"/>
                </a:lnTo>
                <a:lnTo>
                  <a:pt x="9261" y="1719"/>
                </a:lnTo>
                <a:lnTo>
                  <a:pt x="9201" y="1690"/>
                </a:lnTo>
                <a:lnTo>
                  <a:pt x="9138" y="1679"/>
                </a:lnTo>
                <a:lnTo>
                  <a:pt x="9105" y="1683"/>
                </a:lnTo>
                <a:lnTo>
                  <a:pt x="9069" y="1692"/>
                </a:lnTo>
                <a:lnTo>
                  <a:pt x="9005" y="1725"/>
                </a:lnTo>
                <a:lnTo>
                  <a:pt x="8955" y="1776"/>
                </a:lnTo>
                <a:lnTo>
                  <a:pt x="8917" y="1839"/>
                </a:lnTo>
                <a:lnTo>
                  <a:pt x="8906" y="1874"/>
                </a:lnTo>
                <a:lnTo>
                  <a:pt x="8896" y="1913"/>
                </a:lnTo>
                <a:lnTo>
                  <a:pt x="8898" y="1987"/>
                </a:lnTo>
                <a:lnTo>
                  <a:pt x="8919" y="2056"/>
                </a:lnTo>
                <a:lnTo>
                  <a:pt x="8957" y="2117"/>
                </a:lnTo>
                <a:lnTo>
                  <a:pt x="9009" y="2170"/>
                </a:lnTo>
                <a:lnTo>
                  <a:pt x="9071" y="2210"/>
                </a:lnTo>
                <a:lnTo>
                  <a:pt x="9140" y="2239"/>
                </a:lnTo>
                <a:lnTo>
                  <a:pt x="9213" y="2252"/>
                </a:lnTo>
                <a:lnTo>
                  <a:pt x="9249" y="2252"/>
                </a:lnTo>
                <a:lnTo>
                  <a:pt x="9280" y="2248"/>
                </a:lnTo>
                <a:lnTo>
                  <a:pt x="9340" y="2235"/>
                </a:lnTo>
                <a:lnTo>
                  <a:pt x="9394" y="2211"/>
                </a:lnTo>
                <a:lnTo>
                  <a:pt x="9443" y="2179"/>
                </a:lnTo>
                <a:lnTo>
                  <a:pt x="9488" y="2140"/>
                </a:lnTo>
                <a:lnTo>
                  <a:pt x="9524" y="2094"/>
                </a:lnTo>
                <a:lnTo>
                  <a:pt x="9551" y="2042"/>
                </a:lnTo>
                <a:lnTo>
                  <a:pt x="9570" y="1986"/>
                </a:lnTo>
                <a:lnTo>
                  <a:pt x="9576" y="1956"/>
                </a:lnTo>
                <a:lnTo>
                  <a:pt x="9600" y="1987"/>
                </a:lnTo>
                <a:lnTo>
                  <a:pt x="9652" y="2047"/>
                </a:lnTo>
                <a:lnTo>
                  <a:pt x="9710" y="2100"/>
                </a:lnTo>
                <a:lnTo>
                  <a:pt x="9774" y="2147"/>
                </a:lnTo>
                <a:lnTo>
                  <a:pt x="9841" y="2188"/>
                </a:lnTo>
                <a:lnTo>
                  <a:pt x="9913" y="2223"/>
                </a:lnTo>
                <a:lnTo>
                  <a:pt x="9987" y="2250"/>
                </a:lnTo>
                <a:lnTo>
                  <a:pt x="10063" y="2270"/>
                </a:lnTo>
                <a:lnTo>
                  <a:pt x="10102" y="2276"/>
                </a:lnTo>
                <a:lnTo>
                  <a:pt x="10145" y="2283"/>
                </a:lnTo>
                <a:lnTo>
                  <a:pt x="10230" y="2287"/>
                </a:lnTo>
                <a:lnTo>
                  <a:pt x="10314" y="2280"/>
                </a:lnTo>
                <a:lnTo>
                  <a:pt x="10399" y="2266"/>
                </a:lnTo>
                <a:lnTo>
                  <a:pt x="10480" y="2244"/>
                </a:lnTo>
                <a:lnTo>
                  <a:pt x="10559" y="2213"/>
                </a:lnTo>
                <a:lnTo>
                  <a:pt x="10635" y="2173"/>
                </a:lnTo>
                <a:lnTo>
                  <a:pt x="10707" y="2126"/>
                </a:lnTo>
                <a:lnTo>
                  <a:pt x="10741" y="2100"/>
                </a:lnTo>
                <a:lnTo>
                  <a:pt x="10771" y="2075"/>
                </a:lnTo>
                <a:lnTo>
                  <a:pt x="10826" y="2022"/>
                </a:lnTo>
                <a:lnTo>
                  <a:pt x="10900" y="1937"/>
                </a:lnTo>
                <a:lnTo>
                  <a:pt x="10982" y="1810"/>
                </a:lnTo>
                <a:lnTo>
                  <a:pt x="11049" y="1674"/>
                </a:lnTo>
                <a:lnTo>
                  <a:pt x="11079" y="1602"/>
                </a:lnTo>
                <a:lnTo>
                  <a:pt x="11123" y="1561"/>
                </a:lnTo>
                <a:lnTo>
                  <a:pt x="11220" y="1488"/>
                </a:lnTo>
                <a:lnTo>
                  <a:pt x="11272" y="1457"/>
                </a:lnTo>
                <a:lnTo>
                  <a:pt x="11303" y="1440"/>
                </a:lnTo>
                <a:lnTo>
                  <a:pt x="11369" y="1413"/>
                </a:lnTo>
                <a:lnTo>
                  <a:pt x="11439" y="1394"/>
                </a:lnTo>
                <a:lnTo>
                  <a:pt x="11511" y="1383"/>
                </a:lnTo>
                <a:lnTo>
                  <a:pt x="11582" y="1383"/>
                </a:lnTo>
                <a:lnTo>
                  <a:pt x="11651" y="1394"/>
                </a:lnTo>
                <a:lnTo>
                  <a:pt x="11718" y="1417"/>
                </a:lnTo>
                <a:lnTo>
                  <a:pt x="11780" y="1452"/>
                </a:lnTo>
                <a:lnTo>
                  <a:pt x="11809" y="1475"/>
                </a:lnTo>
                <a:lnTo>
                  <a:pt x="11833" y="1499"/>
                </a:lnTo>
                <a:lnTo>
                  <a:pt x="11871" y="1550"/>
                </a:lnTo>
                <a:lnTo>
                  <a:pt x="11896" y="1609"/>
                </a:lnTo>
                <a:lnTo>
                  <a:pt x="11907" y="1671"/>
                </a:lnTo>
                <a:lnTo>
                  <a:pt x="11906" y="1732"/>
                </a:lnTo>
                <a:lnTo>
                  <a:pt x="11891" y="1792"/>
                </a:lnTo>
                <a:lnTo>
                  <a:pt x="11859" y="1845"/>
                </a:lnTo>
                <a:lnTo>
                  <a:pt x="11814" y="1890"/>
                </a:lnTo>
                <a:lnTo>
                  <a:pt x="11784" y="1907"/>
                </a:lnTo>
                <a:lnTo>
                  <a:pt x="11758" y="1920"/>
                </a:lnTo>
                <a:lnTo>
                  <a:pt x="11699" y="1930"/>
                </a:lnTo>
                <a:lnTo>
                  <a:pt x="11640" y="1924"/>
                </a:lnTo>
                <a:lnTo>
                  <a:pt x="11587" y="1898"/>
                </a:lnTo>
                <a:lnTo>
                  <a:pt x="11565" y="1878"/>
                </a:lnTo>
                <a:lnTo>
                  <a:pt x="11556" y="1868"/>
                </a:lnTo>
                <a:lnTo>
                  <a:pt x="11544" y="1845"/>
                </a:lnTo>
                <a:lnTo>
                  <a:pt x="11538" y="1808"/>
                </a:lnTo>
                <a:lnTo>
                  <a:pt x="11552" y="1760"/>
                </a:lnTo>
                <a:lnTo>
                  <a:pt x="11577" y="1732"/>
                </a:lnTo>
                <a:lnTo>
                  <a:pt x="11598" y="1719"/>
                </a:lnTo>
                <a:lnTo>
                  <a:pt x="11609" y="1714"/>
                </a:lnTo>
                <a:lnTo>
                  <a:pt x="11624" y="1709"/>
                </a:lnTo>
                <a:lnTo>
                  <a:pt x="11635" y="1687"/>
                </a:lnTo>
                <a:lnTo>
                  <a:pt x="11633" y="1662"/>
                </a:lnTo>
                <a:lnTo>
                  <a:pt x="11614" y="1645"/>
                </a:lnTo>
                <a:lnTo>
                  <a:pt x="11600" y="1642"/>
                </a:lnTo>
                <a:lnTo>
                  <a:pt x="11583" y="1644"/>
                </a:lnTo>
                <a:lnTo>
                  <a:pt x="11551" y="1650"/>
                </a:lnTo>
                <a:lnTo>
                  <a:pt x="11522" y="1665"/>
                </a:lnTo>
                <a:lnTo>
                  <a:pt x="11499" y="1685"/>
                </a:lnTo>
                <a:lnTo>
                  <a:pt x="11469" y="1723"/>
                </a:lnTo>
                <a:lnTo>
                  <a:pt x="11446" y="1784"/>
                </a:lnTo>
                <a:lnTo>
                  <a:pt x="11441" y="1816"/>
                </a:lnTo>
                <a:lnTo>
                  <a:pt x="11441" y="1836"/>
                </a:lnTo>
                <a:lnTo>
                  <a:pt x="11446" y="1871"/>
                </a:lnTo>
                <a:lnTo>
                  <a:pt x="11459" y="1904"/>
                </a:lnTo>
                <a:lnTo>
                  <a:pt x="11478" y="1934"/>
                </a:lnTo>
                <a:lnTo>
                  <a:pt x="11517" y="1972"/>
                </a:lnTo>
                <a:lnTo>
                  <a:pt x="11581" y="2008"/>
                </a:lnTo>
                <a:lnTo>
                  <a:pt x="11614" y="2018"/>
                </a:lnTo>
                <a:lnTo>
                  <a:pt x="11634" y="2022"/>
                </a:lnTo>
                <a:lnTo>
                  <a:pt x="11673" y="2026"/>
                </a:lnTo>
                <a:lnTo>
                  <a:pt x="11730" y="2021"/>
                </a:lnTo>
                <a:lnTo>
                  <a:pt x="11804" y="1996"/>
                </a:lnTo>
                <a:lnTo>
                  <a:pt x="11870" y="1954"/>
                </a:lnTo>
                <a:lnTo>
                  <a:pt x="11897" y="1926"/>
                </a:lnTo>
                <a:lnTo>
                  <a:pt x="11922" y="1898"/>
                </a:lnTo>
                <a:lnTo>
                  <a:pt x="11941" y="1864"/>
                </a:lnTo>
                <a:lnTo>
                  <a:pt x="11953" y="1886"/>
                </a:lnTo>
                <a:lnTo>
                  <a:pt x="11984" y="1922"/>
                </a:lnTo>
                <a:lnTo>
                  <a:pt x="12005" y="1937"/>
                </a:lnTo>
                <a:lnTo>
                  <a:pt x="12027" y="1947"/>
                </a:lnTo>
                <a:lnTo>
                  <a:pt x="12069" y="1955"/>
                </a:lnTo>
                <a:lnTo>
                  <a:pt x="12110" y="1947"/>
                </a:lnTo>
                <a:lnTo>
                  <a:pt x="12147" y="1929"/>
                </a:lnTo>
                <a:lnTo>
                  <a:pt x="12180" y="1900"/>
                </a:lnTo>
                <a:lnTo>
                  <a:pt x="12204" y="1864"/>
                </a:lnTo>
                <a:lnTo>
                  <a:pt x="12220" y="1824"/>
                </a:lnTo>
                <a:lnTo>
                  <a:pt x="12225" y="1781"/>
                </a:lnTo>
                <a:lnTo>
                  <a:pt x="12222" y="1760"/>
                </a:lnTo>
                <a:lnTo>
                  <a:pt x="12221" y="1751"/>
                </a:lnTo>
                <a:lnTo>
                  <a:pt x="12212" y="1738"/>
                </a:lnTo>
                <a:lnTo>
                  <a:pt x="12191" y="1729"/>
                </a:lnTo>
                <a:lnTo>
                  <a:pt x="12163" y="1738"/>
                </a:lnTo>
                <a:lnTo>
                  <a:pt x="12147" y="1757"/>
                </a:lnTo>
                <a:lnTo>
                  <a:pt x="12143" y="1772"/>
                </a:lnTo>
                <a:lnTo>
                  <a:pt x="12143" y="1782"/>
                </a:lnTo>
                <a:lnTo>
                  <a:pt x="12145" y="1795"/>
                </a:lnTo>
                <a:lnTo>
                  <a:pt x="12142" y="1820"/>
                </a:lnTo>
                <a:lnTo>
                  <a:pt x="12124" y="1855"/>
                </a:lnTo>
                <a:lnTo>
                  <a:pt x="12095" y="1881"/>
                </a:lnTo>
                <a:lnTo>
                  <a:pt x="12072" y="1893"/>
                </a:lnTo>
                <a:lnTo>
                  <a:pt x="12047" y="1898"/>
                </a:lnTo>
                <a:lnTo>
                  <a:pt x="12023" y="1895"/>
                </a:lnTo>
                <a:lnTo>
                  <a:pt x="12010" y="1890"/>
                </a:lnTo>
                <a:lnTo>
                  <a:pt x="11992" y="1880"/>
                </a:lnTo>
                <a:lnTo>
                  <a:pt x="11966" y="1847"/>
                </a:lnTo>
                <a:lnTo>
                  <a:pt x="11958" y="1828"/>
                </a:lnTo>
                <a:lnTo>
                  <a:pt x="11967" y="1801"/>
                </a:lnTo>
                <a:lnTo>
                  <a:pt x="11976" y="1744"/>
                </a:lnTo>
                <a:lnTo>
                  <a:pt x="11977" y="1715"/>
                </a:lnTo>
                <a:lnTo>
                  <a:pt x="11980" y="1710"/>
                </a:lnTo>
                <a:lnTo>
                  <a:pt x="11977" y="1706"/>
                </a:lnTo>
                <a:lnTo>
                  <a:pt x="11976" y="1681"/>
                </a:lnTo>
                <a:lnTo>
                  <a:pt x="11973" y="1657"/>
                </a:lnTo>
                <a:lnTo>
                  <a:pt x="11966" y="1618"/>
                </a:lnTo>
                <a:lnTo>
                  <a:pt x="11938" y="1547"/>
                </a:lnTo>
                <a:lnTo>
                  <a:pt x="11898" y="1486"/>
                </a:lnTo>
                <a:lnTo>
                  <a:pt x="11848" y="1434"/>
                </a:lnTo>
                <a:lnTo>
                  <a:pt x="11787" y="1392"/>
                </a:lnTo>
                <a:lnTo>
                  <a:pt x="11721" y="1360"/>
                </a:lnTo>
                <a:lnTo>
                  <a:pt x="11648" y="1339"/>
                </a:lnTo>
                <a:lnTo>
                  <a:pt x="11573" y="1330"/>
                </a:lnTo>
                <a:lnTo>
                  <a:pt x="11535" y="1329"/>
                </a:lnTo>
                <a:lnTo>
                  <a:pt x="11506" y="1330"/>
                </a:lnTo>
                <a:lnTo>
                  <a:pt x="11447" y="1338"/>
                </a:lnTo>
                <a:lnTo>
                  <a:pt x="11363" y="1360"/>
                </a:lnTo>
                <a:lnTo>
                  <a:pt x="11257" y="1409"/>
                </a:lnTo>
                <a:lnTo>
                  <a:pt x="11160" y="1475"/>
                </a:lnTo>
                <a:lnTo>
                  <a:pt x="11114" y="1513"/>
                </a:lnTo>
                <a:lnTo>
                  <a:pt x="11161" y="1385"/>
                </a:lnTo>
                <a:lnTo>
                  <a:pt x="11252" y="1129"/>
                </a:lnTo>
                <a:lnTo>
                  <a:pt x="11305" y="1009"/>
                </a:lnTo>
                <a:lnTo>
                  <a:pt x="11341" y="933"/>
                </a:lnTo>
                <a:lnTo>
                  <a:pt x="11427" y="791"/>
                </a:lnTo>
                <a:lnTo>
                  <a:pt x="11528" y="659"/>
                </a:lnTo>
                <a:lnTo>
                  <a:pt x="11646" y="541"/>
                </a:lnTo>
                <a:lnTo>
                  <a:pt x="11710" y="489"/>
                </a:lnTo>
                <a:lnTo>
                  <a:pt x="11745" y="464"/>
                </a:lnTo>
                <a:lnTo>
                  <a:pt x="11817" y="420"/>
                </a:lnTo>
                <a:lnTo>
                  <a:pt x="11892" y="383"/>
                </a:lnTo>
                <a:lnTo>
                  <a:pt x="11970" y="353"/>
                </a:lnTo>
                <a:lnTo>
                  <a:pt x="12050" y="331"/>
                </a:lnTo>
                <a:lnTo>
                  <a:pt x="12132" y="315"/>
                </a:lnTo>
                <a:lnTo>
                  <a:pt x="12215" y="309"/>
                </a:lnTo>
                <a:lnTo>
                  <a:pt x="12299" y="309"/>
                </a:lnTo>
                <a:lnTo>
                  <a:pt x="12342" y="313"/>
                </a:lnTo>
                <a:lnTo>
                  <a:pt x="12382" y="317"/>
                </a:lnTo>
                <a:lnTo>
                  <a:pt x="12462" y="335"/>
                </a:lnTo>
                <a:lnTo>
                  <a:pt x="12539" y="362"/>
                </a:lnTo>
                <a:lnTo>
                  <a:pt x="12611" y="397"/>
                </a:lnTo>
                <a:lnTo>
                  <a:pt x="12679" y="440"/>
                </a:lnTo>
                <a:lnTo>
                  <a:pt x="12741" y="492"/>
                </a:lnTo>
                <a:lnTo>
                  <a:pt x="12795" y="551"/>
                </a:lnTo>
                <a:lnTo>
                  <a:pt x="12843" y="617"/>
                </a:lnTo>
                <a:lnTo>
                  <a:pt x="12864" y="652"/>
                </a:lnTo>
                <a:lnTo>
                  <a:pt x="12881" y="686"/>
                </a:lnTo>
                <a:lnTo>
                  <a:pt x="12908" y="757"/>
                </a:lnTo>
                <a:lnTo>
                  <a:pt x="12927" y="830"/>
                </a:lnTo>
                <a:lnTo>
                  <a:pt x="12937" y="905"/>
                </a:lnTo>
                <a:lnTo>
                  <a:pt x="12937" y="980"/>
                </a:lnTo>
                <a:lnTo>
                  <a:pt x="12927" y="1054"/>
                </a:lnTo>
                <a:lnTo>
                  <a:pt x="12907" y="1127"/>
                </a:lnTo>
                <a:lnTo>
                  <a:pt x="12876" y="1195"/>
                </a:lnTo>
                <a:lnTo>
                  <a:pt x="12855" y="1228"/>
                </a:lnTo>
                <a:lnTo>
                  <a:pt x="12837" y="1254"/>
                </a:lnTo>
                <a:lnTo>
                  <a:pt x="12793" y="1300"/>
                </a:lnTo>
                <a:lnTo>
                  <a:pt x="12742" y="1340"/>
                </a:lnTo>
                <a:lnTo>
                  <a:pt x="12686" y="1372"/>
                </a:lnTo>
                <a:lnTo>
                  <a:pt x="12625" y="1396"/>
                </a:lnTo>
                <a:lnTo>
                  <a:pt x="12563" y="1414"/>
                </a:lnTo>
                <a:lnTo>
                  <a:pt x="12498" y="1423"/>
                </a:lnTo>
                <a:lnTo>
                  <a:pt x="12434" y="1425"/>
                </a:lnTo>
                <a:lnTo>
                  <a:pt x="12371" y="1418"/>
                </a:lnTo>
                <a:lnTo>
                  <a:pt x="12310" y="1404"/>
                </a:lnTo>
                <a:lnTo>
                  <a:pt x="12255" y="1381"/>
                </a:lnTo>
                <a:lnTo>
                  <a:pt x="12203" y="1350"/>
                </a:lnTo>
                <a:lnTo>
                  <a:pt x="12159" y="1309"/>
                </a:lnTo>
                <a:lnTo>
                  <a:pt x="12123" y="1261"/>
                </a:lnTo>
                <a:lnTo>
                  <a:pt x="12095" y="1204"/>
                </a:lnTo>
                <a:lnTo>
                  <a:pt x="12080" y="1137"/>
                </a:lnTo>
                <a:lnTo>
                  <a:pt x="12077" y="1101"/>
                </a:lnTo>
                <a:lnTo>
                  <a:pt x="12077" y="1073"/>
                </a:lnTo>
                <a:lnTo>
                  <a:pt x="12081" y="1018"/>
                </a:lnTo>
                <a:lnTo>
                  <a:pt x="12093" y="962"/>
                </a:lnTo>
                <a:lnTo>
                  <a:pt x="12111" y="908"/>
                </a:lnTo>
                <a:lnTo>
                  <a:pt x="12137" y="856"/>
                </a:lnTo>
                <a:lnTo>
                  <a:pt x="12169" y="810"/>
                </a:lnTo>
                <a:lnTo>
                  <a:pt x="12208" y="770"/>
                </a:lnTo>
                <a:lnTo>
                  <a:pt x="12255" y="739"/>
                </a:lnTo>
                <a:lnTo>
                  <a:pt x="12281" y="727"/>
                </a:lnTo>
                <a:lnTo>
                  <a:pt x="12313" y="714"/>
                </a:lnTo>
                <a:lnTo>
                  <a:pt x="12384" y="704"/>
                </a:lnTo>
                <a:lnTo>
                  <a:pt x="12456" y="711"/>
                </a:lnTo>
                <a:lnTo>
                  <a:pt x="12523" y="735"/>
                </a:lnTo>
                <a:lnTo>
                  <a:pt x="12552" y="755"/>
                </a:lnTo>
                <a:lnTo>
                  <a:pt x="12567" y="769"/>
                </a:lnTo>
                <a:lnTo>
                  <a:pt x="12590" y="799"/>
                </a:lnTo>
                <a:lnTo>
                  <a:pt x="12607" y="834"/>
                </a:lnTo>
                <a:lnTo>
                  <a:pt x="12616" y="871"/>
                </a:lnTo>
                <a:lnTo>
                  <a:pt x="12618" y="909"/>
                </a:lnTo>
                <a:lnTo>
                  <a:pt x="12610" y="946"/>
                </a:lnTo>
                <a:lnTo>
                  <a:pt x="12593" y="980"/>
                </a:lnTo>
                <a:lnTo>
                  <a:pt x="12567" y="1010"/>
                </a:lnTo>
                <a:lnTo>
                  <a:pt x="12550" y="1022"/>
                </a:lnTo>
                <a:lnTo>
                  <a:pt x="12542" y="1029"/>
                </a:lnTo>
                <a:lnTo>
                  <a:pt x="12539" y="1046"/>
                </a:lnTo>
                <a:lnTo>
                  <a:pt x="12548" y="1061"/>
                </a:lnTo>
                <a:lnTo>
                  <a:pt x="12563" y="1066"/>
                </a:lnTo>
                <a:lnTo>
                  <a:pt x="12574" y="1062"/>
                </a:lnTo>
                <a:lnTo>
                  <a:pt x="12601" y="1045"/>
                </a:lnTo>
                <a:lnTo>
                  <a:pt x="12641" y="998"/>
                </a:lnTo>
                <a:lnTo>
                  <a:pt x="12667" y="943"/>
                </a:lnTo>
                <a:lnTo>
                  <a:pt x="12679" y="882"/>
                </a:lnTo>
                <a:lnTo>
                  <a:pt x="12680" y="849"/>
                </a:lnTo>
                <a:lnTo>
                  <a:pt x="12680" y="831"/>
                </a:lnTo>
                <a:lnTo>
                  <a:pt x="12673" y="796"/>
                </a:lnTo>
                <a:lnTo>
                  <a:pt x="12655" y="748"/>
                </a:lnTo>
                <a:lnTo>
                  <a:pt x="12614" y="692"/>
                </a:lnTo>
                <a:lnTo>
                  <a:pt x="12559" y="647"/>
                </a:lnTo>
                <a:lnTo>
                  <a:pt x="12530" y="629"/>
                </a:lnTo>
                <a:lnTo>
                  <a:pt x="12498" y="612"/>
                </a:lnTo>
                <a:lnTo>
                  <a:pt x="12435" y="593"/>
                </a:lnTo>
                <a:lnTo>
                  <a:pt x="12369" y="587"/>
                </a:lnTo>
                <a:lnTo>
                  <a:pt x="12304" y="597"/>
                </a:lnTo>
                <a:lnTo>
                  <a:pt x="12240" y="617"/>
                </a:lnTo>
                <a:lnTo>
                  <a:pt x="12182" y="648"/>
                </a:lnTo>
                <a:lnTo>
                  <a:pt x="12129" y="689"/>
                </a:lnTo>
                <a:lnTo>
                  <a:pt x="12082" y="736"/>
                </a:lnTo>
                <a:lnTo>
                  <a:pt x="12063" y="762"/>
                </a:lnTo>
                <a:lnTo>
                  <a:pt x="12046" y="787"/>
                </a:lnTo>
                <a:lnTo>
                  <a:pt x="12018" y="840"/>
                </a:lnTo>
                <a:lnTo>
                  <a:pt x="11997" y="897"/>
                </a:lnTo>
                <a:lnTo>
                  <a:pt x="11984" y="956"/>
                </a:lnTo>
                <a:lnTo>
                  <a:pt x="11976" y="1015"/>
                </a:lnTo>
                <a:lnTo>
                  <a:pt x="11976" y="1076"/>
                </a:lnTo>
                <a:lnTo>
                  <a:pt x="11984" y="1136"/>
                </a:lnTo>
                <a:lnTo>
                  <a:pt x="11998" y="1193"/>
                </a:lnTo>
                <a:lnTo>
                  <a:pt x="12008" y="1221"/>
                </a:lnTo>
                <a:lnTo>
                  <a:pt x="12021" y="1250"/>
                </a:lnTo>
                <a:lnTo>
                  <a:pt x="12054" y="1304"/>
                </a:lnTo>
                <a:lnTo>
                  <a:pt x="12091" y="1351"/>
                </a:lnTo>
                <a:lnTo>
                  <a:pt x="12137" y="1391"/>
                </a:lnTo>
                <a:lnTo>
                  <a:pt x="12187" y="1425"/>
                </a:lnTo>
                <a:lnTo>
                  <a:pt x="12242" y="1452"/>
                </a:lnTo>
                <a:lnTo>
                  <a:pt x="12300" y="1471"/>
                </a:lnTo>
                <a:lnTo>
                  <a:pt x="12361" y="1484"/>
                </a:lnTo>
                <a:lnTo>
                  <a:pt x="12392" y="1488"/>
                </a:lnTo>
                <a:lnTo>
                  <a:pt x="12423" y="1490"/>
                </a:lnTo>
                <a:lnTo>
                  <a:pt x="12488" y="1488"/>
                </a:lnTo>
                <a:lnTo>
                  <a:pt x="12550" y="1478"/>
                </a:lnTo>
                <a:lnTo>
                  <a:pt x="12612" y="1460"/>
                </a:lnTo>
                <a:lnTo>
                  <a:pt x="12672" y="1436"/>
                </a:lnTo>
                <a:lnTo>
                  <a:pt x="12729" y="1405"/>
                </a:lnTo>
                <a:lnTo>
                  <a:pt x="12781" y="1369"/>
                </a:lnTo>
                <a:lnTo>
                  <a:pt x="12829" y="1328"/>
                </a:lnTo>
                <a:lnTo>
                  <a:pt x="12851" y="1304"/>
                </a:lnTo>
                <a:lnTo>
                  <a:pt x="12873" y="1277"/>
                </a:lnTo>
                <a:lnTo>
                  <a:pt x="12911" y="1220"/>
                </a:lnTo>
                <a:lnTo>
                  <a:pt x="12940" y="1158"/>
                </a:lnTo>
                <a:lnTo>
                  <a:pt x="12961" y="1094"/>
                </a:lnTo>
                <a:lnTo>
                  <a:pt x="12974" y="1028"/>
                </a:lnTo>
                <a:lnTo>
                  <a:pt x="12979" y="959"/>
                </a:lnTo>
                <a:lnTo>
                  <a:pt x="12978" y="892"/>
                </a:lnTo>
                <a:lnTo>
                  <a:pt x="12969" y="823"/>
                </a:lnTo>
                <a:lnTo>
                  <a:pt x="12961" y="790"/>
                </a:lnTo>
                <a:lnTo>
                  <a:pt x="12949" y="739"/>
                </a:lnTo>
                <a:lnTo>
                  <a:pt x="12911" y="644"/>
                </a:lnTo>
                <a:lnTo>
                  <a:pt x="12886" y="599"/>
                </a:lnTo>
                <a:lnTo>
                  <a:pt x="12924" y="637"/>
                </a:lnTo>
                <a:lnTo>
                  <a:pt x="13004" y="703"/>
                </a:lnTo>
                <a:lnTo>
                  <a:pt x="13091" y="757"/>
                </a:lnTo>
                <a:lnTo>
                  <a:pt x="13163" y="784"/>
                </a:lnTo>
                <a:lnTo>
                  <a:pt x="13215" y="797"/>
                </a:lnTo>
                <a:lnTo>
                  <a:pt x="13242" y="800"/>
                </a:lnTo>
                <a:lnTo>
                  <a:pt x="13267" y="803"/>
                </a:lnTo>
                <a:lnTo>
                  <a:pt x="13316" y="799"/>
                </a:lnTo>
                <a:lnTo>
                  <a:pt x="13366" y="787"/>
                </a:lnTo>
                <a:lnTo>
                  <a:pt x="13412" y="768"/>
                </a:lnTo>
                <a:lnTo>
                  <a:pt x="13455" y="742"/>
                </a:lnTo>
                <a:lnTo>
                  <a:pt x="13493" y="708"/>
                </a:lnTo>
                <a:lnTo>
                  <a:pt x="13522" y="669"/>
                </a:lnTo>
                <a:lnTo>
                  <a:pt x="13543" y="624"/>
                </a:lnTo>
                <a:lnTo>
                  <a:pt x="13550" y="599"/>
                </a:lnTo>
                <a:lnTo>
                  <a:pt x="13553" y="576"/>
                </a:lnTo>
                <a:lnTo>
                  <a:pt x="13552" y="529"/>
                </a:lnTo>
                <a:lnTo>
                  <a:pt x="13542" y="482"/>
                </a:lnTo>
                <a:lnTo>
                  <a:pt x="13522" y="438"/>
                </a:lnTo>
                <a:lnTo>
                  <a:pt x="13495" y="399"/>
                </a:lnTo>
                <a:lnTo>
                  <a:pt x="13460" y="370"/>
                </a:lnTo>
                <a:lnTo>
                  <a:pt x="13420" y="348"/>
                </a:lnTo>
                <a:lnTo>
                  <a:pt x="13373" y="337"/>
                </a:lnTo>
                <a:lnTo>
                  <a:pt x="13349" y="339"/>
                </a:lnTo>
                <a:close/>
              </a:path>
            </a:pathLst>
          </a:custGeom>
          <a:solidFill>
            <a:srgbClr val="B7AD9E"/>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3602486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6FA756-C4C0-405E-8535-DF993F9AB9A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560074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6FA756-C4C0-405E-8535-DF993F9AB9A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398929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926923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1281019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 Left">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0488488" y="229538"/>
            <a:ext cx="1627773" cy="451143"/>
          </a:xfrm>
          <a:prstGeom prst="rect">
            <a:avLst/>
          </a:prstGeom>
        </p:spPr>
      </p:pic>
      <p:sp>
        <p:nvSpPr>
          <p:cNvPr id="13" name="Rectangle 12"/>
          <p:cNvSpPr/>
          <p:nvPr userDrawn="1"/>
        </p:nvSpPr>
        <p:spPr>
          <a:xfrm>
            <a:off x="10522767"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4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a:xfrm>
            <a:off x="1264026" y="896256"/>
            <a:ext cx="9663949" cy="5065489"/>
            <a:chOff x="3406775" y="1946121"/>
            <a:chExt cx="5378450" cy="2819190"/>
          </a:xfrm>
          <a:gradFill flip="none" rotWithShape="1">
            <a:gsLst>
              <a:gs pos="0">
                <a:srgbClr val="FFF7A6"/>
              </a:gs>
              <a:gs pos="35000">
                <a:srgbClr val="EEBB59"/>
              </a:gs>
              <a:gs pos="100000">
                <a:srgbClr val="9F651C"/>
              </a:gs>
            </a:gsLst>
            <a:path path="circle">
              <a:fillToRect l="50000" t="-80000" r="50000" b="180000"/>
            </a:path>
            <a:tileRect/>
          </a:gradFill>
        </p:grpSpPr>
        <p:sp>
          <p:nvSpPr>
            <p:cNvPr id="8" name="Freeform 1838"/>
            <p:cNvSpPr>
              <a:spLocks/>
            </p:cNvSpPr>
            <p:nvPr/>
          </p:nvSpPr>
          <p:spPr bwMode="auto">
            <a:xfrm>
              <a:off x="3406775" y="3858848"/>
              <a:ext cx="5378450" cy="906463"/>
            </a:xfrm>
            <a:custGeom>
              <a:avLst/>
              <a:gdLst>
                <a:gd name="T0" fmla="*/ 12734 w 13553"/>
                <a:gd name="T1" fmla="*/ 414 h 2287"/>
                <a:gd name="T2" fmla="*/ 10662 w 13553"/>
                <a:gd name="T3" fmla="*/ 2025 h 2287"/>
                <a:gd name="T4" fmla="*/ 9290 w 13553"/>
                <a:gd name="T5" fmla="*/ 854 h 2287"/>
                <a:gd name="T6" fmla="*/ 9942 w 13553"/>
                <a:gd name="T7" fmla="*/ 1322 h 2287"/>
                <a:gd name="T8" fmla="*/ 10250 w 13553"/>
                <a:gd name="T9" fmla="*/ 1254 h 2287"/>
                <a:gd name="T10" fmla="*/ 10708 w 13553"/>
                <a:gd name="T11" fmla="*/ 1029 h 2287"/>
                <a:gd name="T12" fmla="*/ 10231 w 13553"/>
                <a:gd name="T13" fmla="*/ 769 h 2287"/>
                <a:gd name="T14" fmla="*/ 10239 w 13553"/>
                <a:gd name="T15" fmla="*/ 630 h 2287"/>
                <a:gd name="T16" fmla="*/ 10146 w 13553"/>
                <a:gd name="T17" fmla="*/ 1120 h 2287"/>
                <a:gd name="T18" fmla="*/ 9661 w 13553"/>
                <a:gd name="T19" fmla="*/ 293 h 2287"/>
                <a:gd name="T20" fmla="*/ 9420 w 13553"/>
                <a:gd name="T21" fmla="*/ 184 h 2287"/>
                <a:gd name="T22" fmla="*/ 9485 w 13553"/>
                <a:gd name="T23" fmla="*/ 467 h 2287"/>
                <a:gd name="T24" fmla="*/ 7284 w 13553"/>
                <a:gd name="T25" fmla="*/ 654 h 2287"/>
                <a:gd name="T26" fmla="*/ 4862 w 13553"/>
                <a:gd name="T27" fmla="*/ 363 h 2287"/>
                <a:gd name="T28" fmla="*/ 4312 w 13553"/>
                <a:gd name="T29" fmla="*/ 132 h 2287"/>
                <a:gd name="T30" fmla="*/ 4354 w 13553"/>
                <a:gd name="T31" fmla="*/ 92 h 2287"/>
                <a:gd name="T32" fmla="*/ 4481 w 13553"/>
                <a:gd name="T33" fmla="*/ 622 h 2287"/>
                <a:gd name="T34" fmla="*/ 2976 w 13553"/>
                <a:gd name="T35" fmla="*/ 383 h 2287"/>
                <a:gd name="T36" fmla="*/ 2954 w 13553"/>
                <a:gd name="T37" fmla="*/ 666 h 2287"/>
                <a:gd name="T38" fmla="*/ 2825 w 13553"/>
                <a:gd name="T39" fmla="*/ 394 h 2287"/>
                <a:gd name="T40" fmla="*/ 3193 w 13553"/>
                <a:gd name="T41" fmla="*/ 1658 h 2287"/>
                <a:gd name="T42" fmla="*/ 3442 w 13553"/>
                <a:gd name="T43" fmla="*/ 1344 h 2287"/>
                <a:gd name="T44" fmla="*/ 3641 w 13553"/>
                <a:gd name="T45" fmla="*/ 1465 h 2287"/>
                <a:gd name="T46" fmla="*/ 3588 w 13553"/>
                <a:gd name="T47" fmla="*/ 2136 h 2287"/>
                <a:gd name="T48" fmla="*/ 1601 w 13553"/>
                <a:gd name="T49" fmla="*/ 292 h 2287"/>
                <a:gd name="T50" fmla="*/ 123 w 13553"/>
                <a:gd name="T51" fmla="*/ 480 h 2287"/>
                <a:gd name="T52" fmla="*/ 338 w 13553"/>
                <a:gd name="T53" fmla="*/ 797 h 2287"/>
                <a:gd name="T54" fmla="*/ 1312 w 13553"/>
                <a:gd name="T55" fmla="*/ 1452 h 2287"/>
                <a:gd name="T56" fmla="*/ 873 w 13553"/>
                <a:gd name="T57" fmla="*/ 831 h 2287"/>
                <a:gd name="T58" fmla="*/ 1418 w 13553"/>
                <a:gd name="T59" fmla="*/ 856 h 2287"/>
                <a:gd name="T60" fmla="*/ 645 w 13553"/>
                <a:gd name="T61" fmla="*/ 757 h 2287"/>
                <a:gd name="T62" fmla="*/ 2394 w 13553"/>
                <a:gd name="T63" fmla="*/ 1475 h 2287"/>
                <a:gd name="T64" fmla="*/ 1429 w 13553"/>
                <a:gd name="T65" fmla="*/ 1855 h 2287"/>
                <a:gd name="T66" fmla="*/ 1919 w 13553"/>
                <a:gd name="T67" fmla="*/ 2022 h 2287"/>
                <a:gd name="T68" fmla="*/ 1914 w 13553"/>
                <a:gd name="T69" fmla="*/ 1924 h 2287"/>
                <a:gd name="T70" fmla="*/ 2783 w 13553"/>
                <a:gd name="T71" fmla="*/ 2075 h 2287"/>
                <a:gd name="T72" fmla="*/ 4341 w 13553"/>
                <a:gd name="T73" fmla="*/ 2252 h 2287"/>
                <a:gd name="T74" fmla="*/ 4352 w 13553"/>
                <a:gd name="T75" fmla="*/ 2012 h 2287"/>
                <a:gd name="T76" fmla="*/ 4451 w 13553"/>
                <a:gd name="T77" fmla="*/ 1759 h 2287"/>
                <a:gd name="T78" fmla="*/ 4133 w 13553"/>
                <a:gd name="T79" fmla="*/ 1623 h 2287"/>
                <a:gd name="T80" fmla="*/ 5129 w 13553"/>
                <a:gd name="T81" fmla="*/ 1534 h 2287"/>
                <a:gd name="T82" fmla="*/ 5283 w 13553"/>
                <a:gd name="T83" fmla="*/ 1054 h 2287"/>
                <a:gd name="T84" fmla="*/ 4427 w 13553"/>
                <a:gd name="T85" fmla="*/ 959 h 2287"/>
                <a:gd name="T86" fmla="*/ 6759 w 13553"/>
                <a:gd name="T87" fmla="*/ 1089 h 2287"/>
                <a:gd name="T88" fmla="*/ 8911 w 13553"/>
                <a:gd name="T89" fmla="*/ 581 h 2287"/>
                <a:gd name="T90" fmla="*/ 8325 w 13553"/>
                <a:gd name="T91" fmla="*/ 1321 h 2287"/>
                <a:gd name="T92" fmla="*/ 8172 w 13553"/>
                <a:gd name="T93" fmla="*/ 1159 h 2287"/>
                <a:gd name="T94" fmla="*/ 9322 w 13553"/>
                <a:gd name="T95" fmla="*/ 1079 h 2287"/>
                <a:gd name="T96" fmla="*/ 8990 w 13553"/>
                <a:gd name="T97" fmla="*/ 1990 h 2287"/>
                <a:gd name="T98" fmla="*/ 9145 w 13553"/>
                <a:gd name="T99" fmla="*/ 1908 h 2287"/>
                <a:gd name="T100" fmla="*/ 8898 w 13553"/>
                <a:gd name="T101" fmla="*/ 1987 h 2287"/>
                <a:gd name="T102" fmla="*/ 10399 w 13553"/>
                <a:gd name="T103" fmla="*/ 2266 h 2287"/>
                <a:gd name="T104" fmla="*/ 11891 w 13553"/>
                <a:gd name="T105" fmla="*/ 1792 h 2287"/>
                <a:gd name="T106" fmla="*/ 11446 w 13553"/>
                <a:gd name="T107" fmla="*/ 1871 h 2287"/>
                <a:gd name="T108" fmla="*/ 12163 w 13553"/>
                <a:gd name="T109" fmla="*/ 1738 h 2287"/>
                <a:gd name="T110" fmla="*/ 11573 w 13553"/>
                <a:gd name="T111" fmla="*/ 1330 h 2287"/>
                <a:gd name="T112" fmla="*/ 12679 w 13553"/>
                <a:gd name="T113" fmla="*/ 440 h 2287"/>
                <a:gd name="T114" fmla="*/ 12080 w 13553"/>
                <a:gd name="T115" fmla="*/ 1137 h 2287"/>
                <a:gd name="T116" fmla="*/ 12574 w 13553"/>
                <a:gd name="T117" fmla="*/ 1062 h 2287"/>
                <a:gd name="T118" fmla="*/ 12008 w 13553"/>
                <a:gd name="T119" fmla="*/ 1221 h 2287"/>
                <a:gd name="T120" fmla="*/ 12911 w 13553"/>
                <a:gd name="T121" fmla="*/ 644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53" h="2287">
                  <a:moveTo>
                    <a:pt x="13349" y="339"/>
                  </a:moveTo>
                  <a:lnTo>
                    <a:pt x="13338" y="340"/>
                  </a:lnTo>
                  <a:lnTo>
                    <a:pt x="13321" y="348"/>
                  </a:lnTo>
                  <a:lnTo>
                    <a:pt x="13307" y="367"/>
                  </a:lnTo>
                  <a:lnTo>
                    <a:pt x="13307" y="398"/>
                  </a:lnTo>
                  <a:lnTo>
                    <a:pt x="13321" y="418"/>
                  </a:lnTo>
                  <a:lnTo>
                    <a:pt x="13338" y="427"/>
                  </a:lnTo>
                  <a:lnTo>
                    <a:pt x="13349" y="428"/>
                  </a:lnTo>
                  <a:lnTo>
                    <a:pt x="13366" y="431"/>
                  </a:lnTo>
                  <a:lnTo>
                    <a:pt x="13395" y="445"/>
                  </a:lnTo>
                  <a:lnTo>
                    <a:pt x="13430" y="480"/>
                  </a:lnTo>
                  <a:lnTo>
                    <a:pt x="13447" y="508"/>
                  </a:lnTo>
                  <a:lnTo>
                    <a:pt x="13454" y="527"/>
                  </a:lnTo>
                  <a:lnTo>
                    <a:pt x="13459" y="562"/>
                  </a:lnTo>
                  <a:lnTo>
                    <a:pt x="13454" y="597"/>
                  </a:lnTo>
                  <a:lnTo>
                    <a:pt x="13439" y="629"/>
                  </a:lnTo>
                  <a:lnTo>
                    <a:pt x="13430" y="644"/>
                  </a:lnTo>
                  <a:lnTo>
                    <a:pt x="13415" y="665"/>
                  </a:lnTo>
                  <a:lnTo>
                    <a:pt x="13378" y="696"/>
                  </a:lnTo>
                  <a:lnTo>
                    <a:pt x="13337" y="716"/>
                  </a:lnTo>
                  <a:lnTo>
                    <a:pt x="13292" y="727"/>
                  </a:lnTo>
                  <a:lnTo>
                    <a:pt x="13244" y="730"/>
                  </a:lnTo>
                  <a:lnTo>
                    <a:pt x="13196" y="726"/>
                  </a:lnTo>
                  <a:lnTo>
                    <a:pt x="13126" y="709"/>
                  </a:lnTo>
                  <a:lnTo>
                    <a:pt x="13083" y="691"/>
                  </a:lnTo>
                  <a:lnTo>
                    <a:pt x="13034" y="666"/>
                  </a:lnTo>
                  <a:lnTo>
                    <a:pt x="12943" y="600"/>
                  </a:lnTo>
                  <a:lnTo>
                    <a:pt x="12817" y="488"/>
                  </a:lnTo>
                  <a:lnTo>
                    <a:pt x="12734" y="414"/>
                  </a:lnTo>
                  <a:lnTo>
                    <a:pt x="12707" y="392"/>
                  </a:lnTo>
                  <a:lnTo>
                    <a:pt x="12646" y="350"/>
                  </a:lnTo>
                  <a:lnTo>
                    <a:pt x="12579" y="314"/>
                  </a:lnTo>
                  <a:lnTo>
                    <a:pt x="12509" y="289"/>
                  </a:lnTo>
                  <a:lnTo>
                    <a:pt x="12472" y="284"/>
                  </a:lnTo>
                  <a:lnTo>
                    <a:pt x="12413" y="269"/>
                  </a:lnTo>
                  <a:lnTo>
                    <a:pt x="12294" y="253"/>
                  </a:lnTo>
                  <a:lnTo>
                    <a:pt x="12172" y="253"/>
                  </a:lnTo>
                  <a:lnTo>
                    <a:pt x="12051" y="269"/>
                  </a:lnTo>
                  <a:lnTo>
                    <a:pt x="11992" y="282"/>
                  </a:lnTo>
                  <a:lnTo>
                    <a:pt x="11953" y="292"/>
                  </a:lnTo>
                  <a:lnTo>
                    <a:pt x="11876" y="319"/>
                  </a:lnTo>
                  <a:lnTo>
                    <a:pt x="11802" y="353"/>
                  </a:lnTo>
                  <a:lnTo>
                    <a:pt x="11731" y="392"/>
                  </a:lnTo>
                  <a:lnTo>
                    <a:pt x="11630" y="459"/>
                  </a:lnTo>
                  <a:lnTo>
                    <a:pt x="11506" y="565"/>
                  </a:lnTo>
                  <a:lnTo>
                    <a:pt x="11450" y="624"/>
                  </a:lnTo>
                  <a:lnTo>
                    <a:pt x="11397" y="685"/>
                  </a:lnTo>
                  <a:lnTo>
                    <a:pt x="11303" y="816"/>
                  </a:lnTo>
                  <a:lnTo>
                    <a:pt x="11223" y="956"/>
                  </a:lnTo>
                  <a:lnTo>
                    <a:pt x="11154" y="1102"/>
                  </a:lnTo>
                  <a:lnTo>
                    <a:pt x="11123" y="1177"/>
                  </a:lnTo>
                  <a:lnTo>
                    <a:pt x="11067" y="1322"/>
                  </a:lnTo>
                  <a:lnTo>
                    <a:pt x="10981" y="1547"/>
                  </a:lnTo>
                  <a:lnTo>
                    <a:pt x="10916" y="1690"/>
                  </a:lnTo>
                  <a:lnTo>
                    <a:pt x="10838" y="1827"/>
                  </a:lnTo>
                  <a:lnTo>
                    <a:pt x="10769" y="1917"/>
                  </a:lnTo>
                  <a:lnTo>
                    <a:pt x="10718" y="1974"/>
                  </a:lnTo>
                  <a:lnTo>
                    <a:pt x="10662" y="2025"/>
                  </a:lnTo>
                  <a:lnTo>
                    <a:pt x="10600" y="2070"/>
                  </a:lnTo>
                  <a:lnTo>
                    <a:pt x="10530" y="2109"/>
                  </a:lnTo>
                  <a:lnTo>
                    <a:pt x="10454" y="2141"/>
                  </a:lnTo>
                  <a:lnTo>
                    <a:pt x="10413" y="2154"/>
                  </a:lnTo>
                  <a:lnTo>
                    <a:pt x="10379" y="2164"/>
                  </a:lnTo>
                  <a:lnTo>
                    <a:pt x="10309" y="2176"/>
                  </a:lnTo>
                  <a:lnTo>
                    <a:pt x="10241" y="2182"/>
                  </a:lnTo>
                  <a:lnTo>
                    <a:pt x="10171" y="2180"/>
                  </a:lnTo>
                  <a:lnTo>
                    <a:pt x="10101" y="2173"/>
                  </a:lnTo>
                  <a:lnTo>
                    <a:pt x="10032" y="2158"/>
                  </a:lnTo>
                  <a:lnTo>
                    <a:pt x="9966" y="2136"/>
                  </a:lnTo>
                  <a:lnTo>
                    <a:pt x="9901" y="2109"/>
                  </a:lnTo>
                  <a:lnTo>
                    <a:pt x="9870" y="2092"/>
                  </a:lnTo>
                  <a:lnTo>
                    <a:pt x="9839" y="2074"/>
                  </a:lnTo>
                  <a:lnTo>
                    <a:pt x="9779" y="2034"/>
                  </a:lnTo>
                  <a:lnTo>
                    <a:pt x="9726" y="1987"/>
                  </a:lnTo>
                  <a:lnTo>
                    <a:pt x="9677" y="1937"/>
                  </a:lnTo>
                  <a:lnTo>
                    <a:pt x="9634" y="1882"/>
                  </a:lnTo>
                  <a:lnTo>
                    <a:pt x="9595" y="1823"/>
                  </a:lnTo>
                  <a:lnTo>
                    <a:pt x="9546" y="1728"/>
                  </a:lnTo>
                  <a:lnTo>
                    <a:pt x="9521" y="1661"/>
                  </a:lnTo>
                  <a:lnTo>
                    <a:pt x="9489" y="1556"/>
                  </a:lnTo>
                  <a:lnTo>
                    <a:pt x="9438" y="1328"/>
                  </a:lnTo>
                  <a:lnTo>
                    <a:pt x="9394" y="1154"/>
                  </a:lnTo>
                  <a:lnTo>
                    <a:pt x="9358" y="1042"/>
                  </a:lnTo>
                  <a:lnTo>
                    <a:pt x="9311" y="937"/>
                  </a:lnTo>
                  <a:lnTo>
                    <a:pt x="9252" y="843"/>
                  </a:lnTo>
                  <a:lnTo>
                    <a:pt x="9215" y="800"/>
                  </a:lnTo>
                  <a:lnTo>
                    <a:pt x="9290" y="854"/>
                  </a:lnTo>
                  <a:lnTo>
                    <a:pt x="9366" y="906"/>
                  </a:lnTo>
                  <a:lnTo>
                    <a:pt x="9454" y="963"/>
                  </a:lnTo>
                  <a:lnTo>
                    <a:pt x="9642" y="1066"/>
                  </a:lnTo>
                  <a:lnTo>
                    <a:pt x="9740" y="1108"/>
                  </a:lnTo>
                  <a:lnTo>
                    <a:pt x="9782" y="1153"/>
                  </a:lnTo>
                  <a:lnTo>
                    <a:pt x="9819" y="1200"/>
                  </a:lnTo>
                  <a:lnTo>
                    <a:pt x="9848" y="1241"/>
                  </a:lnTo>
                  <a:lnTo>
                    <a:pt x="9887" y="1315"/>
                  </a:lnTo>
                  <a:lnTo>
                    <a:pt x="9906" y="1365"/>
                  </a:lnTo>
                  <a:lnTo>
                    <a:pt x="9915" y="1417"/>
                  </a:lnTo>
                  <a:lnTo>
                    <a:pt x="9913" y="1465"/>
                  </a:lnTo>
                  <a:lnTo>
                    <a:pt x="9894" y="1508"/>
                  </a:lnTo>
                  <a:lnTo>
                    <a:pt x="9857" y="1544"/>
                  </a:lnTo>
                  <a:lnTo>
                    <a:pt x="9828" y="1557"/>
                  </a:lnTo>
                  <a:lnTo>
                    <a:pt x="9819" y="1561"/>
                  </a:lnTo>
                  <a:lnTo>
                    <a:pt x="9808" y="1572"/>
                  </a:lnTo>
                  <a:lnTo>
                    <a:pt x="9799" y="1595"/>
                  </a:lnTo>
                  <a:lnTo>
                    <a:pt x="9806" y="1622"/>
                  </a:lnTo>
                  <a:lnTo>
                    <a:pt x="9824" y="1636"/>
                  </a:lnTo>
                  <a:lnTo>
                    <a:pt x="9841" y="1639"/>
                  </a:lnTo>
                  <a:lnTo>
                    <a:pt x="9850" y="1637"/>
                  </a:lnTo>
                  <a:lnTo>
                    <a:pt x="9878" y="1632"/>
                  </a:lnTo>
                  <a:lnTo>
                    <a:pt x="9920" y="1602"/>
                  </a:lnTo>
                  <a:lnTo>
                    <a:pt x="9952" y="1558"/>
                  </a:lnTo>
                  <a:lnTo>
                    <a:pt x="9970" y="1509"/>
                  </a:lnTo>
                  <a:lnTo>
                    <a:pt x="9975" y="1483"/>
                  </a:lnTo>
                  <a:lnTo>
                    <a:pt x="9979" y="1449"/>
                  </a:lnTo>
                  <a:lnTo>
                    <a:pt x="9968" y="1385"/>
                  </a:lnTo>
                  <a:lnTo>
                    <a:pt x="9942" y="1322"/>
                  </a:lnTo>
                  <a:lnTo>
                    <a:pt x="9909" y="1264"/>
                  </a:lnTo>
                  <a:lnTo>
                    <a:pt x="9891" y="1237"/>
                  </a:lnTo>
                  <a:lnTo>
                    <a:pt x="9852" y="1184"/>
                  </a:lnTo>
                  <a:lnTo>
                    <a:pt x="9808" y="1136"/>
                  </a:lnTo>
                  <a:lnTo>
                    <a:pt x="9865" y="1155"/>
                  </a:lnTo>
                  <a:lnTo>
                    <a:pt x="9980" y="1189"/>
                  </a:lnTo>
                  <a:lnTo>
                    <a:pt x="10038" y="1200"/>
                  </a:lnTo>
                  <a:lnTo>
                    <a:pt x="10040" y="1202"/>
                  </a:lnTo>
                  <a:lnTo>
                    <a:pt x="10062" y="1226"/>
                  </a:lnTo>
                  <a:lnTo>
                    <a:pt x="10094" y="1282"/>
                  </a:lnTo>
                  <a:lnTo>
                    <a:pt x="10112" y="1344"/>
                  </a:lnTo>
                  <a:lnTo>
                    <a:pt x="10114" y="1410"/>
                  </a:lnTo>
                  <a:lnTo>
                    <a:pt x="10107" y="1445"/>
                  </a:lnTo>
                  <a:lnTo>
                    <a:pt x="10106" y="1456"/>
                  </a:lnTo>
                  <a:lnTo>
                    <a:pt x="10108" y="1471"/>
                  </a:lnTo>
                  <a:lnTo>
                    <a:pt x="10123" y="1487"/>
                  </a:lnTo>
                  <a:lnTo>
                    <a:pt x="10151" y="1491"/>
                  </a:lnTo>
                  <a:lnTo>
                    <a:pt x="10169" y="1479"/>
                  </a:lnTo>
                  <a:lnTo>
                    <a:pt x="10177" y="1465"/>
                  </a:lnTo>
                  <a:lnTo>
                    <a:pt x="10180" y="1456"/>
                  </a:lnTo>
                  <a:lnTo>
                    <a:pt x="10182" y="1422"/>
                  </a:lnTo>
                  <a:lnTo>
                    <a:pt x="10172" y="1356"/>
                  </a:lnTo>
                  <a:lnTo>
                    <a:pt x="10147" y="1293"/>
                  </a:lnTo>
                  <a:lnTo>
                    <a:pt x="10110" y="1234"/>
                  </a:lnTo>
                  <a:lnTo>
                    <a:pt x="10086" y="1210"/>
                  </a:lnTo>
                  <a:lnTo>
                    <a:pt x="10136" y="1215"/>
                  </a:lnTo>
                  <a:lnTo>
                    <a:pt x="10184" y="1217"/>
                  </a:lnTo>
                  <a:lnTo>
                    <a:pt x="10207" y="1228"/>
                  </a:lnTo>
                  <a:lnTo>
                    <a:pt x="10250" y="1254"/>
                  </a:lnTo>
                  <a:lnTo>
                    <a:pt x="10289" y="1286"/>
                  </a:lnTo>
                  <a:lnTo>
                    <a:pt x="10321" y="1325"/>
                  </a:lnTo>
                  <a:lnTo>
                    <a:pt x="10334" y="1348"/>
                  </a:lnTo>
                  <a:lnTo>
                    <a:pt x="10349" y="1378"/>
                  </a:lnTo>
                  <a:lnTo>
                    <a:pt x="10364" y="1443"/>
                  </a:lnTo>
                  <a:lnTo>
                    <a:pt x="10360" y="1506"/>
                  </a:lnTo>
                  <a:lnTo>
                    <a:pt x="10344" y="1570"/>
                  </a:lnTo>
                  <a:lnTo>
                    <a:pt x="10331" y="1601"/>
                  </a:lnTo>
                  <a:lnTo>
                    <a:pt x="10326" y="1618"/>
                  </a:lnTo>
                  <a:lnTo>
                    <a:pt x="10336" y="1644"/>
                  </a:lnTo>
                  <a:lnTo>
                    <a:pt x="10360" y="1658"/>
                  </a:lnTo>
                  <a:lnTo>
                    <a:pt x="10379" y="1655"/>
                  </a:lnTo>
                  <a:lnTo>
                    <a:pt x="10391" y="1646"/>
                  </a:lnTo>
                  <a:lnTo>
                    <a:pt x="10395" y="1639"/>
                  </a:lnTo>
                  <a:lnTo>
                    <a:pt x="10409" y="1609"/>
                  </a:lnTo>
                  <a:lnTo>
                    <a:pt x="10423" y="1548"/>
                  </a:lnTo>
                  <a:lnTo>
                    <a:pt x="10425" y="1486"/>
                  </a:lnTo>
                  <a:lnTo>
                    <a:pt x="10413" y="1423"/>
                  </a:lnTo>
                  <a:lnTo>
                    <a:pt x="10390" y="1365"/>
                  </a:lnTo>
                  <a:lnTo>
                    <a:pt x="10357" y="1313"/>
                  </a:lnTo>
                  <a:lnTo>
                    <a:pt x="10314" y="1267"/>
                  </a:lnTo>
                  <a:lnTo>
                    <a:pt x="10264" y="1230"/>
                  </a:lnTo>
                  <a:lnTo>
                    <a:pt x="10235" y="1217"/>
                  </a:lnTo>
                  <a:lnTo>
                    <a:pt x="10296" y="1213"/>
                  </a:lnTo>
                  <a:lnTo>
                    <a:pt x="10414" y="1193"/>
                  </a:lnTo>
                  <a:lnTo>
                    <a:pt x="10526" y="1153"/>
                  </a:lnTo>
                  <a:lnTo>
                    <a:pt x="10631" y="1094"/>
                  </a:lnTo>
                  <a:lnTo>
                    <a:pt x="10679" y="1055"/>
                  </a:lnTo>
                  <a:lnTo>
                    <a:pt x="10708" y="1029"/>
                  </a:lnTo>
                  <a:lnTo>
                    <a:pt x="10759" y="970"/>
                  </a:lnTo>
                  <a:lnTo>
                    <a:pt x="10799" y="901"/>
                  </a:lnTo>
                  <a:lnTo>
                    <a:pt x="10829" y="829"/>
                  </a:lnTo>
                  <a:lnTo>
                    <a:pt x="10846" y="751"/>
                  </a:lnTo>
                  <a:lnTo>
                    <a:pt x="10851" y="673"/>
                  </a:lnTo>
                  <a:lnTo>
                    <a:pt x="10842" y="595"/>
                  </a:lnTo>
                  <a:lnTo>
                    <a:pt x="10819" y="520"/>
                  </a:lnTo>
                  <a:lnTo>
                    <a:pt x="10802" y="485"/>
                  </a:lnTo>
                  <a:lnTo>
                    <a:pt x="10790" y="464"/>
                  </a:lnTo>
                  <a:lnTo>
                    <a:pt x="10762" y="427"/>
                  </a:lnTo>
                  <a:lnTo>
                    <a:pt x="10728" y="394"/>
                  </a:lnTo>
                  <a:lnTo>
                    <a:pt x="10690" y="366"/>
                  </a:lnTo>
                  <a:lnTo>
                    <a:pt x="10628" y="332"/>
                  </a:lnTo>
                  <a:lnTo>
                    <a:pt x="10536" y="306"/>
                  </a:lnTo>
                  <a:lnTo>
                    <a:pt x="10443" y="301"/>
                  </a:lnTo>
                  <a:lnTo>
                    <a:pt x="10375" y="314"/>
                  </a:lnTo>
                  <a:lnTo>
                    <a:pt x="10333" y="328"/>
                  </a:lnTo>
                  <a:lnTo>
                    <a:pt x="10292" y="350"/>
                  </a:lnTo>
                  <a:lnTo>
                    <a:pt x="10256" y="379"/>
                  </a:lnTo>
                  <a:lnTo>
                    <a:pt x="10225" y="412"/>
                  </a:lnTo>
                  <a:lnTo>
                    <a:pt x="10199" y="454"/>
                  </a:lnTo>
                  <a:lnTo>
                    <a:pt x="10187" y="477"/>
                  </a:lnTo>
                  <a:lnTo>
                    <a:pt x="10180" y="501"/>
                  </a:lnTo>
                  <a:lnTo>
                    <a:pt x="10168" y="549"/>
                  </a:lnTo>
                  <a:lnTo>
                    <a:pt x="10163" y="598"/>
                  </a:lnTo>
                  <a:lnTo>
                    <a:pt x="10167" y="646"/>
                  </a:lnTo>
                  <a:lnTo>
                    <a:pt x="10180" y="691"/>
                  </a:lnTo>
                  <a:lnTo>
                    <a:pt x="10200" y="733"/>
                  </a:lnTo>
                  <a:lnTo>
                    <a:pt x="10231" y="769"/>
                  </a:lnTo>
                  <a:lnTo>
                    <a:pt x="10272" y="799"/>
                  </a:lnTo>
                  <a:lnTo>
                    <a:pt x="10295" y="809"/>
                  </a:lnTo>
                  <a:lnTo>
                    <a:pt x="10317" y="818"/>
                  </a:lnTo>
                  <a:lnTo>
                    <a:pt x="10364" y="826"/>
                  </a:lnTo>
                  <a:lnTo>
                    <a:pt x="10413" y="825"/>
                  </a:lnTo>
                  <a:lnTo>
                    <a:pt x="10460" y="816"/>
                  </a:lnTo>
                  <a:lnTo>
                    <a:pt x="10505" y="796"/>
                  </a:lnTo>
                  <a:lnTo>
                    <a:pt x="10544" y="770"/>
                  </a:lnTo>
                  <a:lnTo>
                    <a:pt x="10575" y="735"/>
                  </a:lnTo>
                  <a:lnTo>
                    <a:pt x="10594" y="691"/>
                  </a:lnTo>
                  <a:lnTo>
                    <a:pt x="10600" y="666"/>
                  </a:lnTo>
                  <a:lnTo>
                    <a:pt x="10601" y="652"/>
                  </a:lnTo>
                  <a:lnTo>
                    <a:pt x="10596" y="629"/>
                  </a:lnTo>
                  <a:lnTo>
                    <a:pt x="10583" y="609"/>
                  </a:lnTo>
                  <a:lnTo>
                    <a:pt x="10565" y="597"/>
                  </a:lnTo>
                  <a:lnTo>
                    <a:pt x="10544" y="590"/>
                  </a:lnTo>
                  <a:lnTo>
                    <a:pt x="10522" y="591"/>
                  </a:lnTo>
                  <a:lnTo>
                    <a:pt x="10502" y="602"/>
                  </a:lnTo>
                  <a:lnTo>
                    <a:pt x="10487" y="621"/>
                  </a:lnTo>
                  <a:lnTo>
                    <a:pt x="10482" y="634"/>
                  </a:lnTo>
                  <a:lnTo>
                    <a:pt x="10473" y="657"/>
                  </a:lnTo>
                  <a:lnTo>
                    <a:pt x="10440" y="692"/>
                  </a:lnTo>
                  <a:lnTo>
                    <a:pt x="10395" y="711"/>
                  </a:lnTo>
                  <a:lnTo>
                    <a:pt x="10347" y="714"/>
                  </a:lnTo>
                  <a:lnTo>
                    <a:pt x="10322" y="711"/>
                  </a:lnTo>
                  <a:lnTo>
                    <a:pt x="10304" y="705"/>
                  </a:lnTo>
                  <a:lnTo>
                    <a:pt x="10276" y="687"/>
                  </a:lnTo>
                  <a:lnTo>
                    <a:pt x="10255" y="661"/>
                  </a:lnTo>
                  <a:lnTo>
                    <a:pt x="10239" y="630"/>
                  </a:lnTo>
                  <a:lnTo>
                    <a:pt x="10229" y="578"/>
                  </a:lnTo>
                  <a:lnTo>
                    <a:pt x="10234" y="507"/>
                  </a:lnTo>
                  <a:lnTo>
                    <a:pt x="10244" y="476"/>
                  </a:lnTo>
                  <a:lnTo>
                    <a:pt x="10254" y="459"/>
                  </a:lnTo>
                  <a:lnTo>
                    <a:pt x="10274" y="427"/>
                  </a:lnTo>
                  <a:lnTo>
                    <a:pt x="10298" y="402"/>
                  </a:lnTo>
                  <a:lnTo>
                    <a:pt x="10325" y="381"/>
                  </a:lnTo>
                  <a:lnTo>
                    <a:pt x="10371" y="361"/>
                  </a:lnTo>
                  <a:lnTo>
                    <a:pt x="10439" y="352"/>
                  </a:lnTo>
                  <a:lnTo>
                    <a:pt x="10509" y="359"/>
                  </a:lnTo>
                  <a:lnTo>
                    <a:pt x="10578" y="383"/>
                  </a:lnTo>
                  <a:lnTo>
                    <a:pt x="10638" y="419"/>
                  </a:lnTo>
                  <a:lnTo>
                    <a:pt x="10689" y="468"/>
                  </a:lnTo>
                  <a:lnTo>
                    <a:pt x="10707" y="497"/>
                  </a:lnTo>
                  <a:lnTo>
                    <a:pt x="10727" y="530"/>
                  </a:lnTo>
                  <a:lnTo>
                    <a:pt x="10746" y="606"/>
                  </a:lnTo>
                  <a:lnTo>
                    <a:pt x="10750" y="682"/>
                  </a:lnTo>
                  <a:lnTo>
                    <a:pt x="10740" y="759"/>
                  </a:lnTo>
                  <a:lnTo>
                    <a:pt x="10729" y="795"/>
                  </a:lnTo>
                  <a:lnTo>
                    <a:pt x="10716" y="834"/>
                  </a:lnTo>
                  <a:lnTo>
                    <a:pt x="10677" y="902"/>
                  </a:lnTo>
                  <a:lnTo>
                    <a:pt x="10627" y="962"/>
                  </a:lnTo>
                  <a:lnTo>
                    <a:pt x="10565" y="1014"/>
                  </a:lnTo>
                  <a:lnTo>
                    <a:pt x="10532" y="1035"/>
                  </a:lnTo>
                  <a:lnTo>
                    <a:pt x="10492" y="1058"/>
                  </a:lnTo>
                  <a:lnTo>
                    <a:pt x="10409" y="1092"/>
                  </a:lnTo>
                  <a:lnTo>
                    <a:pt x="10324" y="1112"/>
                  </a:lnTo>
                  <a:lnTo>
                    <a:pt x="10235" y="1121"/>
                  </a:lnTo>
                  <a:lnTo>
                    <a:pt x="10146" y="1120"/>
                  </a:lnTo>
                  <a:lnTo>
                    <a:pt x="10057" y="1110"/>
                  </a:lnTo>
                  <a:lnTo>
                    <a:pt x="9924" y="1083"/>
                  </a:lnTo>
                  <a:lnTo>
                    <a:pt x="9840" y="1057"/>
                  </a:lnTo>
                  <a:lnTo>
                    <a:pt x="9770" y="1032"/>
                  </a:lnTo>
                  <a:lnTo>
                    <a:pt x="9635" y="975"/>
                  </a:lnTo>
                  <a:lnTo>
                    <a:pt x="9503" y="909"/>
                  </a:lnTo>
                  <a:lnTo>
                    <a:pt x="9375" y="836"/>
                  </a:lnTo>
                  <a:lnTo>
                    <a:pt x="9313" y="797"/>
                  </a:lnTo>
                  <a:lnTo>
                    <a:pt x="9249" y="757"/>
                  </a:lnTo>
                  <a:lnTo>
                    <a:pt x="9130" y="669"/>
                  </a:lnTo>
                  <a:lnTo>
                    <a:pt x="9073" y="622"/>
                  </a:lnTo>
                  <a:lnTo>
                    <a:pt x="9040" y="585"/>
                  </a:lnTo>
                  <a:lnTo>
                    <a:pt x="8969" y="517"/>
                  </a:lnTo>
                  <a:lnTo>
                    <a:pt x="8930" y="488"/>
                  </a:lnTo>
                  <a:lnTo>
                    <a:pt x="9007" y="516"/>
                  </a:lnTo>
                  <a:lnTo>
                    <a:pt x="9122" y="558"/>
                  </a:lnTo>
                  <a:lnTo>
                    <a:pt x="9200" y="581"/>
                  </a:lnTo>
                  <a:lnTo>
                    <a:pt x="9240" y="590"/>
                  </a:lnTo>
                  <a:lnTo>
                    <a:pt x="9276" y="597"/>
                  </a:lnTo>
                  <a:lnTo>
                    <a:pt x="9349" y="599"/>
                  </a:lnTo>
                  <a:lnTo>
                    <a:pt x="9420" y="591"/>
                  </a:lnTo>
                  <a:lnTo>
                    <a:pt x="9490" y="568"/>
                  </a:lnTo>
                  <a:lnTo>
                    <a:pt x="9522" y="550"/>
                  </a:lnTo>
                  <a:lnTo>
                    <a:pt x="9550" y="532"/>
                  </a:lnTo>
                  <a:lnTo>
                    <a:pt x="9598" y="484"/>
                  </a:lnTo>
                  <a:lnTo>
                    <a:pt x="9633" y="425"/>
                  </a:lnTo>
                  <a:lnTo>
                    <a:pt x="9655" y="362"/>
                  </a:lnTo>
                  <a:lnTo>
                    <a:pt x="9660" y="328"/>
                  </a:lnTo>
                  <a:lnTo>
                    <a:pt x="9661" y="293"/>
                  </a:lnTo>
                  <a:lnTo>
                    <a:pt x="9652" y="226"/>
                  </a:lnTo>
                  <a:lnTo>
                    <a:pt x="9627" y="164"/>
                  </a:lnTo>
                  <a:lnTo>
                    <a:pt x="9591" y="108"/>
                  </a:lnTo>
                  <a:lnTo>
                    <a:pt x="9543" y="61"/>
                  </a:lnTo>
                  <a:lnTo>
                    <a:pt x="9488" y="26"/>
                  </a:lnTo>
                  <a:lnTo>
                    <a:pt x="9425" y="4"/>
                  </a:lnTo>
                  <a:lnTo>
                    <a:pt x="9357" y="0"/>
                  </a:lnTo>
                  <a:lnTo>
                    <a:pt x="9322" y="5"/>
                  </a:lnTo>
                  <a:lnTo>
                    <a:pt x="9290" y="13"/>
                  </a:lnTo>
                  <a:lnTo>
                    <a:pt x="9239" y="46"/>
                  </a:lnTo>
                  <a:lnTo>
                    <a:pt x="9200" y="92"/>
                  </a:lnTo>
                  <a:lnTo>
                    <a:pt x="9178" y="149"/>
                  </a:lnTo>
                  <a:lnTo>
                    <a:pt x="9174" y="180"/>
                  </a:lnTo>
                  <a:lnTo>
                    <a:pt x="9174" y="195"/>
                  </a:lnTo>
                  <a:lnTo>
                    <a:pt x="9180" y="222"/>
                  </a:lnTo>
                  <a:lnTo>
                    <a:pt x="9197" y="260"/>
                  </a:lnTo>
                  <a:lnTo>
                    <a:pt x="9237" y="300"/>
                  </a:lnTo>
                  <a:lnTo>
                    <a:pt x="9288" y="323"/>
                  </a:lnTo>
                  <a:lnTo>
                    <a:pt x="9315" y="326"/>
                  </a:lnTo>
                  <a:lnTo>
                    <a:pt x="9325" y="326"/>
                  </a:lnTo>
                  <a:lnTo>
                    <a:pt x="9332" y="322"/>
                  </a:lnTo>
                  <a:lnTo>
                    <a:pt x="9354" y="328"/>
                  </a:lnTo>
                  <a:lnTo>
                    <a:pt x="9398" y="322"/>
                  </a:lnTo>
                  <a:lnTo>
                    <a:pt x="9436" y="297"/>
                  </a:lnTo>
                  <a:lnTo>
                    <a:pt x="9460" y="257"/>
                  </a:lnTo>
                  <a:lnTo>
                    <a:pt x="9463" y="232"/>
                  </a:lnTo>
                  <a:lnTo>
                    <a:pt x="9463" y="215"/>
                  </a:lnTo>
                  <a:lnTo>
                    <a:pt x="9446" y="193"/>
                  </a:lnTo>
                  <a:lnTo>
                    <a:pt x="9420" y="184"/>
                  </a:lnTo>
                  <a:lnTo>
                    <a:pt x="9390" y="190"/>
                  </a:lnTo>
                  <a:lnTo>
                    <a:pt x="9379" y="197"/>
                  </a:lnTo>
                  <a:lnTo>
                    <a:pt x="9345" y="223"/>
                  </a:lnTo>
                  <a:lnTo>
                    <a:pt x="9309" y="244"/>
                  </a:lnTo>
                  <a:lnTo>
                    <a:pt x="9297" y="249"/>
                  </a:lnTo>
                  <a:lnTo>
                    <a:pt x="9275" y="252"/>
                  </a:lnTo>
                  <a:lnTo>
                    <a:pt x="9262" y="252"/>
                  </a:lnTo>
                  <a:lnTo>
                    <a:pt x="9250" y="239"/>
                  </a:lnTo>
                  <a:lnTo>
                    <a:pt x="9236" y="206"/>
                  </a:lnTo>
                  <a:lnTo>
                    <a:pt x="9232" y="169"/>
                  </a:lnTo>
                  <a:lnTo>
                    <a:pt x="9241" y="132"/>
                  </a:lnTo>
                  <a:lnTo>
                    <a:pt x="9252" y="116"/>
                  </a:lnTo>
                  <a:lnTo>
                    <a:pt x="9261" y="101"/>
                  </a:lnTo>
                  <a:lnTo>
                    <a:pt x="9284" y="82"/>
                  </a:lnTo>
                  <a:lnTo>
                    <a:pt x="9310" y="68"/>
                  </a:lnTo>
                  <a:lnTo>
                    <a:pt x="9340" y="61"/>
                  </a:lnTo>
                  <a:lnTo>
                    <a:pt x="9386" y="62"/>
                  </a:lnTo>
                  <a:lnTo>
                    <a:pt x="9446" y="79"/>
                  </a:lnTo>
                  <a:lnTo>
                    <a:pt x="9472" y="95"/>
                  </a:lnTo>
                  <a:lnTo>
                    <a:pt x="9494" y="110"/>
                  </a:lnTo>
                  <a:lnTo>
                    <a:pt x="9529" y="147"/>
                  </a:lnTo>
                  <a:lnTo>
                    <a:pt x="9554" y="191"/>
                  </a:lnTo>
                  <a:lnTo>
                    <a:pt x="9567" y="237"/>
                  </a:lnTo>
                  <a:lnTo>
                    <a:pt x="9570" y="287"/>
                  </a:lnTo>
                  <a:lnTo>
                    <a:pt x="9563" y="336"/>
                  </a:lnTo>
                  <a:lnTo>
                    <a:pt x="9547" y="384"/>
                  </a:lnTo>
                  <a:lnTo>
                    <a:pt x="9521" y="428"/>
                  </a:lnTo>
                  <a:lnTo>
                    <a:pt x="9504" y="447"/>
                  </a:lnTo>
                  <a:lnTo>
                    <a:pt x="9485" y="467"/>
                  </a:lnTo>
                  <a:lnTo>
                    <a:pt x="9440" y="497"/>
                  </a:lnTo>
                  <a:lnTo>
                    <a:pt x="9389" y="514"/>
                  </a:lnTo>
                  <a:lnTo>
                    <a:pt x="9335" y="521"/>
                  </a:lnTo>
                  <a:lnTo>
                    <a:pt x="9250" y="520"/>
                  </a:lnTo>
                  <a:lnTo>
                    <a:pt x="9140" y="501"/>
                  </a:lnTo>
                  <a:lnTo>
                    <a:pt x="9090" y="488"/>
                  </a:lnTo>
                  <a:lnTo>
                    <a:pt x="8963" y="458"/>
                  </a:lnTo>
                  <a:lnTo>
                    <a:pt x="8837" y="423"/>
                  </a:lnTo>
                  <a:lnTo>
                    <a:pt x="8828" y="420"/>
                  </a:lnTo>
                  <a:lnTo>
                    <a:pt x="8819" y="418"/>
                  </a:lnTo>
                  <a:lnTo>
                    <a:pt x="8777" y="398"/>
                  </a:lnTo>
                  <a:lnTo>
                    <a:pt x="8692" y="363"/>
                  </a:lnTo>
                  <a:lnTo>
                    <a:pt x="8602" y="337"/>
                  </a:lnTo>
                  <a:lnTo>
                    <a:pt x="8512" y="320"/>
                  </a:lnTo>
                  <a:lnTo>
                    <a:pt x="8419" y="311"/>
                  </a:lnTo>
                  <a:lnTo>
                    <a:pt x="8326" y="313"/>
                  </a:lnTo>
                  <a:lnTo>
                    <a:pt x="8235" y="320"/>
                  </a:lnTo>
                  <a:lnTo>
                    <a:pt x="8146" y="339"/>
                  </a:lnTo>
                  <a:lnTo>
                    <a:pt x="8102" y="352"/>
                  </a:lnTo>
                  <a:lnTo>
                    <a:pt x="8036" y="361"/>
                  </a:lnTo>
                  <a:lnTo>
                    <a:pt x="7971" y="374"/>
                  </a:lnTo>
                  <a:lnTo>
                    <a:pt x="7865" y="397"/>
                  </a:lnTo>
                  <a:lnTo>
                    <a:pt x="7705" y="447"/>
                  </a:lnTo>
                  <a:lnTo>
                    <a:pt x="7603" y="490"/>
                  </a:lnTo>
                  <a:lnTo>
                    <a:pt x="7555" y="516"/>
                  </a:lnTo>
                  <a:lnTo>
                    <a:pt x="7551" y="520"/>
                  </a:lnTo>
                  <a:lnTo>
                    <a:pt x="7548" y="525"/>
                  </a:lnTo>
                  <a:lnTo>
                    <a:pt x="7440" y="572"/>
                  </a:lnTo>
                  <a:lnTo>
                    <a:pt x="7284" y="654"/>
                  </a:lnTo>
                  <a:lnTo>
                    <a:pt x="7183" y="713"/>
                  </a:lnTo>
                  <a:lnTo>
                    <a:pt x="7086" y="779"/>
                  </a:lnTo>
                  <a:lnTo>
                    <a:pt x="6991" y="851"/>
                  </a:lnTo>
                  <a:lnTo>
                    <a:pt x="6902" y="926"/>
                  </a:lnTo>
                  <a:lnTo>
                    <a:pt x="6817" y="1006"/>
                  </a:lnTo>
                  <a:lnTo>
                    <a:pt x="6777" y="1049"/>
                  </a:lnTo>
                  <a:lnTo>
                    <a:pt x="6736" y="1006"/>
                  </a:lnTo>
                  <a:lnTo>
                    <a:pt x="6652" y="926"/>
                  </a:lnTo>
                  <a:lnTo>
                    <a:pt x="6562" y="851"/>
                  </a:lnTo>
                  <a:lnTo>
                    <a:pt x="6469" y="779"/>
                  </a:lnTo>
                  <a:lnTo>
                    <a:pt x="6370" y="713"/>
                  </a:lnTo>
                  <a:lnTo>
                    <a:pt x="6271" y="654"/>
                  </a:lnTo>
                  <a:lnTo>
                    <a:pt x="6114" y="572"/>
                  </a:lnTo>
                  <a:lnTo>
                    <a:pt x="6005" y="525"/>
                  </a:lnTo>
                  <a:lnTo>
                    <a:pt x="6004" y="520"/>
                  </a:lnTo>
                  <a:lnTo>
                    <a:pt x="5998" y="516"/>
                  </a:lnTo>
                  <a:lnTo>
                    <a:pt x="5950" y="490"/>
                  </a:lnTo>
                  <a:lnTo>
                    <a:pt x="5849" y="447"/>
                  </a:lnTo>
                  <a:lnTo>
                    <a:pt x="5690" y="397"/>
                  </a:lnTo>
                  <a:lnTo>
                    <a:pt x="5582" y="374"/>
                  </a:lnTo>
                  <a:lnTo>
                    <a:pt x="5517" y="361"/>
                  </a:lnTo>
                  <a:lnTo>
                    <a:pt x="5451" y="352"/>
                  </a:lnTo>
                  <a:lnTo>
                    <a:pt x="5409" y="339"/>
                  </a:lnTo>
                  <a:lnTo>
                    <a:pt x="5319" y="320"/>
                  </a:lnTo>
                  <a:lnTo>
                    <a:pt x="5227" y="313"/>
                  </a:lnTo>
                  <a:lnTo>
                    <a:pt x="5135" y="311"/>
                  </a:lnTo>
                  <a:lnTo>
                    <a:pt x="5042" y="320"/>
                  </a:lnTo>
                  <a:lnTo>
                    <a:pt x="4951" y="337"/>
                  </a:lnTo>
                  <a:lnTo>
                    <a:pt x="4862" y="363"/>
                  </a:lnTo>
                  <a:lnTo>
                    <a:pt x="4776" y="398"/>
                  </a:lnTo>
                  <a:lnTo>
                    <a:pt x="4736" y="418"/>
                  </a:lnTo>
                  <a:lnTo>
                    <a:pt x="4718" y="423"/>
                  </a:lnTo>
                  <a:lnTo>
                    <a:pt x="4591" y="458"/>
                  </a:lnTo>
                  <a:lnTo>
                    <a:pt x="4464" y="488"/>
                  </a:lnTo>
                  <a:lnTo>
                    <a:pt x="4414" y="501"/>
                  </a:lnTo>
                  <a:lnTo>
                    <a:pt x="4303" y="520"/>
                  </a:lnTo>
                  <a:lnTo>
                    <a:pt x="4219" y="521"/>
                  </a:lnTo>
                  <a:lnTo>
                    <a:pt x="4164" y="514"/>
                  </a:lnTo>
                  <a:lnTo>
                    <a:pt x="4115" y="497"/>
                  </a:lnTo>
                  <a:lnTo>
                    <a:pt x="4070" y="467"/>
                  </a:lnTo>
                  <a:lnTo>
                    <a:pt x="4049" y="447"/>
                  </a:lnTo>
                  <a:lnTo>
                    <a:pt x="4032" y="428"/>
                  </a:lnTo>
                  <a:lnTo>
                    <a:pt x="4007" y="384"/>
                  </a:lnTo>
                  <a:lnTo>
                    <a:pt x="3991" y="336"/>
                  </a:lnTo>
                  <a:lnTo>
                    <a:pt x="3984" y="287"/>
                  </a:lnTo>
                  <a:lnTo>
                    <a:pt x="3987" y="237"/>
                  </a:lnTo>
                  <a:lnTo>
                    <a:pt x="4000" y="191"/>
                  </a:lnTo>
                  <a:lnTo>
                    <a:pt x="4024" y="147"/>
                  </a:lnTo>
                  <a:lnTo>
                    <a:pt x="4059" y="110"/>
                  </a:lnTo>
                  <a:lnTo>
                    <a:pt x="4083" y="95"/>
                  </a:lnTo>
                  <a:lnTo>
                    <a:pt x="4107" y="79"/>
                  </a:lnTo>
                  <a:lnTo>
                    <a:pt x="4168" y="62"/>
                  </a:lnTo>
                  <a:lnTo>
                    <a:pt x="4214" y="61"/>
                  </a:lnTo>
                  <a:lnTo>
                    <a:pt x="4243" y="68"/>
                  </a:lnTo>
                  <a:lnTo>
                    <a:pt x="4271" y="82"/>
                  </a:lnTo>
                  <a:lnTo>
                    <a:pt x="4293" y="101"/>
                  </a:lnTo>
                  <a:lnTo>
                    <a:pt x="4303" y="116"/>
                  </a:lnTo>
                  <a:lnTo>
                    <a:pt x="4312" y="132"/>
                  </a:lnTo>
                  <a:lnTo>
                    <a:pt x="4321" y="169"/>
                  </a:lnTo>
                  <a:lnTo>
                    <a:pt x="4319" y="206"/>
                  </a:lnTo>
                  <a:lnTo>
                    <a:pt x="4303" y="239"/>
                  </a:lnTo>
                  <a:lnTo>
                    <a:pt x="4291" y="252"/>
                  </a:lnTo>
                  <a:lnTo>
                    <a:pt x="4280" y="252"/>
                  </a:lnTo>
                  <a:lnTo>
                    <a:pt x="4256" y="249"/>
                  </a:lnTo>
                  <a:lnTo>
                    <a:pt x="4246" y="244"/>
                  </a:lnTo>
                  <a:lnTo>
                    <a:pt x="4208" y="223"/>
                  </a:lnTo>
                  <a:lnTo>
                    <a:pt x="4175" y="197"/>
                  </a:lnTo>
                  <a:lnTo>
                    <a:pt x="4163" y="190"/>
                  </a:lnTo>
                  <a:lnTo>
                    <a:pt x="4134" y="184"/>
                  </a:lnTo>
                  <a:lnTo>
                    <a:pt x="4107" y="193"/>
                  </a:lnTo>
                  <a:lnTo>
                    <a:pt x="4090" y="215"/>
                  </a:lnTo>
                  <a:lnTo>
                    <a:pt x="4090" y="232"/>
                  </a:lnTo>
                  <a:lnTo>
                    <a:pt x="4094" y="257"/>
                  </a:lnTo>
                  <a:lnTo>
                    <a:pt x="4118" y="297"/>
                  </a:lnTo>
                  <a:lnTo>
                    <a:pt x="4155" y="322"/>
                  </a:lnTo>
                  <a:lnTo>
                    <a:pt x="4199" y="328"/>
                  </a:lnTo>
                  <a:lnTo>
                    <a:pt x="4221" y="322"/>
                  </a:lnTo>
                  <a:lnTo>
                    <a:pt x="4228" y="326"/>
                  </a:lnTo>
                  <a:lnTo>
                    <a:pt x="4238" y="326"/>
                  </a:lnTo>
                  <a:lnTo>
                    <a:pt x="4265" y="323"/>
                  </a:lnTo>
                  <a:lnTo>
                    <a:pt x="4316" y="300"/>
                  </a:lnTo>
                  <a:lnTo>
                    <a:pt x="4356" y="260"/>
                  </a:lnTo>
                  <a:lnTo>
                    <a:pt x="4374" y="222"/>
                  </a:lnTo>
                  <a:lnTo>
                    <a:pt x="4379" y="195"/>
                  </a:lnTo>
                  <a:lnTo>
                    <a:pt x="4379" y="180"/>
                  </a:lnTo>
                  <a:lnTo>
                    <a:pt x="4377" y="149"/>
                  </a:lnTo>
                  <a:lnTo>
                    <a:pt x="4354" y="92"/>
                  </a:lnTo>
                  <a:lnTo>
                    <a:pt x="4315" y="46"/>
                  </a:lnTo>
                  <a:lnTo>
                    <a:pt x="4263" y="13"/>
                  </a:lnTo>
                  <a:lnTo>
                    <a:pt x="4233" y="5"/>
                  </a:lnTo>
                  <a:lnTo>
                    <a:pt x="4197" y="0"/>
                  </a:lnTo>
                  <a:lnTo>
                    <a:pt x="4129" y="4"/>
                  </a:lnTo>
                  <a:lnTo>
                    <a:pt x="4066" y="26"/>
                  </a:lnTo>
                  <a:lnTo>
                    <a:pt x="4010" y="61"/>
                  </a:lnTo>
                  <a:lnTo>
                    <a:pt x="3962" y="108"/>
                  </a:lnTo>
                  <a:lnTo>
                    <a:pt x="3926" y="164"/>
                  </a:lnTo>
                  <a:lnTo>
                    <a:pt x="3902" y="226"/>
                  </a:lnTo>
                  <a:lnTo>
                    <a:pt x="3892" y="293"/>
                  </a:lnTo>
                  <a:lnTo>
                    <a:pt x="3893" y="328"/>
                  </a:lnTo>
                  <a:lnTo>
                    <a:pt x="3899" y="362"/>
                  </a:lnTo>
                  <a:lnTo>
                    <a:pt x="3921" y="425"/>
                  </a:lnTo>
                  <a:lnTo>
                    <a:pt x="3956" y="484"/>
                  </a:lnTo>
                  <a:lnTo>
                    <a:pt x="4004" y="532"/>
                  </a:lnTo>
                  <a:lnTo>
                    <a:pt x="4032" y="550"/>
                  </a:lnTo>
                  <a:lnTo>
                    <a:pt x="4064" y="568"/>
                  </a:lnTo>
                  <a:lnTo>
                    <a:pt x="4133" y="591"/>
                  </a:lnTo>
                  <a:lnTo>
                    <a:pt x="4204" y="599"/>
                  </a:lnTo>
                  <a:lnTo>
                    <a:pt x="4277" y="597"/>
                  </a:lnTo>
                  <a:lnTo>
                    <a:pt x="4313" y="590"/>
                  </a:lnTo>
                  <a:lnTo>
                    <a:pt x="4354" y="581"/>
                  </a:lnTo>
                  <a:lnTo>
                    <a:pt x="4433" y="558"/>
                  </a:lnTo>
                  <a:lnTo>
                    <a:pt x="4548" y="516"/>
                  </a:lnTo>
                  <a:lnTo>
                    <a:pt x="4624" y="488"/>
                  </a:lnTo>
                  <a:lnTo>
                    <a:pt x="4584" y="517"/>
                  </a:lnTo>
                  <a:lnTo>
                    <a:pt x="4513" y="585"/>
                  </a:lnTo>
                  <a:lnTo>
                    <a:pt x="4481" y="622"/>
                  </a:lnTo>
                  <a:lnTo>
                    <a:pt x="4424" y="669"/>
                  </a:lnTo>
                  <a:lnTo>
                    <a:pt x="4304" y="757"/>
                  </a:lnTo>
                  <a:lnTo>
                    <a:pt x="4242" y="797"/>
                  </a:lnTo>
                  <a:lnTo>
                    <a:pt x="4180" y="836"/>
                  </a:lnTo>
                  <a:lnTo>
                    <a:pt x="4052" y="909"/>
                  </a:lnTo>
                  <a:lnTo>
                    <a:pt x="3919" y="975"/>
                  </a:lnTo>
                  <a:lnTo>
                    <a:pt x="3783" y="1032"/>
                  </a:lnTo>
                  <a:lnTo>
                    <a:pt x="3713" y="1057"/>
                  </a:lnTo>
                  <a:lnTo>
                    <a:pt x="3629" y="1083"/>
                  </a:lnTo>
                  <a:lnTo>
                    <a:pt x="3497" y="1110"/>
                  </a:lnTo>
                  <a:lnTo>
                    <a:pt x="3407" y="1120"/>
                  </a:lnTo>
                  <a:lnTo>
                    <a:pt x="3318" y="1121"/>
                  </a:lnTo>
                  <a:lnTo>
                    <a:pt x="3230" y="1112"/>
                  </a:lnTo>
                  <a:lnTo>
                    <a:pt x="3144" y="1092"/>
                  </a:lnTo>
                  <a:lnTo>
                    <a:pt x="3061" y="1058"/>
                  </a:lnTo>
                  <a:lnTo>
                    <a:pt x="3022" y="1035"/>
                  </a:lnTo>
                  <a:lnTo>
                    <a:pt x="2989" y="1014"/>
                  </a:lnTo>
                  <a:lnTo>
                    <a:pt x="2928" y="962"/>
                  </a:lnTo>
                  <a:lnTo>
                    <a:pt x="2876" y="902"/>
                  </a:lnTo>
                  <a:lnTo>
                    <a:pt x="2837" y="834"/>
                  </a:lnTo>
                  <a:lnTo>
                    <a:pt x="2824" y="795"/>
                  </a:lnTo>
                  <a:lnTo>
                    <a:pt x="2814" y="759"/>
                  </a:lnTo>
                  <a:lnTo>
                    <a:pt x="2803" y="682"/>
                  </a:lnTo>
                  <a:lnTo>
                    <a:pt x="2807" y="606"/>
                  </a:lnTo>
                  <a:lnTo>
                    <a:pt x="2828" y="530"/>
                  </a:lnTo>
                  <a:lnTo>
                    <a:pt x="2846" y="497"/>
                  </a:lnTo>
                  <a:lnTo>
                    <a:pt x="2864" y="468"/>
                  </a:lnTo>
                  <a:lnTo>
                    <a:pt x="2915" y="419"/>
                  </a:lnTo>
                  <a:lnTo>
                    <a:pt x="2976" y="383"/>
                  </a:lnTo>
                  <a:lnTo>
                    <a:pt x="3044" y="359"/>
                  </a:lnTo>
                  <a:lnTo>
                    <a:pt x="3114" y="352"/>
                  </a:lnTo>
                  <a:lnTo>
                    <a:pt x="3183" y="361"/>
                  </a:lnTo>
                  <a:lnTo>
                    <a:pt x="3228" y="381"/>
                  </a:lnTo>
                  <a:lnTo>
                    <a:pt x="3256" y="402"/>
                  </a:lnTo>
                  <a:lnTo>
                    <a:pt x="3280" y="427"/>
                  </a:lnTo>
                  <a:lnTo>
                    <a:pt x="3300" y="459"/>
                  </a:lnTo>
                  <a:lnTo>
                    <a:pt x="3309" y="476"/>
                  </a:lnTo>
                  <a:lnTo>
                    <a:pt x="3319" y="507"/>
                  </a:lnTo>
                  <a:lnTo>
                    <a:pt x="3326" y="578"/>
                  </a:lnTo>
                  <a:lnTo>
                    <a:pt x="3314" y="630"/>
                  </a:lnTo>
                  <a:lnTo>
                    <a:pt x="3300" y="661"/>
                  </a:lnTo>
                  <a:lnTo>
                    <a:pt x="3278" y="687"/>
                  </a:lnTo>
                  <a:lnTo>
                    <a:pt x="3249" y="705"/>
                  </a:lnTo>
                  <a:lnTo>
                    <a:pt x="3231" y="711"/>
                  </a:lnTo>
                  <a:lnTo>
                    <a:pt x="3208" y="714"/>
                  </a:lnTo>
                  <a:lnTo>
                    <a:pt x="3159" y="711"/>
                  </a:lnTo>
                  <a:lnTo>
                    <a:pt x="3114" y="692"/>
                  </a:lnTo>
                  <a:lnTo>
                    <a:pt x="3081" y="657"/>
                  </a:lnTo>
                  <a:lnTo>
                    <a:pt x="3072" y="634"/>
                  </a:lnTo>
                  <a:lnTo>
                    <a:pt x="3066" y="621"/>
                  </a:lnTo>
                  <a:lnTo>
                    <a:pt x="3051" y="602"/>
                  </a:lnTo>
                  <a:lnTo>
                    <a:pt x="3031" y="591"/>
                  </a:lnTo>
                  <a:lnTo>
                    <a:pt x="3011" y="590"/>
                  </a:lnTo>
                  <a:lnTo>
                    <a:pt x="2989" y="597"/>
                  </a:lnTo>
                  <a:lnTo>
                    <a:pt x="2971" y="609"/>
                  </a:lnTo>
                  <a:lnTo>
                    <a:pt x="2958" y="629"/>
                  </a:lnTo>
                  <a:lnTo>
                    <a:pt x="2952" y="652"/>
                  </a:lnTo>
                  <a:lnTo>
                    <a:pt x="2954" y="666"/>
                  </a:lnTo>
                  <a:lnTo>
                    <a:pt x="2959" y="691"/>
                  </a:lnTo>
                  <a:lnTo>
                    <a:pt x="2980" y="735"/>
                  </a:lnTo>
                  <a:lnTo>
                    <a:pt x="3009" y="770"/>
                  </a:lnTo>
                  <a:lnTo>
                    <a:pt x="3050" y="796"/>
                  </a:lnTo>
                  <a:lnTo>
                    <a:pt x="3094" y="816"/>
                  </a:lnTo>
                  <a:lnTo>
                    <a:pt x="3142" y="825"/>
                  </a:lnTo>
                  <a:lnTo>
                    <a:pt x="3190" y="826"/>
                  </a:lnTo>
                  <a:lnTo>
                    <a:pt x="3236" y="818"/>
                  </a:lnTo>
                  <a:lnTo>
                    <a:pt x="3258" y="809"/>
                  </a:lnTo>
                  <a:lnTo>
                    <a:pt x="3283" y="799"/>
                  </a:lnTo>
                  <a:lnTo>
                    <a:pt x="3323" y="769"/>
                  </a:lnTo>
                  <a:lnTo>
                    <a:pt x="3353" y="733"/>
                  </a:lnTo>
                  <a:lnTo>
                    <a:pt x="3374" y="691"/>
                  </a:lnTo>
                  <a:lnTo>
                    <a:pt x="3387" y="646"/>
                  </a:lnTo>
                  <a:lnTo>
                    <a:pt x="3391" y="598"/>
                  </a:lnTo>
                  <a:lnTo>
                    <a:pt x="3387" y="549"/>
                  </a:lnTo>
                  <a:lnTo>
                    <a:pt x="3375" y="501"/>
                  </a:lnTo>
                  <a:lnTo>
                    <a:pt x="3366" y="477"/>
                  </a:lnTo>
                  <a:lnTo>
                    <a:pt x="3356" y="454"/>
                  </a:lnTo>
                  <a:lnTo>
                    <a:pt x="3330" y="412"/>
                  </a:lnTo>
                  <a:lnTo>
                    <a:pt x="3297" y="379"/>
                  </a:lnTo>
                  <a:lnTo>
                    <a:pt x="3261" y="350"/>
                  </a:lnTo>
                  <a:lnTo>
                    <a:pt x="3222" y="328"/>
                  </a:lnTo>
                  <a:lnTo>
                    <a:pt x="3179" y="314"/>
                  </a:lnTo>
                  <a:lnTo>
                    <a:pt x="3111" y="301"/>
                  </a:lnTo>
                  <a:lnTo>
                    <a:pt x="3017" y="306"/>
                  </a:lnTo>
                  <a:lnTo>
                    <a:pt x="2925" y="332"/>
                  </a:lnTo>
                  <a:lnTo>
                    <a:pt x="2863" y="366"/>
                  </a:lnTo>
                  <a:lnTo>
                    <a:pt x="2825" y="394"/>
                  </a:lnTo>
                  <a:lnTo>
                    <a:pt x="2793" y="427"/>
                  </a:lnTo>
                  <a:lnTo>
                    <a:pt x="2764" y="464"/>
                  </a:lnTo>
                  <a:lnTo>
                    <a:pt x="2753" y="485"/>
                  </a:lnTo>
                  <a:lnTo>
                    <a:pt x="2735" y="520"/>
                  </a:lnTo>
                  <a:lnTo>
                    <a:pt x="2711" y="595"/>
                  </a:lnTo>
                  <a:lnTo>
                    <a:pt x="2704" y="673"/>
                  </a:lnTo>
                  <a:lnTo>
                    <a:pt x="2707" y="751"/>
                  </a:lnTo>
                  <a:lnTo>
                    <a:pt x="2726" y="829"/>
                  </a:lnTo>
                  <a:lnTo>
                    <a:pt x="2754" y="901"/>
                  </a:lnTo>
                  <a:lnTo>
                    <a:pt x="2794" y="970"/>
                  </a:lnTo>
                  <a:lnTo>
                    <a:pt x="2845" y="1029"/>
                  </a:lnTo>
                  <a:lnTo>
                    <a:pt x="2875" y="1055"/>
                  </a:lnTo>
                  <a:lnTo>
                    <a:pt x="2923" y="1094"/>
                  </a:lnTo>
                  <a:lnTo>
                    <a:pt x="3028" y="1153"/>
                  </a:lnTo>
                  <a:lnTo>
                    <a:pt x="3140" y="1193"/>
                  </a:lnTo>
                  <a:lnTo>
                    <a:pt x="3258" y="1213"/>
                  </a:lnTo>
                  <a:lnTo>
                    <a:pt x="3318" y="1217"/>
                  </a:lnTo>
                  <a:lnTo>
                    <a:pt x="3289" y="1230"/>
                  </a:lnTo>
                  <a:lnTo>
                    <a:pt x="3240" y="1267"/>
                  </a:lnTo>
                  <a:lnTo>
                    <a:pt x="3197" y="1313"/>
                  </a:lnTo>
                  <a:lnTo>
                    <a:pt x="3164" y="1365"/>
                  </a:lnTo>
                  <a:lnTo>
                    <a:pt x="3140" y="1423"/>
                  </a:lnTo>
                  <a:lnTo>
                    <a:pt x="3129" y="1486"/>
                  </a:lnTo>
                  <a:lnTo>
                    <a:pt x="3130" y="1548"/>
                  </a:lnTo>
                  <a:lnTo>
                    <a:pt x="3144" y="1609"/>
                  </a:lnTo>
                  <a:lnTo>
                    <a:pt x="3159" y="1639"/>
                  </a:lnTo>
                  <a:lnTo>
                    <a:pt x="3162" y="1646"/>
                  </a:lnTo>
                  <a:lnTo>
                    <a:pt x="3174" y="1655"/>
                  </a:lnTo>
                  <a:lnTo>
                    <a:pt x="3193" y="1658"/>
                  </a:lnTo>
                  <a:lnTo>
                    <a:pt x="3217" y="1644"/>
                  </a:lnTo>
                  <a:lnTo>
                    <a:pt x="3227" y="1618"/>
                  </a:lnTo>
                  <a:lnTo>
                    <a:pt x="3223" y="1601"/>
                  </a:lnTo>
                  <a:lnTo>
                    <a:pt x="3210" y="1570"/>
                  </a:lnTo>
                  <a:lnTo>
                    <a:pt x="3193" y="1506"/>
                  </a:lnTo>
                  <a:lnTo>
                    <a:pt x="3190" y="1443"/>
                  </a:lnTo>
                  <a:lnTo>
                    <a:pt x="3204" y="1378"/>
                  </a:lnTo>
                  <a:lnTo>
                    <a:pt x="3219" y="1348"/>
                  </a:lnTo>
                  <a:lnTo>
                    <a:pt x="3234" y="1325"/>
                  </a:lnTo>
                  <a:lnTo>
                    <a:pt x="3266" y="1286"/>
                  </a:lnTo>
                  <a:lnTo>
                    <a:pt x="3304" y="1254"/>
                  </a:lnTo>
                  <a:lnTo>
                    <a:pt x="3346" y="1228"/>
                  </a:lnTo>
                  <a:lnTo>
                    <a:pt x="3370" y="1217"/>
                  </a:lnTo>
                  <a:lnTo>
                    <a:pt x="3419" y="1215"/>
                  </a:lnTo>
                  <a:lnTo>
                    <a:pt x="3467" y="1210"/>
                  </a:lnTo>
                  <a:lnTo>
                    <a:pt x="3444" y="1234"/>
                  </a:lnTo>
                  <a:lnTo>
                    <a:pt x="3406" y="1293"/>
                  </a:lnTo>
                  <a:lnTo>
                    <a:pt x="3381" y="1356"/>
                  </a:lnTo>
                  <a:lnTo>
                    <a:pt x="3372" y="1422"/>
                  </a:lnTo>
                  <a:lnTo>
                    <a:pt x="3375" y="1456"/>
                  </a:lnTo>
                  <a:lnTo>
                    <a:pt x="3376" y="1465"/>
                  </a:lnTo>
                  <a:lnTo>
                    <a:pt x="3384" y="1479"/>
                  </a:lnTo>
                  <a:lnTo>
                    <a:pt x="3403" y="1491"/>
                  </a:lnTo>
                  <a:lnTo>
                    <a:pt x="3432" y="1487"/>
                  </a:lnTo>
                  <a:lnTo>
                    <a:pt x="3445" y="1471"/>
                  </a:lnTo>
                  <a:lnTo>
                    <a:pt x="3449" y="1456"/>
                  </a:lnTo>
                  <a:lnTo>
                    <a:pt x="3448" y="1445"/>
                  </a:lnTo>
                  <a:lnTo>
                    <a:pt x="3441" y="1410"/>
                  </a:lnTo>
                  <a:lnTo>
                    <a:pt x="3442" y="1344"/>
                  </a:lnTo>
                  <a:lnTo>
                    <a:pt x="3459" y="1282"/>
                  </a:lnTo>
                  <a:lnTo>
                    <a:pt x="3492" y="1226"/>
                  </a:lnTo>
                  <a:lnTo>
                    <a:pt x="3514" y="1202"/>
                  </a:lnTo>
                  <a:lnTo>
                    <a:pt x="3515" y="1200"/>
                  </a:lnTo>
                  <a:lnTo>
                    <a:pt x="3573" y="1189"/>
                  </a:lnTo>
                  <a:lnTo>
                    <a:pt x="3689" y="1155"/>
                  </a:lnTo>
                  <a:lnTo>
                    <a:pt x="3746" y="1136"/>
                  </a:lnTo>
                  <a:lnTo>
                    <a:pt x="3702" y="1184"/>
                  </a:lnTo>
                  <a:lnTo>
                    <a:pt x="3663" y="1237"/>
                  </a:lnTo>
                  <a:lnTo>
                    <a:pt x="3645" y="1264"/>
                  </a:lnTo>
                  <a:lnTo>
                    <a:pt x="3611" y="1322"/>
                  </a:lnTo>
                  <a:lnTo>
                    <a:pt x="3586" y="1385"/>
                  </a:lnTo>
                  <a:lnTo>
                    <a:pt x="3576" y="1449"/>
                  </a:lnTo>
                  <a:lnTo>
                    <a:pt x="3578" y="1483"/>
                  </a:lnTo>
                  <a:lnTo>
                    <a:pt x="3584" y="1509"/>
                  </a:lnTo>
                  <a:lnTo>
                    <a:pt x="3603" y="1558"/>
                  </a:lnTo>
                  <a:lnTo>
                    <a:pt x="3634" y="1602"/>
                  </a:lnTo>
                  <a:lnTo>
                    <a:pt x="3677" y="1632"/>
                  </a:lnTo>
                  <a:lnTo>
                    <a:pt x="3703" y="1637"/>
                  </a:lnTo>
                  <a:lnTo>
                    <a:pt x="3713" y="1639"/>
                  </a:lnTo>
                  <a:lnTo>
                    <a:pt x="3729" y="1636"/>
                  </a:lnTo>
                  <a:lnTo>
                    <a:pt x="3747" y="1622"/>
                  </a:lnTo>
                  <a:lnTo>
                    <a:pt x="3755" y="1595"/>
                  </a:lnTo>
                  <a:lnTo>
                    <a:pt x="3747" y="1572"/>
                  </a:lnTo>
                  <a:lnTo>
                    <a:pt x="3734" y="1561"/>
                  </a:lnTo>
                  <a:lnTo>
                    <a:pt x="3725" y="1557"/>
                  </a:lnTo>
                  <a:lnTo>
                    <a:pt x="3696" y="1544"/>
                  </a:lnTo>
                  <a:lnTo>
                    <a:pt x="3659" y="1508"/>
                  </a:lnTo>
                  <a:lnTo>
                    <a:pt x="3641" y="1465"/>
                  </a:lnTo>
                  <a:lnTo>
                    <a:pt x="3638" y="1417"/>
                  </a:lnTo>
                  <a:lnTo>
                    <a:pt x="3648" y="1365"/>
                  </a:lnTo>
                  <a:lnTo>
                    <a:pt x="3668" y="1315"/>
                  </a:lnTo>
                  <a:lnTo>
                    <a:pt x="3707" y="1241"/>
                  </a:lnTo>
                  <a:lnTo>
                    <a:pt x="3735" y="1200"/>
                  </a:lnTo>
                  <a:lnTo>
                    <a:pt x="3772" y="1153"/>
                  </a:lnTo>
                  <a:lnTo>
                    <a:pt x="3813" y="1108"/>
                  </a:lnTo>
                  <a:lnTo>
                    <a:pt x="3912" y="1066"/>
                  </a:lnTo>
                  <a:lnTo>
                    <a:pt x="4099" y="963"/>
                  </a:lnTo>
                  <a:lnTo>
                    <a:pt x="4189" y="906"/>
                  </a:lnTo>
                  <a:lnTo>
                    <a:pt x="4264" y="854"/>
                  </a:lnTo>
                  <a:lnTo>
                    <a:pt x="4339" y="800"/>
                  </a:lnTo>
                  <a:lnTo>
                    <a:pt x="4302" y="843"/>
                  </a:lnTo>
                  <a:lnTo>
                    <a:pt x="4242" y="937"/>
                  </a:lnTo>
                  <a:lnTo>
                    <a:pt x="4195" y="1042"/>
                  </a:lnTo>
                  <a:lnTo>
                    <a:pt x="4159" y="1154"/>
                  </a:lnTo>
                  <a:lnTo>
                    <a:pt x="4116" y="1328"/>
                  </a:lnTo>
                  <a:lnTo>
                    <a:pt x="4064" y="1556"/>
                  </a:lnTo>
                  <a:lnTo>
                    <a:pt x="4032" y="1661"/>
                  </a:lnTo>
                  <a:lnTo>
                    <a:pt x="4007" y="1728"/>
                  </a:lnTo>
                  <a:lnTo>
                    <a:pt x="3958" y="1823"/>
                  </a:lnTo>
                  <a:lnTo>
                    <a:pt x="3921" y="1882"/>
                  </a:lnTo>
                  <a:lnTo>
                    <a:pt x="3877" y="1937"/>
                  </a:lnTo>
                  <a:lnTo>
                    <a:pt x="3827" y="1987"/>
                  </a:lnTo>
                  <a:lnTo>
                    <a:pt x="3774" y="2034"/>
                  </a:lnTo>
                  <a:lnTo>
                    <a:pt x="3716" y="2074"/>
                  </a:lnTo>
                  <a:lnTo>
                    <a:pt x="3683" y="2092"/>
                  </a:lnTo>
                  <a:lnTo>
                    <a:pt x="3652" y="2109"/>
                  </a:lnTo>
                  <a:lnTo>
                    <a:pt x="3588" y="2136"/>
                  </a:lnTo>
                  <a:lnTo>
                    <a:pt x="3521" y="2158"/>
                  </a:lnTo>
                  <a:lnTo>
                    <a:pt x="3453" y="2173"/>
                  </a:lnTo>
                  <a:lnTo>
                    <a:pt x="3384" y="2180"/>
                  </a:lnTo>
                  <a:lnTo>
                    <a:pt x="3314" y="2182"/>
                  </a:lnTo>
                  <a:lnTo>
                    <a:pt x="3244" y="2176"/>
                  </a:lnTo>
                  <a:lnTo>
                    <a:pt x="3174" y="2164"/>
                  </a:lnTo>
                  <a:lnTo>
                    <a:pt x="3140" y="2154"/>
                  </a:lnTo>
                  <a:lnTo>
                    <a:pt x="3099" y="2141"/>
                  </a:lnTo>
                  <a:lnTo>
                    <a:pt x="3024" y="2109"/>
                  </a:lnTo>
                  <a:lnTo>
                    <a:pt x="2955" y="2070"/>
                  </a:lnTo>
                  <a:lnTo>
                    <a:pt x="2893" y="2025"/>
                  </a:lnTo>
                  <a:lnTo>
                    <a:pt x="2836" y="1974"/>
                  </a:lnTo>
                  <a:lnTo>
                    <a:pt x="2784" y="1917"/>
                  </a:lnTo>
                  <a:lnTo>
                    <a:pt x="2715" y="1827"/>
                  </a:lnTo>
                  <a:lnTo>
                    <a:pt x="2639" y="1690"/>
                  </a:lnTo>
                  <a:lnTo>
                    <a:pt x="2573" y="1547"/>
                  </a:lnTo>
                  <a:lnTo>
                    <a:pt x="2486" y="1322"/>
                  </a:lnTo>
                  <a:lnTo>
                    <a:pt x="2430" y="1177"/>
                  </a:lnTo>
                  <a:lnTo>
                    <a:pt x="2399" y="1102"/>
                  </a:lnTo>
                  <a:lnTo>
                    <a:pt x="2330" y="956"/>
                  </a:lnTo>
                  <a:lnTo>
                    <a:pt x="2251" y="816"/>
                  </a:lnTo>
                  <a:lnTo>
                    <a:pt x="2157" y="685"/>
                  </a:lnTo>
                  <a:lnTo>
                    <a:pt x="2103" y="624"/>
                  </a:lnTo>
                  <a:lnTo>
                    <a:pt x="2048" y="565"/>
                  </a:lnTo>
                  <a:lnTo>
                    <a:pt x="1925" y="459"/>
                  </a:lnTo>
                  <a:lnTo>
                    <a:pt x="1822" y="392"/>
                  </a:lnTo>
                  <a:lnTo>
                    <a:pt x="1751" y="353"/>
                  </a:lnTo>
                  <a:lnTo>
                    <a:pt x="1677" y="319"/>
                  </a:lnTo>
                  <a:lnTo>
                    <a:pt x="1601" y="292"/>
                  </a:lnTo>
                  <a:lnTo>
                    <a:pt x="1562" y="282"/>
                  </a:lnTo>
                  <a:lnTo>
                    <a:pt x="1503" y="269"/>
                  </a:lnTo>
                  <a:lnTo>
                    <a:pt x="1383" y="253"/>
                  </a:lnTo>
                  <a:lnTo>
                    <a:pt x="1261" y="253"/>
                  </a:lnTo>
                  <a:lnTo>
                    <a:pt x="1140" y="269"/>
                  </a:lnTo>
                  <a:lnTo>
                    <a:pt x="1082" y="284"/>
                  </a:lnTo>
                  <a:lnTo>
                    <a:pt x="1046" y="289"/>
                  </a:lnTo>
                  <a:lnTo>
                    <a:pt x="975" y="314"/>
                  </a:lnTo>
                  <a:lnTo>
                    <a:pt x="907" y="350"/>
                  </a:lnTo>
                  <a:lnTo>
                    <a:pt x="846" y="392"/>
                  </a:lnTo>
                  <a:lnTo>
                    <a:pt x="819" y="414"/>
                  </a:lnTo>
                  <a:lnTo>
                    <a:pt x="736" y="488"/>
                  </a:lnTo>
                  <a:lnTo>
                    <a:pt x="610" y="600"/>
                  </a:lnTo>
                  <a:lnTo>
                    <a:pt x="520" y="666"/>
                  </a:lnTo>
                  <a:lnTo>
                    <a:pt x="470" y="691"/>
                  </a:lnTo>
                  <a:lnTo>
                    <a:pt x="429" y="709"/>
                  </a:lnTo>
                  <a:lnTo>
                    <a:pt x="358" y="726"/>
                  </a:lnTo>
                  <a:lnTo>
                    <a:pt x="310" y="730"/>
                  </a:lnTo>
                  <a:lnTo>
                    <a:pt x="262" y="727"/>
                  </a:lnTo>
                  <a:lnTo>
                    <a:pt x="216" y="716"/>
                  </a:lnTo>
                  <a:lnTo>
                    <a:pt x="175" y="696"/>
                  </a:lnTo>
                  <a:lnTo>
                    <a:pt x="139" y="665"/>
                  </a:lnTo>
                  <a:lnTo>
                    <a:pt x="124" y="644"/>
                  </a:lnTo>
                  <a:lnTo>
                    <a:pt x="114" y="629"/>
                  </a:lnTo>
                  <a:lnTo>
                    <a:pt x="100" y="597"/>
                  </a:lnTo>
                  <a:lnTo>
                    <a:pt x="94" y="562"/>
                  </a:lnTo>
                  <a:lnTo>
                    <a:pt x="100" y="527"/>
                  </a:lnTo>
                  <a:lnTo>
                    <a:pt x="107" y="508"/>
                  </a:lnTo>
                  <a:lnTo>
                    <a:pt x="123" y="480"/>
                  </a:lnTo>
                  <a:lnTo>
                    <a:pt x="159" y="445"/>
                  </a:lnTo>
                  <a:lnTo>
                    <a:pt x="188" y="431"/>
                  </a:lnTo>
                  <a:lnTo>
                    <a:pt x="206" y="428"/>
                  </a:lnTo>
                  <a:lnTo>
                    <a:pt x="215" y="427"/>
                  </a:lnTo>
                  <a:lnTo>
                    <a:pt x="232" y="418"/>
                  </a:lnTo>
                  <a:lnTo>
                    <a:pt x="246" y="398"/>
                  </a:lnTo>
                  <a:lnTo>
                    <a:pt x="246" y="367"/>
                  </a:lnTo>
                  <a:lnTo>
                    <a:pt x="232" y="348"/>
                  </a:lnTo>
                  <a:lnTo>
                    <a:pt x="216" y="340"/>
                  </a:lnTo>
                  <a:lnTo>
                    <a:pt x="206" y="339"/>
                  </a:lnTo>
                  <a:lnTo>
                    <a:pt x="180" y="337"/>
                  </a:lnTo>
                  <a:lnTo>
                    <a:pt x="135" y="348"/>
                  </a:lnTo>
                  <a:lnTo>
                    <a:pt x="93" y="370"/>
                  </a:lnTo>
                  <a:lnTo>
                    <a:pt x="58" y="399"/>
                  </a:lnTo>
                  <a:lnTo>
                    <a:pt x="31" y="438"/>
                  </a:lnTo>
                  <a:lnTo>
                    <a:pt x="11" y="482"/>
                  </a:lnTo>
                  <a:lnTo>
                    <a:pt x="1" y="529"/>
                  </a:lnTo>
                  <a:lnTo>
                    <a:pt x="0" y="576"/>
                  </a:lnTo>
                  <a:lnTo>
                    <a:pt x="4" y="599"/>
                  </a:lnTo>
                  <a:lnTo>
                    <a:pt x="10" y="624"/>
                  </a:lnTo>
                  <a:lnTo>
                    <a:pt x="32" y="669"/>
                  </a:lnTo>
                  <a:lnTo>
                    <a:pt x="62" y="708"/>
                  </a:lnTo>
                  <a:lnTo>
                    <a:pt x="98" y="742"/>
                  </a:lnTo>
                  <a:lnTo>
                    <a:pt x="141" y="768"/>
                  </a:lnTo>
                  <a:lnTo>
                    <a:pt x="188" y="787"/>
                  </a:lnTo>
                  <a:lnTo>
                    <a:pt x="237" y="799"/>
                  </a:lnTo>
                  <a:lnTo>
                    <a:pt x="288" y="803"/>
                  </a:lnTo>
                  <a:lnTo>
                    <a:pt x="312" y="800"/>
                  </a:lnTo>
                  <a:lnTo>
                    <a:pt x="338" y="797"/>
                  </a:lnTo>
                  <a:lnTo>
                    <a:pt x="390" y="784"/>
                  </a:lnTo>
                  <a:lnTo>
                    <a:pt x="463" y="757"/>
                  </a:lnTo>
                  <a:lnTo>
                    <a:pt x="549" y="703"/>
                  </a:lnTo>
                  <a:lnTo>
                    <a:pt x="630" y="637"/>
                  </a:lnTo>
                  <a:lnTo>
                    <a:pt x="667" y="599"/>
                  </a:lnTo>
                  <a:lnTo>
                    <a:pt x="643" y="644"/>
                  </a:lnTo>
                  <a:lnTo>
                    <a:pt x="605" y="739"/>
                  </a:lnTo>
                  <a:lnTo>
                    <a:pt x="592" y="790"/>
                  </a:lnTo>
                  <a:lnTo>
                    <a:pt x="584" y="823"/>
                  </a:lnTo>
                  <a:lnTo>
                    <a:pt x="577" y="892"/>
                  </a:lnTo>
                  <a:lnTo>
                    <a:pt x="574" y="959"/>
                  </a:lnTo>
                  <a:lnTo>
                    <a:pt x="581" y="1028"/>
                  </a:lnTo>
                  <a:lnTo>
                    <a:pt x="592" y="1094"/>
                  </a:lnTo>
                  <a:lnTo>
                    <a:pt x="614" y="1158"/>
                  </a:lnTo>
                  <a:lnTo>
                    <a:pt x="643" y="1220"/>
                  </a:lnTo>
                  <a:lnTo>
                    <a:pt x="680" y="1277"/>
                  </a:lnTo>
                  <a:lnTo>
                    <a:pt x="704" y="1304"/>
                  </a:lnTo>
                  <a:lnTo>
                    <a:pt x="724" y="1328"/>
                  </a:lnTo>
                  <a:lnTo>
                    <a:pt x="772" y="1369"/>
                  </a:lnTo>
                  <a:lnTo>
                    <a:pt x="825" y="1405"/>
                  </a:lnTo>
                  <a:lnTo>
                    <a:pt x="881" y="1436"/>
                  </a:lnTo>
                  <a:lnTo>
                    <a:pt x="941" y="1460"/>
                  </a:lnTo>
                  <a:lnTo>
                    <a:pt x="1003" y="1478"/>
                  </a:lnTo>
                  <a:lnTo>
                    <a:pt x="1067" y="1488"/>
                  </a:lnTo>
                  <a:lnTo>
                    <a:pt x="1130" y="1490"/>
                  </a:lnTo>
                  <a:lnTo>
                    <a:pt x="1161" y="1488"/>
                  </a:lnTo>
                  <a:lnTo>
                    <a:pt x="1192" y="1484"/>
                  </a:lnTo>
                  <a:lnTo>
                    <a:pt x="1253" y="1471"/>
                  </a:lnTo>
                  <a:lnTo>
                    <a:pt x="1312" y="1452"/>
                  </a:lnTo>
                  <a:lnTo>
                    <a:pt x="1366" y="1425"/>
                  </a:lnTo>
                  <a:lnTo>
                    <a:pt x="1417" y="1391"/>
                  </a:lnTo>
                  <a:lnTo>
                    <a:pt x="1462" y="1351"/>
                  </a:lnTo>
                  <a:lnTo>
                    <a:pt x="1501" y="1304"/>
                  </a:lnTo>
                  <a:lnTo>
                    <a:pt x="1532" y="1250"/>
                  </a:lnTo>
                  <a:lnTo>
                    <a:pt x="1545" y="1221"/>
                  </a:lnTo>
                  <a:lnTo>
                    <a:pt x="1555" y="1193"/>
                  </a:lnTo>
                  <a:lnTo>
                    <a:pt x="1569" y="1136"/>
                  </a:lnTo>
                  <a:lnTo>
                    <a:pt x="1577" y="1076"/>
                  </a:lnTo>
                  <a:lnTo>
                    <a:pt x="1577" y="1015"/>
                  </a:lnTo>
                  <a:lnTo>
                    <a:pt x="1571" y="956"/>
                  </a:lnTo>
                  <a:lnTo>
                    <a:pt x="1556" y="897"/>
                  </a:lnTo>
                  <a:lnTo>
                    <a:pt x="1536" y="840"/>
                  </a:lnTo>
                  <a:lnTo>
                    <a:pt x="1509" y="787"/>
                  </a:lnTo>
                  <a:lnTo>
                    <a:pt x="1492" y="762"/>
                  </a:lnTo>
                  <a:lnTo>
                    <a:pt x="1472" y="736"/>
                  </a:lnTo>
                  <a:lnTo>
                    <a:pt x="1426" y="689"/>
                  </a:lnTo>
                  <a:lnTo>
                    <a:pt x="1371" y="648"/>
                  </a:lnTo>
                  <a:lnTo>
                    <a:pt x="1313" y="617"/>
                  </a:lnTo>
                  <a:lnTo>
                    <a:pt x="1249" y="597"/>
                  </a:lnTo>
                  <a:lnTo>
                    <a:pt x="1184" y="587"/>
                  </a:lnTo>
                  <a:lnTo>
                    <a:pt x="1120" y="593"/>
                  </a:lnTo>
                  <a:lnTo>
                    <a:pt x="1055" y="612"/>
                  </a:lnTo>
                  <a:lnTo>
                    <a:pt x="1024" y="629"/>
                  </a:lnTo>
                  <a:lnTo>
                    <a:pt x="994" y="647"/>
                  </a:lnTo>
                  <a:lnTo>
                    <a:pt x="940" y="692"/>
                  </a:lnTo>
                  <a:lnTo>
                    <a:pt x="898" y="748"/>
                  </a:lnTo>
                  <a:lnTo>
                    <a:pt x="880" y="796"/>
                  </a:lnTo>
                  <a:lnTo>
                    <a:pt x="873" y="831"/>
                  </a:lnTo>
                  <a:lnTo>
                    <a:pt x="873" y="849"/>
                  </a:lnTo>
                  <a:lnTo>
                    <a:pt x="875" y="882"/>
                  </a:lnTo>
                  <a:lnTo>
                    <a:pt x="888" y="943"/>
                  </a:lnTo>
                  <a:lnTo>
                    <a:pt x="912" y="998"/>
                  </a:lnTo>
                  <a:lnTo>
                    <a:pt x="954" y="1045"/>
                  </a:lnTo>
                  <a:lnTo>
                    <a:pt x="981" y="1062"/>
                  </a:lnTo>
                  <a:lnTo>
                    <a:pt x="990" y="1066"/>
                  </a:lnTo>
                  <a:lnTo>
                    <a:pt x="1006" y="1061"/>
                  </a:lnTo>
                  <a:lnTo>
                    <a:pt x="1015" y="1046"/>
                  </a:lnTo>
                  <a:lnTo>
                    <a:pt x="1012" y="1029"/>
                  </a:lnTo>
                  <a:lnTo>
                    <a:pt x="1004" y="1022"/>
                  </a:lnTo>
                  <a:lnTo>
                    <a:pt x="987" y="1010"/>
                  </a:lnTo>
                  <a:lnTo>
                    <a:pt x="960" y="980"/>
                  </a:lnTo>
                  <a:lnTo>
                    <a:pt x="943" y="946"/>
                  </a:lnTo>
                  <a:lnTo>
                    <a:pt x="936" y="909"/>
                  </a:lnTo>
                  <a:lnTo>
                    <a:pt x="937" y="871"/>
                  </a:lnTo>
                  <a:lnTo>
                    <a:pt x="946" y="834"/>
                  </a:lnTo>
                  <a:lnTo>
                    <a:pt x="963" y="799"/>
                  </a:lnTo>
                  <a:lnTo>
                    <a:pt x="987" y="769"/>
                  </a:lnTo>
                  <a:lnTo>
                    <a:pt x="1002" y="755"/>
                  </a:lnTo>
                  <a:lnTo>
                    <a:pt x="1032" y="735"/>
                  </a:lnTo>
                  <a:lnTo>
                    <a:pt x="1098" y="711"/>
                  </a:lnTo>
                  <a:lnTo>
                    <a:pt x="1170" y="704"/>
                  </a:lnTo>
                  <a:lnTo>
                    <a:pt x="1240" y="714"/>
                  </a:lnTo>
                  <a:lnTo>
                    <a:pt x="1273" y="727"/>
                  </a:lnTo>
                  <a:lnTo>
                    <a:pt x="1300" y="739"/>
                  </a:lnTo>
                  <a:lnTo>
                    <a:pt x="1345" y="770"/>
                  </a:lnTo>
                  <a:lnTo>
                    <a:pt x="1385" y="810"/>
                  </a:lnTo>
                  <a:lnTo>
                    <a:pt x="1418" y="856"/>
                  </a:lnTo>
                  <a:lnTo>
                    <a:pt x="1442" y="908"/>
                  </a:lnTo>
                  <a:lnTo>
                    <a:pt x="1461" y="962"/>
                  </a:lnTo>
                  <a:lnTo>
                    <a:pt x="1472" y="1018"/>
                  </a:lnTo>
                  <a:lnTo>
                    <a:pt x="1477" y="1073"/>
                  </a:lnTo>
                  <a:lnTo>
                    <a:pt x="1476" y="1101"/>
                  </a:lnTo>
                  <a:lnTo>
                    <a:pt x="1474" y="1137"/>
                  </a:lnTo>
                  <a:lnTo>
                    <a:pt x="1458" y="1204"/>
                  </a:lnTo>
                  <a:lnTo>
                    <a:pt x="1431" y="1261"/>
                  </a:lnTo>
                  <a:lnTo>
                    <a:pt x="1394" y="1309"/>
                  </a:lnTo>
                  <a:lnTo>
                    <a:pt x="1350" y="1350"/>
                  </a:lnTo>
                  <a:lnTo>
                    <a:pt x="1300" y="1381"/>
                  </a:lnTo>
                  <a:lnTo>
                    <a:pt x="1243" y="1404"/>
                  </a:lnTo>
                  <a:lnTo>
                    <a:pt x="1183" y="1418"/>
                  </a:lnTo>
                  <a:lnTo>
                    <a:pt x="1120" y="1425"/>
                  </a:lnTo>
                  <a:lnTo>
                    <a:pt x="1055" y="1423"/>
                  </a:lnTo>
                  <a:lnTo>
                    <a:pt x="990" y="1414"/>
                  </a:lnTo>
                  <a:lnTo>
                    <a:pt x="928" y="1396"/>
                  </a:lnTo>
                  <a:lnTo>
                    <a:pt x="867" y="1372"/>
                  </a:lnTo>
                  <a:lnTo>
                    <a:pt x="811" y="1340"/>
                  </a:lnTo>
                  <a:lnTo>
                    <a:pt x="761" y="1300"/>
                  </a:lnTo>
                  <a:lnTo>
                    <a:pt x="717" y="1254"/>
                  </a:lnTo>
                  <a:lnTo>
                    <a:pt x="698" y="1228"/>
                  </a:lnTo>
                  <a:lnTo>
                    <a:pt x="679" y="1195"/>
                  </a:lnTo>
                  <a:lnTo>
                    <a:pt x="648" y="1127"/>
                  </a:lnTo>
                  <a:lnTo>
                    <a:pt x="627" y="1054"/>
                  </a:lnTo>
                  <a:lnTo>
                    <a:pt x="617" y="980"/>
                  </a:lnTo>
                  <a:lnTo>
                    <a:pt x="617" y="905"/>
                  </a:lnTo>
                  <a:lnTo>
                    <a:pt x="626" y="830"/>
                  </a:lnTo>
                  <a:lnTo>
                    <a:pt x="645" y="757"/>
                  </a:lnTo>
                  <a:lnTo>
                    <a:pt x="673" y="686"/>
                  </a:lnTo>
                  <a:lnTo>
                    <a:pt x="689" y="652"/>
                  </a:lnTo>
                  <a:lnTo>
                    <a:pt x="710" y="617"/>
                  </a:lnTo>
                  <a:lnTo>
                    <a:pt x="758" y="551"/>
                  </a:lnTo>
                  <a:lnTo>
                    <a:pt x="814" y="492"/>
                  </a:lnTo>
                  <a:lnTo>
                    <a:pt x="875" y="440"/>
                  </a:lnTo>
                  <a:lnTo>
                    <a:pt x="942" y="397"/>
                  </a:lnTo>
                  <a:lnTo>
                    <a:pt x="1015" y="362"/>
                  </a:lnTo>
                  <a:lnTo>
                    <a:pt x="1091" y="335"/>
                  </a:lnTo>
                  <a:lnTo>
                    <a:pt x="1172" y="317"/>
                  </a:lnTo>
                  <a:lnTo>
                    <a:pt x="1213" y="313"/>
                  </a:lnTo>
                  <a:lnTo>
                    <a:pt x="1254" y="309"/>
                  </a:lnTo>
                  <a:lnTo>
                    <a:pt x="1339" y="309"/>
                  </a:lnTo>
                  <a:lnTo>
                    <a:pt x="1422" y="315"/>
                  </a:lnTo>
                  <a:lnTo>
                    <a:pt x="1503" y="331"/>
                  </a:lnTo>
                  <a:lnTo>
                    <a:pt x="1584" y="353"/>
                  </a:lnTo>
                  <a:lnTo>
                    <a:pt x="1661" y="383"/>
                  </a:lnTo>
                  <a:lnTo>
                    <a:pt x="1737" y="420"/>
                  </a:lnTo>
                  <a:lnTo>
                    <a:pt x="1809" y="464"/>
                  </a:lnTo>
                  <a:lnTo>
                    <a:pt x="1843" y="489"/>
                  </a:lnTo>
                  <a:lnTo>
                    <a:pt x="1909" y="541"/>
                  </a:lnTo>
                  <a:lnTo>
                    <a:pt x="2026" y="659"/>
                  </a:lnTo>
                  <a:lnTo>
                    <a:pt x="2128" y="791"/>
                  </a:lnTo>
                  <a:lnTo>
                    <a:pt x="2214" y="933"/>
                  </a:lnTo>
                  <a:lnTo>
                    <a:pt x="2249" y="1009"/>
                  </a:lnTo>
                  <a:lnTo>
                    <a:pt x="2302" y="1129"/>
                  </a:lnTo>
                  <a:lnTo>
                    <a:pt x="2392" y="1385"/>
                  </a:lnTo>
                  <a:lnTo>
                    <a:pt x="2439" y="1513"/>
                  </a:lnTo>
                  <a:lnTo>
                    <a:pt x="2394" y="1475"/>
                  </a:lnTo>
                  <a:lnTo>
                    <a:pt x="2297" y="1409"/>
                  </a:lnTo>
                  <a:lnTo>
                    <a:pt x="2192" y="1360"/>
                  </a:lnTo>
                  <a:lnTo>
                    <a:pt x="2107" y="1338"/>
                  </a:lnTo>
                  <a:lnTo>
                    <a:pt x="2049" y="1330"/>
                  </a:lnTo>
                  <a:lnTo>
                    <a:pt x="2019" y="1329"/>
                  </a:lnTo>
                  <a:lnTo>
                    <a:pt x="1980" y="1330"/>
                  </a:lnTo>
                  <a:lnTo>
                    <a:pt x="1905" y="1339"/>
                  </a:lnTo>
                  <a:lnTo>
                    <a:pt x="1834" y="1360"/>
                  </a:lnTo>
                  <a:lnTo>
                    <a:pt x="1766" y="1392"/>
                  </a:lnTo>
                  <a:lnTo>
                    <a:pt x="1707" y="1434"/>
                  </a:lnTo>
                  <a:lnTo>
                    <a:pt x="1655" y="1486"/>
                  </a:lnTo>
                  <a:lnTo>
                    <a:pt x="1615" y="1547"/>
                  </a:lnTo>
                  <a:lnTo>
                    <a:pt x="1588" y="1618"/>
                  </a:lnTo>
                  <a:lnTo>
                    <a:pt x="1580" y="1657"/>
                  </a:lnTo>
                  <a:lnTo>
                    <a:pt x="1577" y="1681"/>
                  </a:lnTo>
                  <a:lnTo>
                    <a:pt x="1576" y="1706"/>
                  </a:lnTo>
                  <a:lnTo>
                    <a:pt x="1575" y="1710"/>
                  </a:lnTo>
                  <a:lnTo>
                    <a:pt x="1576" y="1715"/>
                  </a:lnTo>
                  <a:lnTo>
                    <a:pt x="1577" y="1744"/>
                  </a:lnTo>
                  <a:lnTo>
                    <a:pt x="1588" y="1801"/>
                  </a:lnTo>
                  <a:lnTo>
                    <a:pt x="1597" y="1828"/>
                  </a:lnTo>
                  <a:lnTo>
                    <a:pt x="1589" y="1847"/>
                  </a:lnTo>
                  <a:lnTo>
                    <a:pt x="1562" y="1880"/>
                  </a:lnTo>
                  <a:lnTo>
                    <a:pt x="1544" y="1890"/>
                  </a:lnTo>
                  <a:lnTo>
                    <a:pt x="1531" y="1895"/>
                  </a:lnTo>
                  <a:lnTo>
                    <a:pt x="1506" y="1898"/>
                  </a:lnTo>
                  <a:lnTo>
                    <a:pt x="1481" y="1893"/>
                  </a:lnTo>
                  <a:lnTo>
                    <a:pt x="1458" y="1881"/>
                  </a:lnTo>
                  <a:lnTo>
                    <a:pt x="1429" y="1855"/>
                  </a:lnTo>
                  <a:lnTo>
                    <a:pt x="1413" y="1820"/>
                  </a:lnTo>
                  <a:lnTo>
                    <a:pt x="1409" y="1795"/>
                  </a:lnTo>
                  <a:lnTo>
                    <a:pt x="1410" y="1782"/>
                  </a:lnTo>
                  <a:lnTo>
                    <a:pt x="1411" y="1772"/>
                  </a:lnTo>
                  <a:lnTo>
                    <a:pt x="1406" y="1757"/>
                  </a:lnTo>
                  <a:lnTo>
                    <a:pt x="1392" y="1738"/>
                  </a:lnTo>
                  <a:lnTo>
                    <a:pt x="1362" y="1729"/>
                  </a:lnTo>
                  <a:lnTo>
                    <a:pt x="1343" y="1738"/>
                  </a:lnTo>
                  <a:lnTo>
                    <a:pt x="1334" y="1751"/>
                  </a:lnTo>
                  <a:lnTo>
                    <a:pt x="1331" y="1760"/>
                  </a:lnTo>
                  <a:lnTo>
                    <a:pt x="1328" y="1781"/>
                  </a:lnTo>
                  <a:lnTo>
                    <a:pt x="1334" y="1824"/>
                  </a:lnTo>
                  <a:lnTo>
                    <a:pt x="1349" y="1864"/>
                  </a:lnTo>
                  <a:lnTo>
                    <a:pt x="1374" y="1900"/>
                  </a:lnTo>
                  <a:lnTo>
                    <a:pt x="1406" y="1929"/>
                  </a:lnTo>
                  <a:lnTo>
                    <a:pt x="1444" y="1947"/>
                  </a:lnTo>
                  <a:lnTo>
                    <a:pt x="1485" y="1955"/>
                  </a:lnTo>
                  <a:lnTo>
                    <a:pt x="1528" y="1947"/>
                  </a:lnTo>
                  <a:lnTo>
                    <a:pt x="1549" y="1937"/>
                  </a:lnTo>
                  <a:lnTo>
                    <a:pt x="1569" y="1922"/>
                  </a:lnTo>
                  <a:lnTo>
                    <a:pt x="1602" y="1886"/>
                  </a:lnTo>
                  <a:lnTo>
                    <a:pt x="1612" y="1864"/>
                  </a:lnTo>
                  <a:lnTo>
                    <a:pt x="1632" y="1898"/>
                  </a:lnTo>
                  <a:lnTo>
                    <a:pt x="1656" y="1926"/>
                  </a:lnTo>
                  <a:lnTo>
                    <a:pt x="1685" y="1954"/>
                  </a:lnTo>
                  <a:lnTo>
                    <a:pt x="1750" y="1996"/>
                  </a:lnTo>
                  <a:lnTo>
                    <a:pt x="1823" y="2021"/>
                  </a:lnTo>
                  <a:lnTo>
                    <a:pt x="1881" y="2026"/>
                  </a:lnTo>
                  <a:lnTo>
                    <a:pt x="1919" y="2022"/>
                  </a:lnTo>
                  <a:lnTo>
                    <a:pt x="1939" y="2018"/>
                  </a:lnTo>
                  <a:lnTo>
                    <a:pt x="1973" y="2008"/>
                  </a:lnTo>
                  <a:lnTo>
                    <a:pt x="2036" y="1972"/>
                  </a:lnTo>
                  <a:lnTo>
                    <a:pt x="2075" y="1934"/>
                  </a:lnTo>
                  <a:lnTo>
                    <a:pt x="2094" y="1904"/>
                  </a:lnTo>
                  <a:lnTo>
                    <a:pt x="2109" y="1871"/>
                  </a:lnTo>
                  <a:lnTo>
                    <a:pt x="2114" y="1836"/>
                  </a:lnTo>
                  <a:lnTo>
                    <a:pt x="2113" y="1816"/>
                  </a:lnTo>
                  <a:lnTo>
                    <a:pt x="2107" y="1784"/>
                  </a:lnTo>
                  <a:lnTo>
                    <a:pt x="2084" y="1723"/>
                  </a:lnTo>
                  <a:lnTo>
                    <a:pt x="2055" y="1685"/>
                  </a:lnTo>
                  <a:lnTo>
                    <a:pt x="2031" y="1665"/>
                  </a:lnTo>
                  <a:lnTo>
                    <a:pt x="2002" y="1650"/>
                  </a:lnTo>
                  <a:lnTo>
                    <a:pt x="1971" y="1644"/>
                  </a:lnTo>
                  <a:lnTo>
                    <a:pt x="1953" y="1642"/>
                  </a:lnTo>
                  <a:lnTo>
                    <a:pt x="1939" y="1645"/>
                  </a:lnTo>
                  <a:lnTo>
                    <a:pt x="1922" y="1662"/>
                  </a:lnTo>
                  <a:lnTo>
                    <a:pt x="1918" y="1687"/>
                  </a:lnTo>
                  <a:lnTo>
                    <a:pt x="1931" y="1709"/>
                  </a:lnTo>
                  <a:lnTo>
                    <a:pt x="1944" y="1714"/>
                  </a:lnTo>
                  <a:lnTo>
                    <a:pt x="1956" y="1719"/>
                  </a:lnTo>
                  <a:lnTo>
                    <a:pt x="1978" y="1732"/>
                  </a:lnTo>
                  <a:lnTo>
                    <a:pt x="2002" y="1760"/>
                  </a:lnTo>
                  <a:lnTo>
                    <a:pt x="2015" y="1808"/>
                  </a:lnTo>
                  <a:lnTo>
                    <a:pt x="2009" y="1845"/>
                  </a:lnTo>
                  <a:lnTo>
                    <a:pt x="1997" y="1868"/>
                  </a:lnTo>
                  <a:lnTo>
                    <a:pt x="1989" y="1878"/>
                  </a:lnTo>
                  <a:lnTo>
                    <a:pt x="1967" y="1898"/>
                  </a:lnTo>
                  <a:lnTo>
                    <a:pt x="1914" y="1924"/>
                  </a:lnTo>
                  <a:lnTo>
                    <a:pt x="1855" y="1930"/>
                  </a:lnTo>
                  <a:lnTo>
                    <a:pt x="1796" y="1920"/>
                  </a:lnTo>
                  <a:lnTo>
                    <a:pt x="1769" y="1907"/>
                  </a:lnTo>
                  <a:lnTo>
                    <a:pt x="1739" y="1890"/>
                  </a:lnTo>
                  <a:lnTo>
                    <a:pt x="1694" y="1845"/>
                  </a:lnTo>
                  <a:lnTo>
                    <a:pt x="1663" y="1792"/>
                  </a:lnTo>
                  <a:lnTo>
                    <a:pt x="1647" y="1732"/>
                  </a:lnTo>
                  <a:lnTo>
                    <a:pt x="1646" y="1671"/>
                  </a:lnTo>
                  <a:lnTo>
                    <a:pt x="1658" y="1609"/>
                  </a:lnTo>
                  <a:lnTo>
                    <a:pt x="1684" y="1550"/>
                  </a:lnTo>
                  <a:lnTo>
                    <a:pt x="1721" y="1499"/>
                  </a:lnTo>
                  <a:lnTo>
                    <a:pt x="1744" y="1475"/>
                  </a:lnTo>
                  <a:lnTo>
                    <a:pt x="1773" y="1452"/>
                  </a:lnTo>
                  <a:lnTo>
                    <a:pt x="1835" y="1417"/>
                  </a:lnTo>
                  <a:lnTo>
                    <a:pt x="1903" y="1394"/>
                  </a:lnTo>
                  <a:lnTo>
                    <a:pt x="1973" y="1383"/>
                  </a:lnTo>
                  <a:lnTo>
                    <a:pt x="2044" y="1383"/>
                  </a:lnTo>
                  <a:lnTo>
                    <a:pt x="2114" y="1394"/>
                  </a:lnTo>
                  <a:lnTo>
                    <a:pt x="2184" y="1413"/>
                  </a:lnTo>
                  <a:lnTo>
                    <a:pt x="2250" y="1440"/>
                  </a:lnTo>
                  <a:lnTo>
                    <a:pt x="2281" y="1457"/>
                  </a:lnTo>
                  <a:lnTo>
                    <a:pt x="2334" y="1488"/>
                  </a:lnTo>
                  <a:lnTo>
                    <a:pt x="2430" y="1561"/>
                  </a:lnTo>
                  <a:lnTo>
                    <a:pt x="2474" y="1602"/>
                  </a:lnTo>
                  <a:lnTo>
                    <a:pt x="2504" y="1674"/>
                  </a:lnTo>
                  <a:lnTo>
                    <a:pt x="2573" y="1810"/>
                  </a:lnTo>
                  <a:lnTo>
                    <a:pt x="2654" y="1937"/>
                  </a:lnTo>
                  <a:lnTo>
                    <a:pt x="2728" y="2022"/>
                  </a:lnTo>
                  <a:lnTo>
                    <a:pt x="2783" y="2075"/>
                  </a:lnTo>
                  <a:lnTo>
                    <a:pt x="2812" y="2100"/>
                  </a:lnTo>
                  <a:lnTo>
                    <a:pt x="2847" y="2126"/>
                  </a:lnTo>
                  <a:lnTo>
                    <a:pt x="2919" y="2173"/>
                  </a:lnTo>
                  <a:lnTo>
                    <a:pt x="2994" y="2213"/>
                  </a:lnTo>
                  <a:lnTo>
                    <a:pt x="3073" y="2244"/>
                  </a:lnTo>
                  <a:lnTo>
                    <a:pt x="3155" y="2266"/>
                  </a:lnTo>
                  <a:lnTo>
                    <a:pt x="3239" y="2280"/>
                  </a:lnTo>
                  <a:lnTo>
                    <a:pt x="3324" y="2287"/>
                  </a:lnTo>
                  <a:lnTo>
                    <a:pt x="3410" y="2283"/>
                  </a:lnTo>
                  <a:lnTo>
                    <a:pt x="3453" y="2276"/>
                  </a:lnTo>
                  <a:lnTo>
                    <a:pt x="3492" y="2270"/>
                  </a:lnTo>
                  <a:lnTo>
                    <a:pt x="3568" y="2250"/>
                  </a:lnTo>
                  <a:lnTo>
                    <a:pt x="3642" y="2223"/>
                  </a:lnTo>
                  <a:lnTo>
                    <a:pt x="3713" y="2188"/>
                  </a:lnTo>
                  <a:lnTo>
                    <a:pt x="3781" y="2147"/>
                  </a:lnTo>
                  <a:lnTo>
                    <a:pt x="3843" y="2100"/>
                  </a:lnTo>
                  <a:lnTo>
                    <a:pt x="3901" y="2047"/>
                  </a:lnTo>
                  <a:lnTo>
                    <a:pt x="3954" y="1987"/>
                  </a:lnTo>
                  <a:lnTo>
                    <a:pt x="3978" y="1956"/>
                  </a:lnTo>
                  <a:lnTo>
                    <a:pt x="3983" y="1986"/>
                  </a:lnTo>
                  <a:lnTo>
                    <a:pt x="4002" y="2042"/>
                  </a:lnTo>
                  <a:lnTo>
                    <a:pt x="4031" y="2094"/>
                  </a:lnTo>
                  <a:lnTo>
                    <a:pt x="4066" y="2140"/>
                  </a:lnTo>
                  <a:lnTo>
                    <a:pt x="4110" y="2179"/>
                  </a:lnTo>
                  <a:lnTo>
                    <a:pt x="4159" y="2211"/>
                  </a:lnTo>
                  <a:lnTo>
                    <a:pt x="4215" y="2235"/>
                  </a:lnTo>
                  <a:lnTo>
                    <a:pt x="4273" y="2248"/>
                  </a:lnTo>
                  <a:lnTo>
                    <a:pt x="4304" y="2252"/>
                  </a:lnTo>
                  <a:lnTo>
                    <a:pt x="4341" y="2252"/>
                  </a:lnTo>
                  <a:lnTo>
                    <a:pt x="4413" y="2239"/>
                  </a:lnTo>
                  <a:lnTo>
                    <a:pt x="4482" y="2210"/>
                  </a:lnTo>
                  <a:lnTo>
                    <a:pt x="4544" y="2170"/>
                  </a:lnTo>
                  <a:lnTo>
                    <a:pt x="4596" y="2117"/>
                  </a:lnTo>
                  <a:lnTo>
                    <a:pt x="4635" y="2056"/>
                  </a:lnTo>
                  <a:lnTo>
                    <a:pt x="4656" y="1987"/>
                  </a:lnTo>
                  <a:lnTo>
                    <a:pt x="4657" y="1913"/>
                  </a:lnTo>
                  <a:lnTo>
                    <a:pt x="4648" y="1874"/>
                  </a:lnTo>
                  <a:lnTo>
                    <a:pt x="4636" y="1839"/>
                  </a:lnTo>
                  <a:lnTo>
                    <a:pt x="4600" y="1776"/>
                  </a:lnTo>
                  <a:lnTo>
                    <a:pt x="4549" y="1725"/>
                  </a:lnTo>
                  <a:lnTo>
                    <a:pt x="4486" y="1692"/>
                  </a:lnTo>
                  <a:lnTo>
                    <a:pt x="4448" y="1683"/>
                  </a:lnTo>
                  <a:lnTo>
                    <a:pt x="4417" y="1679"/>
                  </a:lnTo>
                  <a:lnTo>
                    <a:pt x="4352" y="1690"/>
                  </a:lnTo>
                  <a:lnTo>
                    <a:pt x="4293" y="1719"/>
                  </a:lnTo>
                  <a:lnTo>
                    <a:pt x="4243" y="1763"/>
                  </a:lnTo>
                  <a:lnTo>
                    <a:pt x="4227" y="1790"/>
                  </a:lnTo>
                  <a:lnTo>
                    <a:pt x="4214" y="1815"/>
                  </a:lnTo>
                  <a:lnTo>
                    <a:pt x="4199" y="1874"/>
                  </a:lnTo>
                  <a:lnTo>
                    <a:pt x="4202" y="1920"/>
                  </a:lnTo>
                  <a:lnTo>
                    <a:pt x="4210" y="1948"/>
                  </a:lnTo>
                  <a:lnTo>
                    <a:pt x="4224" y="1974"/>
                  </a:lnTo>
                  <a:lnTo>
                    <a:pt x="4243" y="1995"/>
                  </a:lnTo>
                  <a:lnTo>
                    <a:pt x="4258" y="2004"/>
                  </a:lnTo>
                  <a:lnTo>
                    <a:pt x="4269" y="2011"/>
                  </a:lnTo>
                  <a:lnTo>
                    <a:pt x="4297" y="2018"/>
                  </a:lnTo>
                  <a:lnTo>
                    <a:pt x="4325" y="2018"/>
                  </a:lnTo>
                  <a:lnTo>
                    <a:pt x="4352" y="2012"/>
                  </a:lnTo>
                  <a:lnTo>
                    <a:pt x="4377" y="2000"/>
                  </a:lnTo>
                  <a:lnTo>
                    <a:pt x="4395" y="1983"/>
                  </a:lnTo>
                  <a:lnTo>
                    <a:pt x="4408" y="1960"/>
                  </a:lnTo>
                  <a:lnTo>
                    <a:pt x="4413" y="1933"/>
                  </a:lnTo>
                  <a:lnTo>
                    <a:pt x="4411" y="1917"/>
                  </a:lnTo>
                  <a:lnTo>
                    <a:pt x="4408" y="1908"/>
                  </a:lnTo>
                  <a:lnTo>
                    <a:pt x="4400" y="1898"/>
                  </a:lnTo>
                  <a:lnTo>
                    <a:pt x="4383" y="1890"/>
                  </a:lnTo>
                  <a:lnTo>
                    <a:pt x="4357" y="1898"/>
                  </a:lnTo>
                  <a:lnTo>
                    <a:pt x="4342" y="1920"/>
                  </a:lnTo>
                  <a:lnTo>
                    <a:pt x="4342" y="1935"/>
                  </a:lnTo>
                  <a:lnTo>
                    <a:pt x="4342" y="1952"/>
                  </a:lnTo>
                  <a:lnTo>
                    <a:pt x="4329" y="1977"/>
                  </a:lnTo>
                  <a:lnTo>
                    <a:pt x="4315" y="1986"/>
                  </a:lnTo>
                  <a:lnTo>
                    <a:pt x="4304" y="1986"/>
                  </a:lnTo>
                  <a:lnTo>
                    <a:pt x="4294" y="1985"/>
                  </a:lnTo>
                  <a:lnTo>
                    <a:pt x="4274" y="1977"/>
                  </a:lnTo>
                  <a:lnTo>
                    <a:pt x="4258" y="1963"/>
                  </a:lnTo>
                  <a:lnTo>
                    <a:pt x="4247" y="1944"/>
                  </a:lnTo>
                  <a:lnTo>
                    <a:pt x="4243" y="1934"/>
                  </a:lnTo>
                  <a:lnTo>
                    <a:pt x="4237" y="1904"/>
                  </a:lnTo>
                  <a:lnTo>
                    <a:pt x="4242" y="1862"/>
                  </a:lnTo>
                  <a:lnTo>
                    <a:pt x="4252" y="1836"/>
                  </a:lnTo>
                  <a:lnTo>
                    <a:pt x="4260" y="1823"/>
                  </a:lnTo>
                  <a:lnTo>
                    <a:pt x="4278" y="1801"/>
                  </a:lnTo>
                  <a:lnTo>
                    <a:pt x="4325" y="1767"/>
                  </a:lnTo>
                  <a:lnTo>
                    <a:pt x="4381" y="1750"/>
                  </a:lnTo>
                  <a:lnTo>
                    <a:pt x="4424" y="1751"/>
                  </a:lnTo>
                  <a:lnTo>
                    <a:pt x="4451" y="1759"/>
                  </a:lnTo>
                  <a:lnTo>
                    <a:pt x="4464" y="1767"/>
                  </a:lnTo>
                  <a:lnTo>
                    <a:pt x="4492" y="1784"/>
                  </a:lnTo>
                  <a:lnTo>
                    <a:pt x="4535" y="1828"/>
                  </a:lnTo>
                  <a:lnTo>
                    <a:pt x="4560" y="1878"/>
                  </a:lnTo>
                  <a:lnTo>
                    <a:pt x="4569" y="1934"/>
                  </a:lnTo>
                  <a:lnTo>
                    <a:pt x="4564" y="1990"/>
                  </a:lnTo>
                  <a:lnTo>
                    <a:pt x="4544" y="2044"/>
                  </a:lnTo>
                  <a:lnTo>
                    <a:pt x="4510" y="2094"/>
                  </a:lnTo>
                  <a:lnTo>
                    <a:pt x="4466" y="2135"/>
                  </a:lnTo>
                  <a:lnTo>
                    <a:pt x="4439" y="2151"/>
                  </a:lnTo>
                  <a:lnTo>
                    <a:pt x="4413" y="2164"/>
                  </a:lnTo>
                  <a:lnTo>
                    <a:pt x="4360" y="2179"/>
                  </a:lnTo>
                  <a:lnTo>
                    <a:pt x="4304" y="2183"/>
                  </a:lnTo>
                  <a:lnTo>
                    <a:pt x="4247" y="2179"/>
                  </a:lnTo>
                  <a:lnTo>
                    <a:pt x="4193" y="2165"/>
                  </a:lnTo>
                  <a:lnTo>
                    <a:pt x="4141" y="2140"/>
                  </a:lnTo>
                  <a:lnTo>
                    <a:pt x="4096" y="2108"/>
                  </a:lnTo>
                  <a:lnTo>
                    <a:pt x="4057" y="2068"/>
                  </a:lnTo>
                  <a:lnTo>
                    <a:pt x="4042" y="2043"/>
                  </a:lnTo>
                  <a:lnTo>
                    <a:pt x="4027" y="2013"/>
                  </a:lnTo>
                  <a:lnTo>
                    <a:pt x="4007" y="1951"/>
                  </a:lnTo>
                  <a:lnTo>
                    <a:pt x="4004" y="1917"/>
                  </a:lnTo>
                  <a:lnTo>
                    <a:pt x="4024" y="1885"/>
                  </a:lnTo>
                  <a:lnTo>
                    <a:pt x="4058" y="1817"/>
                  </a:lnTo>
                  <a:lnTo>
                    <a:pt x="4098" y="1712"/>
                  </a:lnTo>
                  <a:lnTo>
                    <a:pt x="4118" y="1640"/>
                  </a:lnTo>
                  <a:lnTo>
                    <a:pt x="4127" y="1632"/>
                  </a:lnTo>
                  <a:lnTo>
                    <a:pt x="4136" y="1626"/>
                  </a:lnTo>
                  <a:lnTo>
                    <a:pt x="4133" y="1623"/>
                  </a:lnTo>
                  <a:lnTo>
                    <a:pt x="4127" y="1627"/>
                  </a:lnTo>
                  <a:lnTo>
                    <a:pt x="4120" y="1631"/>
                  </a:lnTo>
                  <a:lnTo>
                    <a:pt x="4158" y="1445"/>
                  </a:lnTo>
                  <a:lnTo>
                    <a:pt x="4189" y="1258"/>
                  </a:lnTo>
                  <a:lnTo>
                    <a:pt x="4201" y="1198"/>
                  </a:lnTo>
                  <a:lnTo>
                    <a:pt x="4232" y="1079"/>
                  </a:lnTo>
                  <a:lnTo>
                    <a:pt x="4276" y="962"/>
                  </a:lnTo>
                  <a:lnTo>
                    <a:pt x="4334" y="856"/>
                  </a:lnTo>
                  <a:lnTo>
                    <a:pt x="4372" y="808"/>
                  </a:lnTo>
                  <a:lnTo>
                    <a:pt x="4360" y="841"/>
                  </a:lnTo>
                  <a:lnTo>
                    <a:pt x="4344" y="910"/>
                  </a:lnTo>
                  <a:lnTo>
                    <a:pt x="4337" y="980"/>
                  </a:lnTo>
                  <a:lnTo>
                    <a:pt x="4337" y="1050"/>
                  </a:lnTo>
                  <a:lnTo>
                    <a:pt x="4346" y="1119"/>
                  </a:lnTo>
                  <a:lnTo>
                    <a:pt x="4361" y="1188"/>
                  </a:lnTo>
                  <a:lnTo>
                    <a:pt x="4387" y="1252"/>
                  </a:lnTo>
                  <a:lnTo>
                    <a:pt x="4421" y="1315"/>
                  </a:lnTo>
                  <a:lnTo>
                    <a:pt x="4442" y="1343"/>
                  </a:lnTo>
                  <a:lnTo>
                    <a:pt x="4466" y="1375"/>
                  </a:lnTo>
                  <a:lnTo>
                    <a:pt x="4523" y="1433"/>
                  </a:lnTo>
                  <a:lnTo>
                    <a:pt x="4588" y="1482"/>
                  </a:lnTo>
                  <a:lnTo>
                    <a:pt x="4658" y="1522"/>
                  </a:lnTo>
                  <a:lnTo>
                    <a:pt x="4732" y="1552"/>
                  </a:lnTo>
                  <a:lnTo>
                    <a:pt x="4810" y="1572"/>
                  </a:lnTo>
                  <a:lnTo>
                    <a:pt x="4890" y="1580"/>
                  </a:lnTo>
                  <a:lnTo>
                    <a:pt x="4972" y="1578"/>
                  </a:lnTo>
                  <a:lnTo>
                    <a:pt x="5012" y="1571"/>
                  </a:lnTo>
                  <a:lnTo>
                    <a:pt x="5052" y="1562"/>
                  </a:lnTo>
                  <a:lnTo>
                    <a:pt x="5129" y="1534"/>
                  </a:lnTo>
                  <a:lnTo>
                    <a:pt x="5199" y="1495"/>
                  </a:lnTo>
                  <a:lnTo>
                    <a:pt x="5261" y="1444"/>
                  </a:lnTo>
                  <a:lnTo>
                    <a:pt x="5313" y="1385"/>
                  </a:lnTo>
                  <a:lnTo>
                    <a:pt x="5352" y="1316"/>
                  </a:lnTo>
                  <a:lnTo>
                    <a:pt x="5376" y="1241"/>
                  </a:lnTo>
                  <a:lnTo>
                    <a:pt x="5383" y="1159"/>
                  </a:lnTo>
                  <a:lnTo>
                    <a:pt x="5377" y="1116"/>
                  </a:lnTo>
                  <a:lnTo>
                    <a:pt x="5371" y="1081"/>
                  </a:lnTo>
                  <a:lnTo>
                    <a:pt x="5344" y="1016"/>
                  </a:lnTo>
                  <a:lnTo>
                    <a:pt x="5304" y="958"/>
                  </a:lnTo>
                  <a:lnTo>
                    <a:pt x="5253" y="911"/>
                  </a:lnTo>
                  <a:lnTo>
                    <a:pt x="5193" y="876"/>
                  </a:lnTo>
                  <a:lnTo>
                    <a:pt x="5129" y="857"/>
                  </a:lnTo>
                  <a:lnTo>
                    <a:pt x="5060" y="856"/>
                  </a:lnTo>
                  <a:lnTo>
                    <a:pt x="4991" y="873"/>
                  </a:lnTo>
                  <a:lnTo>
                    <a:pt x="4959" y="891"/>
                  </a:lnTo>
                  <a:lnTo>
                    <a:pt x="4951" y="896"/>
                  </a:lnTo>
                  <a:lnTo>
                    <a:pt x="4948" y="910"/>
                  </a:lnTo>
                  <a:lnTo>
                    <a:pt x="4956" y="922"/>
                  </a:lnTo>
                  <a:lnTo>
                    <a:pt x="4969" y="927"/>
                  </a:lnTo>
                  <a:lnTo>
                    <a:pt x="4978" y="924"/>
                  </a:lnTo>
                  <a:lnTo>
                    <a:pt x="5004" y="913"/>
                  </a:lnTo>
                  <a:lnTo>
                    <a:pt x="5060" y="902"/>
                  </a:lnTo>
                  <a:lnTo>
                    <a:pt x="5117" y="908"/>
                  </a:lnTo>
                  <a:lnTo>
                    <a:pt x="5170" y="926"/>
                  </a:lnTo>
                  <a:lnTo>
                    <a:pt x="5195" y="941"/>
                  </a:lnTo>
                  <a:lnTo>
                    <a:pt x="5219" y="958"/>
                  </a:lnTo>
                  <a:lnTo>
                    <a:pt x="5257" y="1002"/>
                  </a:lnTo>
                  <a:lnTo>
                    <a:pt x="5283" y="1054"/>
                  </a:lnTo>
                  <a:lnTo>
                    <a:pt x="5295" y="1111"/>
                  </a:lnTo>
                  <a:lnTo>
                    <a:pt x="5295" y="1141"/>
                  </a:lnTo>
                  <a:lnTo>
                    <a:pt x="5293" y="1169"/>
                  </a:lnTo>
                  <a:lnTo>
                    <a:pt x="5280" y="1225"/>
                  </a:lnTo>
                  <a:lnTo>
                    <a:pt x="5258" y="1276"/>
                  </a:lnTo>
                  <a:lnTo>
                    <a:pt x="5228" y="1321"/>
                  </a:lnTo>
                  <a:lnTo>
                    <a:pt x="5191" y="1361"/>
                  </a:lnTo>
                  <a:lnTo>
                    <a:pt x="5148" y="1395"/>
                  </a:lnTo>
                  <a:lnTo>
                    <a:pt x="5099" y="1423"/>
                  </a:lnTo>
                  <a:lnTo>
                    <a:pt x="5047" y="1444"/>
                  </a:lnTo>
                  <a:lnTo>
                    <a:pt x="5020" y="1452"/>
                  </a:lnTo>
                  <a:lnTo>
                    <a:pt x="4993" y="1458"/>
                  </a:lnTo>
                  <a:lnTo>
                    <a:pt x="4938" y="1466"/>
                  </a:lnTo>
                  <a:lnTo>
                    <a:pt x="4884" y="1466"/>
                  </a:lnTo>
                  <a:lnTo>
                    <a:pt x="4828" y="1461"/>
                  </a:lnTo>
                  <a:lnTo>
                    <a:pt x="4775" y="1451"/>
                  </a:lnTo>
                  <a:lnTo>
                    <a:pt x="4722" y="1433"/>
                  </a:lnTo>
                  <a:lnTo>
                    <a:pt x="4672" y="1409"/>
                  </a:lnTo>
                  <a:lnTo>
                    <a:pt x="4626" y="1379"/>
                  </a:lnTo>
                  <a:lnTo>
                    <a:pt x="4604" y="1363"/>
                  </a:lnTo>
                  <a:lnTo>
                    <a:pt x="4582" y="1344"/>
                  </a:lnTo>
                  <a:lnTo>
                    <a:pt x="4541" y="1303"/>
                  </a:lnTo>
                  <a:lnTo>
                    <a:pt x="4508" y="1258"/>
                  </a:lnTo>
                  <a:lnTo>
                    <a:pt x="4479" y="1208"/>
                  </a:lnTo>
                  <a:lnTo>
                    <a:pt x="4456" y="1156"/>
                  </a:lnTo>
                  <a:lnTo>
                    <a:pt x="4439" y="1102"/>
                  </a:lnTo>
                  <a:lnTo>
                    <a:pt x="4429" y="1046"/>
                  </a:lnTo>
                  <a:lnTo>
                    <a:pt x="4426" y="988"/>
                  </a:lnTo>
                  <a:lnTo>
                    <a:pt x="4427" y="959"/>
                  </a:lnTo>
                  <a:lnTo>
                    <a:pt x="4431" y="918"/>
                  </a:lnTo>
                  <a:lnTo>
                    <a:pt x="4451" y="839"/>
                  </a:lnTo>
                  <a:lnTo>
                    <a:pt x="4484" y="765"/>
                  </a:lnTo>
                  <a:lnTo>
                    <a:pt x="4529" y="696"/>
                  </a:lnTo>
                  <a:lnTo>
                    <a:pt x="4582" y="635"/>
                  </a:lnTo>
                  <a:lnTo>
                    <a:pt x="4644" y="581"/>
                  </a:lnTo>
                  <a:lnTo>
                    <a:pt x="4711" y="536"/>
                  </a:lnTo>
                  <a:lnTo>
                    <a:pt x="4784" y="498"/>
                  </a:lnTo>
                  <a:lnTo>
                    <a:pt x="4823" y="482"/>
                  </a:lnTo>
                  <a:lnTo>
                    <a:pt x="4867" y="467"/>
                  </a:lnTo>
                  <a:lnTo>
                    <a:pt x="4958" y="442"/>
                  </a:lnTo>
                  <a:lnTo>
                    <a:pt x="5050" y="427"/>
                  </a:lnTo>
                  <a:lnTo>
                    <a:pt x="5143" y="418"/>
                  </a:lnTo>
                  <a:lnTo>
                    <a:pt x="5284" y="415"/>
                  </a:lnTo>
                  <a:lnTo>
                    <a:pt x="5472" y="432"/>
                  </a:lnTo>
                  <a:lnTo>
                    <a:pt x="5564" y="447"/>
                  </a:lnTo>
                  <a:lnTo>
                    <a:pt x="5648" y="463"/>
                  </a:lnTo>
                  <a:lnTo>
                    <a:pt x="5816" y="506"/>
                  </a:lnTo>
                  <a:lnTo>
                    <a:pt x="5976" y="562"/>
                  </a:lnTo>
                  <a:lnTo>
                    <a:pt x="6133" y="629"/>
                  </a:lnTo>
                  <a:lnTo>
                    <a:pt x="6283" y="708"/>
                  </a:lnTo>
                  <a:lnTo>
                    <a:pt x="6429" y="797"/>
                  </a:lnTo>
                  <a:lnTo>
                    <a:pt x="6566" y="897"/>
                  </a:lnTo>
                  <a:lnTo>
                    <a:pt x="6698" y="1007"/>
                  </a:lnTo>
                  <a:lnTo>
                    <a:pt x="6760" y="1067"/>
                  </a:lnTo>
                  <a:lnTo>
                    <a:pt x="6755" y="1071"/>
                  </a:lnTo>
                  <a:lnTo>
                    <a:pt x="6753" y="1075"/>
                  </a:lnTo>
                  <a:lnTo>
                    <a:pt x="6754" y="1084"/>
                  </a:lnTo>
                  <a:lnTo>
                    <a:pt x="6759" y="1089"/>
                  </a:lnTo>
                  <a:lnTo>
                    <a:pt x="6768" y="1090"/>
                  </a:lnTo>
                  <a:lnTo>
                    <a:pt x="6772" y="1088"/>
                  </a:lnTo>
                  <a:lnTo>
                    <a:pt x="6777" y="1083"/>
                  </a:lnTo>
                  <a:lnTo>
                    <a:pt x="6782" y="1088"/>
                  </a:lnTo>
                  <a:lnTo>
                    <a:pt x="6786" y="1090"/>
                  </a:lnTo>
                  <a:lnTo>
                    <a:pt x="6794" y="1089"/>
                  </a:lnTo>
                  <a:lnTo>
                    <a:pt x="6801" y="1084"/>
                  </a:lnTo>
                  <a:lnTo>
                    <a:pt x="6801" y="1075"/>
                  </a:lnTo>
                  <a:lnTo>
                    <a:pt x="6798" y="1071"/>
                  </a:lnTo>
                  <a:lnTo>
                    <a:pt x="6794" y="1067"/>
                  </a:lnTo>
                  <a:lnTo>
                    <a:pt x="6856" y="1007"/>
                  </a:lnTo>
                  <a:lnTo>
                    <a:pt x="6987" y="897"/>
                  </a:lnTo>
                  <a:lnTo>
                    <a:pt x="7126" y="797"/>
                  </a:lnTo>
                  <a:lnTo>
                    <a:pt x="7270" y="708"/>
                  </a:lnTo>
                  <a:lnTo>
                    <a:pt x="7421" y="629"/>
                  </a:lnTo>
                  <a:lnTo>
                    <a:pt x="7577" y="562"/>
                  </a:lnTo>
                  <a:lnTo>
                    <a:pt x="7739" y="506"/>
                  </a:lnTo>
                  <a:lnTo>
                    <a:pt x="7905" y="463"/>
                  </a:lnTo>
                  <a:lnTo>
                    <a:pt x="7989" y="447"/>
                  </a:lnTo>
                  <a:lnTo>
                    <a:pt x="8081" y="432"/>
                  </a:lnTo>
                  <a:lnTo>
                    <a:pt x="8269" y="415"/>
                  </a:lnTo>
                  <a:lnTo>
                    <a:pt x="8410" y="418"/>
                  </a:lnTo>
                  <a:lnTo>
                    <a:pt x="8505" y="427"/>
                  </a:lnTo>
                  <a:lnTo>
                    <a:pt x="8597" y="442"/>
                  </a:lnTo>
                  <a:lnTo>
                    <a:pt x="8688" y="467"/>
                  </a:lnTo>
                  <a:lnTo>
                    <a:pt x="8732" y="482"/>
                  </a:lnTo>
                  <a:lnTo>
                    <a:pt x="8769" y="498"/>
                  </a:lnTo>
                  <a:lnTo>
                    <a:pt x="8842" y="536"/>
                  </a:lnTo>
                  <a:lnTo>
                    <a:pt x="8911" y="581"/>
                  </a:lnTo>
                  <a:lnTo>
                    <a:pt x="8972" y="635"/>
                  </a:lnTo>
                  <a:lnTo>
                    <a:pt x="9026" y="696"/>
                  </a:lnTo>
                  <a:lnTo>
                    <a:pt x="9070" y="765"/>
                  </a:lnTo>
                  <a:lnTo>
                    <a:pt x="9103" y="839"/>
                  </a:lnTo>
                  <a:lnTo>
                    <a:pt x="9122" y="918"/>
                  </a:lnTo>
                  <a:lnTo>
                    <a:pt x="9126" y="959"/>
                  </a:lnTo>
                  <a:lnTo>
                    <a:pt x="9127" y="988"/>
                  </a:lnTo>
                  <a:lnTo>
                    <a:pt x="9125" y="1046"/>
                  </a:lnTo>
                  <a:lnTo>
                    <a:pt x="9114" y="1102"/>
                  </a:lnTo>
                  <a:lnTo>
                    <a:pt x="9097" y="1156"/>
                  </a:lnTo>
                  <a:lnTo>
                    <a:pt x="9075" y="1208"/>
                  </a:lnTo>
                  <a:lnTo>
                    <a:pt x="9046" y="1258"/>
                  </a:lnTo>
                  <a:lnTo>
                    <a:pt x="9012" y="1303"/>
                  </a:lnTo>
                  <a:lnTo>
                    <a:pt x="8972" y="1344"/>
                  </a:lnTo>
                  <a:lnTo>
                    <a:pt x="8950" y="1363"/>
                  </a:lnTo>
                  <a:lnTo>
                    <a:pt x="8929" y="1379"/>
                  </a:lnTo>
                  <a:lnTo>
                    <a:pt x="8882" y="1409"/>
                  </a:lnTo>
                  <a:lnTo>
                    <a:pt x="8832" y="1433"/>
                  </a:lnTo>
                  <a:lnTo>
                    <a:pt x="8780" y="1451"/>
                  </a:lnTo>
                  <a:lnTo>
                    <a:pt x="8725" y="1461"/>
                  </a:lnTo>
                  <a:lnTo>
                    <a:pt x="8671" y="1466"/>
                  </a:lnTo>
                  <a:lnTo>
                    <a:pt x="8615" y="1466"/>
                  </a:lnTo>
                  <a:lnTo>
                    <a:pt x="8561" y="1458"/>
                  </a:lnTo>
                  <a:lnTo>
                    <a:pt x="8534" y="1452"/>
                  </a:lnTo>
                  <a:lnTo>
                    <a:pt x="8506" y="1444"/>
                  </a:lnTo>
                  <a:lnTo>
                    <a:pt x="8454" y="1423"/>
                  </a:lnTo>
                  <a:lnTo>
                    <a:pt x="8407" y="1395"/>
                  </a:lnTo>
                  <a:lnTo>
                    <a:pt x="8362" y="1361"/>
                  </a:lnTo>
                  <a:lnTo>
                    <a:pt x="8325" y="1321"/>
                  </a:lnTo>
                  <a:lnTo>
                    <a:pt x="8295" y="1276"/>
                  </a:lnTo>
                  <a:lnTo>
                    <a:pt x="8273" y="1225"/>
                  </a:lnTo>
                  <a:lnTo>
                    <a:pt x="8261" y="1169"/>
                  </a:lnTo>
                  <a:lnTo>
                    <a:pt x="8259" y="1141"/>
                  </a:lnTo>
                  <a:lnTo>
                    <a:pt x="8260" y="1111"/>
                  </a:lnTo>
                  <a:lnTo>
                    <a:pt x="8272" y="1054"/>
                  </a:lnTo>
                  <a:lnTo>
                    <a:pt x="8296" y="1002"/>
                  </a:lnTo>
                  <a:lnTo>
                    <a:pt x="8334" y="958"/>
                  </a:lnTo>
                  <a:lnTo>
                    <a:pt x="8359" y="941"/>
                  </a:lnTo>
                  <a:lnTo>
                    <a:pt x="8383" y="926"/>
                  </a:lnTo>
                  <a:lnTo>
                    <a:pt x="8438" y="908"/>
                  </a:lnTo>
                  <a:lnTo>
                    <a:pt x="8493" y="902"/>
                  </a:lnTo>
                  <a:lnTo>
                    <a:pt x="8549" y="913"/>
                  </a:lnTo>
                  <a:lnTo>
                    <a:pt x="8576" y="924"/>
                  </a:lnTo>
                  <a:lnTo>
                    <a:pt x="8584" y="927"/>
                  </a:lnTo>
                  <a:lnTo>
                    <a:pt x="8598" y="922"/>
                  </a:lnTo>
                  <a:lnTo>
                    <a:pt x="8605" y="910"/>
                  </a:lnTo>
                  <a:lnTo>
                    <a:pt x="8602" y="896"/>
                  </a:lnTo>
                  <a:lnTo>
                    <a:pt x="8596" y="891"/>
                  </a:lnTo>
                  <a:lnTo>
                    <a:pt x="8562" y="873"/>
                  </a:lnTo>
                  <a:lnTo>
                    <a:pt x="8493" y="856"/>
                  </a:lnTo>
                  <a:lnTo>
                    <a:pt x="8425" y="857"/>
                  </a:lnTo>
                  <a:lnTo>
                    <a:pt x="8360" y="876"/>
                  </a:lnTo>
                  <a:lnTo>
                    <a:pt x="8300" y="911"/>
                  </a:lnTo>
                  <a:lnTo>
                    <a:pt x="8250" y="958"/>
                  </a:lnTo>
                  <a:lnTo>
                    <a:pt x="8210" y="1016"/>
                  </a:lnTo>
                  <a:lnTo>
                    <a:pt x="8184" y="1081"/>
                  </a:lnTo>
                  <a:lnTo>
                    <a:pt x="8176" y="1116"/>
                  </a:lnTo>
                  <a:lnTo>
                    <a:pt x="8172" y="1159"/>
                  </a:lnTo>
                  <a:lnTo>
                    <a:pt x="8178" y="1241"/>
                  </a:lnTo>
                  <a:lnTo>
                    <a:pt x="8202" y="1316"/>
                  </a:lnTo>
                  <a:lnTo>
                    <a:pt x="8241" y="1385"/>
                  </a:lnTo>
                  <a:lnTo>
                    <a:pt x="8292" y="1444"/>
                  </a:lnTo>
                  <a:lnTo>
                    <a:pt x="8355" y="1495"/>
                  </a:lnTo>
                  <a:lnTo>
                    <a:pt x="8425" y="1534"/>
                  </a:lnTo>
                  <a:lnTo>
                    <a:pt x="8501" y="1562"/>
                  </a:lnTo>
                  <a:lnTo>
                    <a:pt x="8541" y="1571"/>
                  </a:lnTo>
                  <a:lnTo>
                    <a:pt x="8582" y="1578"/>
                  </a:lnTo>
                  <a:lnTo>
                    <a:pt x="8663" y="1580"/>
                  </a:lnTo>
                  <a:lnTo>
                    <a:pt x="8744" y="1572"/>
                  </a:lnTo>
                  <a:lnTo>
                    <a:pt x="8821" y="1552"/>
                  </a:lnTo>
                  <a:lnTo>
                    <a:pt x="8896" y="1522"/>
                  </a:lnTo>
                  <a:lnTo>
                    <a:pt x="8966" y="1482"/>
                  </a:lnTo>
                  <a:lnTo>
                    <a:pt x="9030" y="1433"/>
                  </a:lnTo>
                  <a:lnTo>
                    <a:pt x="9087" y="1375"/>
                  </a:lnTo>
                  <a:lnTo>
                    <a:pt x="9113" y="1343"/>
                  </a:lnTo>
                  <a:lnTo>
                    <a:pt x="9132" y="1315"/>
                  </a:lnTo>
                  <a:lnTo>
                    <a:pt x="9166" y="1252"/>
                  </a:lnTo>
                  <a:lnTo>
                    <a:pt x="9192" y="1188"/>
                  </a:lnTo>
                  <a:lnTo>
                    <a:pt x="9209" y="1119"/>
                  </a:lnTo>
                  <a:lnTo>
                    <a:pt x="9217" y="1050"/>
                  </a:lnTo>
                  <a:lnTo>
                    <a:pt x="9217" y="980"/>
                  </a:lnTo>
                  <a:lnTo>
                    <a:pt x="9209" y="910"/>
                  </a:lnTo>
                  <a:lnTo>
                    <a:pt x="9193" y="841"/>
                  </a:lnTo>
                  <a:lnTo>
                    <a:pt x="9182" y="808"/>
                  </a:lnTo>
                  <a:lnTo>
                    <a:pt x="9219" y="856"/>
                  </a:lnTo>
                  <a:lnTo>
                    <a:pt x="9279" y="962"/>
                  </a:lnTo>
                  <a:lnTo>
                    <a:pt x="9322" y="1079"/>
                  </a:lnTo>
                  <a:lnTo>
                    <a:pt x="9353" y="1198"/>
                  </a:lnTo>
                  <a:lnTo>
                    <a:pt x="9364" y="1258"/>
                  </a:lnTo>
                  <a:lnTo>
                    <a:pt x="9395" y="1445"/>
                  </a:lnTo>
                  <a:lnTo>
                    <a:pt x="9433" y="1631"/>
                  </a:lnTo>
                  <a:lnTo>
                    <a:pt x="9427" y="1627"/>
                  </a:lnTo>
                  <a:lnTo>
                    <a:pt x="9420" y="1623"/>
                  </a:lnTo>
                  <a:lnTo>
                    <a:pt x="9419" y="1626"/>
                  </a:lnTo>
                  <a:lnTo>
                    <a:pt x="9427" y="1632"/>
                  </a:lnTo>
                  <a:lnTo>
                    <a:pt x="9436" y="1640"/>
                  </a:lnTo>
                  <a:lnTo>
                    <a:pt x="9455" y="1712"/>
                  </a:lnTo>
                  <a:lnTo>
                    <a:pt x="9495" y="1817"/>
                  </a:lnTo>
                  <a:lnTo>
                    <a:pt x="9530" y="1885"/>
                  </a:lnTo>
                  <a:lnTo>
                    <a:pt x="9550" y="1917"/>
                  </a:lnTo>
                  <a:lnTo>
                    <a:pt x="9546" y="1951"/>
                  </a:lnTo>
                  <a:lnTo>
                    <a:pt x="9528" y="2013"/>
                  </a:lnTo>
                  <a:lnTo>
                    <a:pt x="9512" y="2043"/>
                  </a:lnTo>
                  <a:lnTo>
                    <a:pt x="9497" y="2068"/>
                  </a:lnTo>
                  <a:lnTo>
                    <a:pt x="9458" y="2108"/>
                  </a:lnTo>
                  <a:lnTo>
                    <a:pt x="9412" y="2140"/>
                  </a:lnTo>
                  <a:lnTo>
                    <a:pt x="9362" y="2165"/>
                  </a:lnTo>
                  <a:lnTo>
                    <a:pt x="9306" y="2179"/>
                  </a:lnTo>
                  <a:lnTo>
                    <a:pt x="9250" y="2183"/>
                  </a:lnTo>
                  <a:lnTo>
                    <a:pt x="9193" y="2179"/>
                  </a:lnTo>
                  <a:lnTo>
                    <a:pt x="9140" y="2164"/>
                  </a:lnTo>
                  <a:lnTo>
                    <a:pt x="9116" y="2151"/>
                  </a:lnTo>
                  <a:lnTo>
                    <a:pt x="9088" y="2135"/>
                  </a:lnTo>
                  <a:lnTo>
                    <a:pt x="9043" y="2094"/>
                  </a:lnTo>
                  <a:lnTo>
                    <a:pt x="9011" y="2044"/>
                  </a:lnTo>
                  <a:lnTo>
                    <a:pt x="8990" y="1990"/>
                  </a:lnTo>
                  <a:lnTo>
                    <a:pt x="8985" y="1934"/>
                  </a:lnTo>
                  <a:lnTo>
                    <a:pt x="8994" y="1878"/>
                  </a:lnTo>
                  <a:lnTo>
                    <a:pt x="9018" y="1828"/>
                  </a:lnTo>
                  <a:lnTo>
                    <a:pt x="9061" y="1784"/>
                  </a:lnTo>
                  <a:lnTo>
                    <a:pt x="9090" y="1767"/>
                  </a:lnTo>
                  <a:lnTo>
                    <a:pt x="9103" y="1759"/>
                  </a:lnTo>
                  <a:lnTo>
                    <a:pt x="9131" y="1751"/>
                  </a:lnTo>
                  <a:lnTo>
                    <a:pt x="9174" y="1750"/>
                  </a:lnTo>
                  <a:lnTo>
                    <a:pt x="9228" y="1767"/>
                  </a:lnTo>
                  <a:lnTo>
                    <a:pt x="9276" y="1801"/>
                  </a:lnTo>
                  <a:lnTo>
                    <a:pt x="9293" y="1823"/>
                  </a:lnTo>
                  <a:lnTo>
                    <a:pt x="9302" y="1836"/>
                  </a:lnTo>
                  <a:lnTo>
                    <a:pt x="9313" y="1862"/>
                  </a:lnTo>
                  <a:lnTo>
                    <a:pt x="9316" y="1904"/>
                  </a:lnTo>
                  <a:lnTo>
                    <a:pt x="9310" y="1934"/>
                  </a:lnTo>
                  <a:lnTo>
                    <a:pt x="9307" y="1944"/>
                  </a:lnTo>
                  <a:lnTo>
                    <a:pt x="9296" y="1963"/>
                  </a:lnTo>
                  <a:lnTo>
                    <a:pt x="9279" y="1977"/>
                  </a:lnTo>
                  <a:lnTo>
                    <a:pt x="9259" y="1985"/>
                  </a:lnTo>
                  <a:lnTo>
                    <a:pt x="9249" y="1986"/>
                  </a:lnTo>
                  <a:lnTo>
                    <a:pt x="9240" y="1986"/>
                  </a:lnTo>
                  <a:lnTo>
                    <a:pt x="9224" y="1977"/>
                  </a:lnTo>
                  <a:lnTo>
                    <a:pt x="9211" y="1952"/>
                  </a:lnTo>
                  <a:lnTo>
                    <a:pt x="9211" y="1935"/>
                  </a:lnTo>
                  <a:lnTo>
                    <a:pt x="9213" y="1920"/>
                  </a:lnTo>
                  <a:lnTo>
                    <a:pt x="9196" y="1898"/>
                  </a:lnTo>
                  <a:lnTo>
                    <a:pt x="9170" y="1890"/>
                  </a:lnTo>
                  <a:lnTo>
                    <a:pt x="9153" y="1898"/>
                  </a:lnTo>
                  <a:lnTo>
                    <a:pt x="9145" y="1908"/>
                  </a:lnTo>
                  <a:lnTo>
                    <a:pt x="9143" y="1917"/>
                  </a:lnTo>
                  <a:lnTo>
                    <a:pt x="9141" y="1933"/>
                  </a:lnTo>
                  <a:lnTo>
                    <a:pt x="9145" y="1960"/>
                  </a:lnTo>
                  <a:lnTo>
                    <a:pt x="9158" y="1983"/>
                  </a:lnTo>
                  <a:lnTo>
                    <a:pt x="9178" y="2000"/>
                  </a:lnTo>
                  <a:lnTo>
                    <a:pt x="9201" y="2012"/>
                  </a:lnTo>
                  <a:lnTo>
                    <a:pt x="9228" y="2018"/>
                  </a:lnTo>
                  <a:lnTo>
                    <a:pt x="9257" y="2018"/>
                  </a:lnTo>
                  <a:lnTo>
                    <a:pt x="9284" y="2011"/>
                  </a:lnTo>
                  <a:lnTo>
                    <a:pt x="9297" y="2004"/>
                  </a:lnTo>
                  <a:lnTo>
                    <a:pt x="9310" y="1995"/>
                  </a:lnTo>
                  <a:lnTo>
                    <a:pt x="9331" y="1974"/>
                  </a:lnTo>
                  <a:lnTo>
                    <a:pt x="9344" y="1948"/>
                  </a:lnTo>
                  <a:lnTo>
                    <a:pt x="9351" y="1920"/>
                  </a:lnTo>
                  <a:lnTo>
                    <a:pt x="9354" y="1874"/>
                  </a:lnTo>
                  <a:lnTo>
                    <a:pt x="9341" y="1815"/>
                  </a:lnTo>
                  <a:lnTo>
                    <a:pt x="9328" y="1790"/>
                  </a:lnTo>
                  <a:lnTo>
                    <a:pt x="9310" y="1763"/>
                  </a:lnTo>
                  <a:lnTo>
                    <a:pt x="9261" y="1719"/>
                  </a:lnTo>
                  <a:lnTo>
                    <a:pt x="9201" y="1690"/>
                  </a:lnTo>
                  <a:lnTo>
                    <a:pt x="9138" y="1679"/>
                  </a:lnTo>
                  <a:lnTo>
                    <a:pt x="9105" y="1683"/>
                  </a:lnTo>
                  <a:lnTo>
                    <a:pt x="9069" y="1692"/>
                  </a:lnTo>
                  <a:lnTo>
                    <a:pt x="9005" y="1725"/>
                  </a:lnTo>
                  <a:lnTo>
                    <a:pt x="8955" y="1776"/>
                  </a:lnTo>
                  <a:lnTo>
                    <a:pt x="8917" y="1839"/>
                  </a:lnTo>
                  <a:lnTo>
                    <a:pt x="8906" y="1874"/>
                  </a:lnTo>
                  <a:lnTo>
                    <a:pt x="8896" y="1913"/>
                  </a:lnTo>
                  <a:lnTo>
                    <a:pt x="8898" y="1987"/>
                  </a:lnTo>
                  <a:lnTo>
                    <a:pt x="8919" y="2056"/>
                  </a:lnTo>
                  <a:lnTo>
                    <a:pt x="8957" y="2117"/>
                  </a:lnTo>
                  <a:lnTo>
                    <a:pt x="9009" y="2170"/>
                  </a:lnTo>
                  <a:lnTo>
                    <a:pt x="9071" y="2210"/>
                  </a:lnTo>
                  <a:lnTo>
                    <a:pt x="9140" y="2239"/>
                  </a:lnTo>
                  <a:lnTo>
                    <a:pt x="9213" y="2252"/>
                  </a:lnTo>
                  <a:lnTo>
                    <a:pt x="9249" y="2252"/>
                  </a:lnTo>
                  <a:lnTo>
                    <a:pt x="9280" y="2248"/>
                  </a:lnTo>
                  <a:lnTo>
                    <a:pt x="9340" y="2235"/>
                  </a:lnTo>
                  <a:lnTo>
                    <a:pt x="9394" y="2211"/>
                  </a:lnTo>
                  <a:lnTo>
                    <a:pt x="9443" y="2179"/>
                  </a:lnTo>
                  <a:lnTo>
                    <a:pt x="9488" y="2140"/>
                  </a:lnTo>
                  <a:lnTo>
                    <a:pt x="9524" y="2094"/>
                  </a:lnTo>
                  <a:lnTo>
                    <a:pt x="9551" y="2042"/>
                  </a:lnTo>
                  <a:lnTo>
                    <a:pt x="9570" y="1986"/>
                  </a:lnTo>
                  <a:lnTo>
                    <a:pt x="9576" y="1956"/>
                  </a:lnTo>
                  <a:lnTo>
                    <a:pt x="9600" y="1987"/>
                  </a:lnTo>
                  <a:lnTo>
                    <a:pt x="9652" y="2047"/>
                  </a:lnTo>
                  <a:lnTo>
                    <a:pt x="9710" y="2100"/>
                  </a:lnTo>
                  <a:lnTo>
                    <a:pt x="9774" y="2147"/>
                  </a:lnTo>
                  <a:lnTo>
                    <a:pt x="9841" y="2188"/>
                  </a:lnTo>
                  <a:lnTo>
                    <a:pt x="9913" y="2223"/>
                  </a:lnTo>
                  <a:lnTo>
                    <a:pt x="9987" y="2250"/>
                  </a:lnTo>
                  <a:lnTo>
                    <a:pt x="10063" y="2270"/>
                  </a:lnTo>
                  <a:lnTo>
                    <a:pt x="10102" y="2276"/>
                  </a:lnTo>
                  <a:lnTo>
                    <a:pt x="10145" y="2283"/>
                  </a:lnTo>
                  <a:lnTo>
                    <a:pt x="10230" y="2287"/>
                  </a:lnTo>
                  <a:lnTo>
                    <a:pt x="10314" y="2280"/>
                  </a:lnTo>
                  <a:lnTo>
                    <a:pt x="10399" y="2266"/>
                  </a:lnTo>
                  <a:lnTo>
                    <a:pt x="10480" y="2244"/>
                  </a:lnTo>
                  <a:lnTo>
                    <a:pt x="10559" y="2213"/>
                  </a:lnTo>
                  <a:lnTo>
                    <a:pt x="10635" y="2173"/>
                  </a:lnTo>
                  <a:lnTo>
                    <a:pt x="10707" y="2126"/>
                  </a:lnTo>
                  <a:lnTo>
                    <a:pt x="10741" y="2100"/>
                  </a:lnTo>
                  <a:lnTo>
                    <a:pt x="10771" y="2075"/>
                  </a:lnTo>
                  <a:lnTo>
                    <a:pt x="10826" y="2022"/>
                  </a:lnTo>
                  <a:lnTo>
                    <a:pt x="10900" y="1937"/>
                  </a:lnTo>
                  <a:lnTo>
                    <a:pt x="10982" y="1810"/>
                  </a:lnTo>
                  <a:lnTo>
                    <a:pt x="11049" y="1674"/>
                  </a:lnTo>
                  <a:lnTo>
                    <a:pt x="11079" y="1602"/>
                  </a:lnTo>
                  <a:lnTo>
                    <a:pt x="11123" y="1561"/>
                  </a:lnTo>
                  <a:lnTo>
                    <a:pt x="11220" y="1488"/>
                  </a:lnTo>
                  <a:lnTo>
                    <a:pt x="11272" y="1457"/>
                  </a:lnTo>
                  <a:lnTo>
                    <a:pt x="11303" y="1440"/>
                  </a:lnTo>
                  <a:lnTo>
                    <a:pt x="11369" y="1413"/>
                  </a:lnTo>
                  <a:lnTo>
                    <a:pt x="11439" y="1394"/>
                  </a:lnTo>
                  <a:lnTo>
                    <a:pt x="11511" y="1383"/>
                  </a:lnTo>
                  <a:lnTo>
                    <a:pt x="11582" y="1383"/>
                  </a:lnTo>
                  <a:lnTo>
                    <a:pt x="11651" y="1394"/>
                  </a:lnTo>
                  <a:lnTo>
                    <a:pt x="11718" y="1417"/>
                  </a:lnTo>
                  <a:lnTo>
                    <a:pt x="11780" y="1452"/>
                  </a:lnTo>
                  <a:lnTo>
                    <a:pt x="11809" y="1475"/>
                  </a:lnTo>
                  <a:lnTo>
                    <a:pt x="11833" y="1499"/>
                  </a:lnTo>
                  <a:lnTo>
                    <a:pt x="11871" y="1550"/>
                  </a:lnTo>
                  <a:lnTo>
                    <a:pt x="11896" y="1609"/>
                  </a:lnTo>
                  <a:lnTo>
                    <a:pt x="11907" y="1671"/>
                  </a:lnTo>
                  <a:lnTo>
                    <a:pt x="11906" y="1732"/>
                  </a:lnTo>
                  <a:lnTo>
                    <a:pt x="11891" y="1792"/>
                  </a:lnTo>
                  <a:lnTo>
                    <a:pt x="11859" y="1845"/>
                  </a:lnTo>
                  <a:lnTo>
                    <a:pt x="11814" y="1890"/>
                  </a:lnTo>
                  <a:lnTo>
                    <a:pt x="11784" y="1907"/>
                  </a:lnTo>
                  <a:lnTo>
                    <a:pt x="11758" y="1920"/>
                  </a:lnTo>
                  <a:lnTo>
                    <a:pt x="11699" y="1930"/>
                  </a:lnTo>
                  <a:lnTo>
                    <a:pt x="11640" y="1924"/>
                  </a:lnTo>
                  <a:lnTo>
                    <a:pt x="11587" y="1898"/>
                  </a:lnTo>
                  <a:lnTo>
                    <a:pt x="11565" y="1878"/>
                  </a:lnTo>
                  <a:lnTo>
                    <a:pt x="11556" y="1868"/>
                  </a:lnTo>
                  <a:lnTo>
                    <a:pt x="11544" y="1845"/>
                  </a:lnTo>
                  <a:lnTo>
                    <a:pt x="11538" y="1808"/>
                  </a:lnTo>
                  <a:lnTo>
                    <a:pt x="11552" y="1760"/>
                  </a:lnTo>
                  <a:lnTo>
                    <a:pt x="11577" y="1732"/>
                  </a:lnTo>
                  <a:lnTo>
                    <a:pt x="11598" y="1719"/>
                  </a:lnTo>
                  <a:lnTo>
                    <a:pt x="11609" y="1714"/>
                  </a:lnTo>
                  <a:lnTo>
                    <a:pt x="11624" y="1709"/>
                  </a:lnTo>
                  <a:lnTo>
                    <a:pt x="11635" y="1687"/>
                  </a:lnTo>
                  <a:lnTo>
                    <a:pt x="11633" y="1662"/>
                  </a:lnTo>
                  <a:lnTo>
                    <a:pt x="11614" y="1645"/>
                  </a:lnTo>
                  <a:lnTo>
                    <a:pt x="11600" y="1642"/>
                  </a:lnTo>
                  <a:lnTo>
                    <a:pt x="11583" y="1644"/>
                  </a:lnTo>
                  <a:lnTo>
                    <a:pt x="11551" y="1650"/>
                  </a:lnTo>
                  <a:lnTo>
                    <a:pt x="11522" y="1665"/>
                  </a:lnTo>
                  <a:lnTo>
                    <a:pt x="11499" y="1685"/>
                  </a:lnTo>
                  <a:lnTo>
                    <a:pt x="11469" y="1723"/>
                  </a:lnTo>
                  <a:lnTo>
                    <a:pt x="11446" y="1784"/>
                  </a:lnTo>
                  <a:lnTo>
                    <a:pt x="11441" y="1816"/>
                  </a:lnTo>
                  <a:lnTo>
                    <a:pt x="11441" y="1836"/>
                  </a:lnTo>
                  <a:lnTo>
                    <a:pt x="11446" y="1871"/>
                  </a:lnTo>
                  <a:lnTo>
                    <a:pt x="11459" y="1904"/>
                  </a:lnTo>
                  <a:lnTo>
                    <a:pt x="11478" y="1934"/>
                  </a:lnTo>
                  <a:lnTo>
                    <a:pt x="11517" y="1972"/>
                  </a:lnTo>
                  <a:lnTo>
                    <a:pt x="11581" y="2008"/>
                  </a:lnTo>
                  <a:lnTo>
                    <a:pt x="11614" y="2018"/>
                  </a:lnTo>
                  <a:lnTo>
                    <a:pt x="11634" y="2022"/>
                  </a:lnTo>
                  <a:lnTo>
                    <a:pt x="11673" y="2026"/>
                  </a:lnTo>
                  <a:lnTo>
                    <a:pt x="11730" y="2021"/>
                  </a:lnTo>
                  <a:lnTo>
                    <a:pt x="11804" y="1996"/>
                  </a:lnTo>
                  <a:lnTo>
                    <a:pt x="11870" y="1954"/>
                  </a:lnTo>
                  <a:lnTo>
                    <a:pt x="11897" y="1926"/>
                  </a:lnTo>
                  <a:lnTo>
                    <a:pt x="11922" y="1898"/>
                  </a:lnTo>
                  <a:lnTo>
                    <a:pt x="11941" y="1864"/>
                  </a:lnTo>
                  <a:lnTo>
                    <a:pt x="11953" y="1886"/>
                  </a:lnTo>
                  <a:lnTo>
                    <a:pt x="11984" y="1922"/>
                  </a:lnTo>
                  <a:lnTo>
                    <a:pt x="12005" y="1937"/>
                  </a:lnTo>
                  <a:lnTo>
                    <a:pt x="12027" y="1947"/>
                  </a:lnTo>
                  <a:lnTo>
                    <a:pt x="12069" y="1955"/>
                  </a:lnTo>
                  <a:lnTo>
                    <a:pt x="12110" y="1947"/>
                  </a:lnTo>
                  <a:lnTo>
                    <a:pt x="12147" y="1929"/>
                  </a:lnTo>
                  <a:lnTo>
                    <a:pt x="12180" y="1900"/>
                  </a:lnTo>
                  <a:lnTo>
                    <a:pt x="12204" y="1864"/>
                  </a:lnTo>
                  <a:lnTo>
                    <a:pt x="12220" y="1824"/>
                  </a:lnTo>
                  <a:lnTo>
                    <a:pt x="12225" y="1781"/>
                  </a:lnTo>
                  <a:lnTo>
                    <a:pt x="12222" y="1760"/>
                  </a:lnTo>
                  <a:lnTo>
                    <a:pt x="12221" y="1751"/>
                  </a:lnTo>
                  <a:lnTo>
                    <a:pt x="12212" y="1738"/>
                  </a:lnTo>
                  <a:lnTo>
                    <a:pt x="12191" y="1729"/>
                  </a:lnTo>
                  <a:lnTo>
                    <a:pt x="12163" y="1738"/>
                  </a:lnTo>
                  <a:lnTo>
                    <a:pt x="12147" y="1757"/>
                  </a:lnTo>
                  <a:lnTo>
                    <a:pt x="12143" y="1772"/>
                  </a:lnTo>
                  <a:lnTo>
                    <a:pt x="12143" y="1782"/>
                  </a:lnTo>
                  <a:lnTo>
                    <a:pt x="12145" y="1795"/>
                  </a:lnTo>
                  <a:lnTo>
                    <a:pt x="12142" y="1820"/>
                  </a:lnTo>
                  <a:lnTo>
                    <a:pt x="12124" y="1855"/>
                  </a:lnTo>
                  <a:lnTo>
                    <a:pt x="12095" y="1881"/>
                  </a:lnTo>
                  <a:lnTo>
                    <a:pt x="12072" y="1893"/>
                  </a:lnTo>
                  <a:lnTo>
                    <a:pt x="12047" y="1898"/>
                  </a:lnTo>
                  <a:lnTo>
                    <a:pt x="12023" y="1895"/>
                  </a:lnTo>
                  <a:lnTo>
                    <a:pt x="12010" y="1890"/>
                  </a:lnTo>
                  <a:lnTo>
                    <a:pt x="11992" y="1880"/>
                  </a:lnTo>
                  <a:lnTo>
                    <a:pt x="11966" y="1847"/>
                  </a:lnTo>
                  <a:lnTo>
                    <a:pt x="11958" y="1828"/>
                  </a:lnTo>
                  <a:lnTo>
                    <a:pt x="11967" y="1801"/>
                  </a:lnTo>
                  <a:lnTo>
                    <a:pt x="11976" y="1744"/>
                  </a:lnTo>
                  <a:lnTo>
                    <a:pt x="11977" y="1715"/>
                  </a:lnTo>
                  <a:lnTo>
                    <a:pt x="11980" y="1710"/>
                  </a:lnTo>
                  <a:lnTo>
                    <a:pt x="11977" y="1706"/>
                  </a:lnTo>
                  <a:lnTo>
                    <a:pt x="11976" y="1681"/>
                  </a:lnTo>
                  <a:lnTo>
                    <a:pt x="11973" y="1657"/>
                  </a:lnTo>
                  <a:lnTo>
                    <a:pt x="11966" y="1618"/>
                  </a:lnTo>
                  <a:lnTo>
                    <a:pt x="11938" y="1547"/>
                  </a:lnTo>
                  <a:lnTo>
                    <a:pt x="11898" y="1486"/>
                  </a:lnTo>
                  <a:lnTo>
                    <a:pt x="11848" y="1434"/>
                  </a:lnTo>
                  <a:lnTo>
                    <a:pt x="11787" y="1392"/>
                  </a:lnTo>
                  <a:lnTo>
                    <a:pt x="11721" y="1360"/>
                  </a:lnTo>
                  <a:lnTo>
                    <a:pt x="11648" y="1339"/>
                  </a:lnTo>
                  <a:lnTo>
                    <a:pt x="11573" y="1330"/>
                  </a:lnTo>
                  <a:lnTo>
                    <a:pt x="11535" y="1329"/>
                  </a:lnTo>
                  <a:lnTo>
                    <a:pt x="11506" y="1330"/>
                  </a:lnTo>
                  <a:lnTo>
                    <a:pt x="11447" y="1338"/>
                  </a:lnTo>
                  <a:lnTo>
                    <a:pt x="11363" y="1360"/>
                  </a:lnTo>
                  <a:lnTo>
                    <a:pt x="11257" y="1409"/>
                  </a:lnTo>
                  <a:lnTo>
                    <a:pt x="11160" y="1475"/>
                  </a:lnTo>
                  <a:lnTo>
                    <a:pt x="11114" y="1513"/>
                  </a:lnTo>
                  <a:lnTo>
                    <a:pt x="11161" y="1385"/>
                  </a:lnTo>
                  <a:lnTo>
                    <a:pt x="11252" y="1129"/>
                  </a:lnTo>
                  <a:lnTo>
                    <a:pt x="11305" y="1009"/>
                  </a:lnTo>
                  <a:lnTo>
                    <a:pt x="11341" y="933"/>
                  </a:lnTo>
                  <a:lnTo>
                    <a:pt x="11427" y="791"/>
                  </a:lnTo>
                  <a:lnTo>
                    <a:pt x="11528" y="659"/>
                  </a:lnTo>
                  <a:lnTo>
                    <a:pt x="11646" y="541"/>
                  </a:lnTo>
                  <a:lnTo>
                    <a:pt x="11710" y="489"/>
                  </a:lnTo>
                  <a:lnTo>
                    <a:pt x="11745" y="464"/>
                  </a:lnTo>
                  <a:lnTo>
                    <a:pt x="11817" y="420"/>
                  </a:lnTo>
                  <a:lnTo>
                    <a:pt x="11892" y="383"/>
                  </a:lnTo>
                  <a:lnTo>
                    <a:pt x="11970" y="353"/>
                  </a:lnTo>
                  <a:lnTo>
                    <a:pt x="12050" y="331"/>
                  </a:lnTo>
                  <a:lnTo>
                    <a:pt x="12132" y="315"/>
                  </a:lnTo>
                  <a:lnTo>
                    <a:pt x="12215" y="309"/>
                  </a:lnTo>
                  <a:lnTo>
                    <a:pt x="12299" y="309"/>
                  </a:lnTo>
                  <a:lnTo>
                    <a:pt x="12342" y="313"/>
                  </a:lnTo>
                  <a:lnTo>
                    <a:pt x="12382" y="317"/>
                  </a:lnTo>
                  <a:lnTo>
                    <a:pt x="12462" y="335"/>
                  </a:lnTo>
                  <a:lnTo>
                    <a:pt x="12539" y="362"/>
                  </a:lnTo>
                  <a:lnTo>
                    <a:pt x="12611" y="397"/>
                  </a:lnTo>
                  <a:lnTo>
                    <a:pt x="12679" y="440"/>
                  </a:lnTo>
                  <a:lnTo>
                    <a:pt x="12741" y="492"/>
                  </a:lnTo>
                  <a:lnTo>
                    <a:pt x="12795" y="551"/>
                  </a:lnTo>
                  <a:lnTo>
                    <a:pt x="12843" y="617"/>
                  </a:lnTo>
                  <a:lnTo>
                    <a:pt x="12864" y="652"/>
                  </a:lnTo>
                  <a:lnTo>
                    <a:pt x="12881" y="686"/>
                  </a:lnTo>
                  <a:lnTo>
                    <a:pt x="12908" y="757"/>
                  </a:lnTo>
                  <a:lnTo>
                    <a:pt x="12927" y="830"/>
                  </a:lnTo>
                  <a:lnTo>
                    <a:pt x="12937" y="905"/>
                  </a:lnTo>
                  <a:lnTo>
                    <a:pt x="12937" y="980"/>
                  </a:lnTo>
                  <a:lnTo>
                    <a:pt x="12927" y="1054"/>
                  </a:lnTo>
                  <a:lnTo>
                    <a:pt x="12907" y="1127"/>
                  </a:lnTo>
                  <a:lnTo>
                    <a:pt x="12876" y="1195"/>
                  </a:lnTo>
                  <a:lnTo>
                    <a:pt x="12855" y="1228"/>
                  </a:lnTo>
                  <a:lnTo>
                    <a:pt x="12837" y="1254"/>
                  </a:lnTo>
                  <a:lnTo>
                    <a:pt x="12793" y="1300"/>
                  </a:lnTo>
                  <a:lnTo>
                    <a:pt x="12742" y="1340"/>
                  </a:lnTo>
                  <a:lnTo>
                    <a:pt x="12686" y="1372"/>
                  </a:lnTo>
                  <a:lnTo>
                    <a:pt x="12625" y="1396"/>
                  </a:lnTo>
                  <a:lnTo>
                    <a:pt x="12563" y="1414"/>
                  </a:lnTo>
                  <a:lnTo>
                    <a:pt x="12498" y="1423"/>
                  </a:lnTo>
                  <a:lnTo>
                    <a:pt x="12434" y="1425"/>
                  </a:lnTo>
                  <a:lnTo>
                    <a:pt x="12371" y="1418"/>
                  </a:lnTo>
                  <a:lnTo>
                    <a:pt x="12310" y="1404"/>
                  </a:lnTo>
                  <a:lnTo>
                    <a:pt x="12255" y="1381"/>
                  </a:lnTo>
                  <a:lnTo>
                    <a:pt x="12203" y="1350"/>
                  </a:lnTo>
                  <a:lnTo>
                    <a:pt x="12159" y="1309"/>
                  </a:lnTo>
                  <a:lnTo>
                    <a:pt x="12123" y="1261"/>
                  </a:lnTo>
                  <a:lnTo>
                    <a:pt x="12095" y="1204"/>
                  </a:lnTo>
                  <a:lnTo>
                    <a:pt x="12080" y="1137"/>
                  </a:lnTo>
                  <a:lnTo>
                    <a:pt x="12077" y="1101"/>
                  </a:lnTo>
                  <a:lnTo>
                    <a:pt x="12077" y="1073"/>
                  </a:lnTo>
                  <a:lnTo>
                    <a:pt x="12081" y="1018"/>
                  </a:lnTo>
                  <a:lnTo>
                    <a:pt x="12093" y="962"/>
                  </a:lnTo>
                  <a:lnTo>
                    <a:pt x="12111" y="908"/>
                  </a:lnTo>
                  <a:lnTo>
                    <a:pt x="12137" y="856"/>
                  </a:lnTo>
                  <a:lnTo>
                    <a:pt x="12169" y="810"/>
                  </a:lnTo>
                  <a:lnTo>
                    <a:pt x="12208" y="770"/>
                  </a:lnTo>
                  <a:lnTo>
                    <a:pt x="12255" y="739"/>
                  </a:lnTo>
                  <a:lnTo>
                    <a:pt x="12281" y="727"/>
                  </a:lnTo>
                  <a:lnTo>
                    <a:pt x="12313" y="714"/>
                  </a:lnTo>
                  <a:lnTo>
                    <a:pt x="12384" y="704"/>
                  </a:lnTo>
                  <a:lnTo>
                    <a:pt x="12456" y="711"/>
                  </a:lnTo>
                  <a:lnTo>
                    <a:pt x="12523" y="735"/>
                  </a:lnTo>
                  <a:lnTo>
                    <a:pt x="12552" y="755"/>
                  </a:lnTo>
                  <a:lnTo>
                    <a:pt x="12567" y="769"/>
                  </a:lnTo>
                  <a:lnTo>
                    <a:pt x="12590" y="799"/>
                  </a:lnTo>
                  <a:lnTo>
                    <a:pt x="12607" y="834"/>
                  </a:lnTo>
                  <a:lnTo>
                    <a:pt x="12616" y="871"/>
                  </a:lnTo>
                  <a:lnTo>
                    <a:pt x="12618" y="909"/>
                  </a:lnTo>
                  <a:lnTo>
                    <a:pt x="12610" y="946"/>
                  </a:lnTo>
                  <a:lnTo>
                    <a:pt x="12593" y="980"/>
                  </a:lnTo>
                  <a:lnTo>
                    <a:pt x="12567" y="1010"/>
                  </a:lnTo>
                  <a:lnTo>
                    <a:pt x="12550" y="1022"/>
                  </a:lnTo>
                  <a:lnTo>
                    <a:pt x="12542" y="1029"/>
                  </a:lnTo>
                  <a:lnTo>
                    <a:pt x="12539" y="1046"/>
                  </a:lnTo>
                  <a:lnTo>
                    <a:pt x="12548" y="1061"/>
                  </a:lnTo>
                  <a:lnTo>
                    <a:pt x="12563" y="1066"/>
                  </a:lnTo>
                  <a:lnTo>
                    <a:pt x="12574" y="1062"/>
                  </a:lnTo>
                  <a:lnTo>
                    <a:pt x="12601" y="1045"/>
                  </a:lnTo>
                  <a:lnTo>
                    <a:pt x="12641" y="998"/>
                  </a:lnTo>
                  <a:lnTo>
                    <a:pt x="12667" y="943"/>
                  </a:lnTo>
                  <a:lnTo>
                    <a:pt x="12679" y="882"/>
                  </a:lnTo>
                  <a:lnTo>
                    <a:pt x="12680" y="849"/>
                  </a:lnTo>
                  <a:lnTo>
                    <a:pt x="12680" y="831"/>
                  </a:lnTo>
                  <a:lnTo>
                    <a:pt x="12673" y="796"/>
                  </a:lnTo>
                  <a:lnTo>
                    <a:pt x="12655" y="748"/>
                  </a:lnTo>
                  <a:lnTo>
                    <a:pt x="12614" y="692"/>
                  </a:lnTo>
                  <a:lnTo>
                    <a:pt x="12559" y="647"/>
                  </a:lnTo>
                  <a:lnTo>
                    <a:pt x="12530" y="629"/>
                  </a:lnTo>
                  <a:lnTo>
                    <a:pt x="12498" y="612"/>
                  </a:lnTo>
                  <a:lnTo>
                    <a:pt x="12435" y="593"/>
                  </a:lnTo>
                  <a:lnTo>
                    <a:pt x="12369" y="587"/>
                  </a:lnTo>
                  <a:lnTo>
                    <a:pt x="12304" y="597"/>
                  </a:lnTo>
                  <a:lnTo>
                    <a:pt x="12240" y="617"/>
                  </a:lnTo>
                  <a:lnTo>
                    <a:pt x="12182" y="648"/>
                  </a:lnTo>
                  <a:lnTo>
                    <a:pt x="12129" y="689"/>
                  </a:lnTo>
                  <a:lnTo>
                    <a:pt x="12082" y="736"/>
                  </a:lnTo>
                  <a:lnTo>
                    <a:pt x="12063" y="762"/>
                  </a:lnTo>
                  <a:lnTo>
                    <a:pt x="12046" y="787"/>
                  </a:lnTo>
                  <a:lnTo>
                    <a:pt x="12018" y="840"/>
                  </a:lnTo>
                  <a:lnTo>
                    <a:pt x="11997" y="897"/>
                  </a:lnTo>
                  <a:lnTo>
                    <a:pt x="11984" y="956"/>
                  </a:lnTo>
                  <a:lnTo>
                    <a:pt x="11976" y="1015"/>
                  </a:lnTo>
                  <a:lnTo>
                    <a:pt x="11976" y="1076"/>
                  </a:lnTo>
                  <a:lnTo>
                    <a:pt x="11984" y="1136"/>
                  </a:lnTo>
                  <a:lnTo>
                    <a:pt x="11998" y="1193"/>
                  </a:lnTo>
                  <a:lnTo>
                    <a:pt x="12008" y="1221"/>
                  </a:lnTo>
                  <a:lnTo>
                    <a:pt x="12021" y="1250"/>
                  </a:lnTo>
                  <a:lnTo>
                    <a:pt x="12054" y="1304"/>
                  </a:lnTo>
                  <a:lnTo>
                    <a:pt x="12091" y="1351"/>
                  </a:lnTo>
                  <a:lnTo>
                    <a:pt x="12137" y="1391"/>
                  </a:lnTo>
                  <a:lnTo>
                    <a:pt x="12187" y="1425"/>
                  </a:lnTo>
                  <a:lnTo>
                    <a:pt x="12242" y="1452"/>
                  </a:lnTo>
                  <a:lnTo>
                    <a:pt x="12300" y="1471"/>
                  </a:lnTo>
                  <a:lnTo>
                    <a:pt x="12361" y="1484"/>
                  </a:lnTo>
                  <a:lnTo>
                    <a:pt x="12392" y="1488"/>
                  </a:lnTo>
                  <a:lnTo>
                    <a:pt x="12423" y="1490"/>
                  </a:lnTo>
                  <a:lnTo>
                    <a:pt x="12488" y="1488"/>
                  </a:lnTo>
                  <a:lnTo>
                    <a:pt x="12550" y="1478"/>
                  </a:lnTo>
                  <a:lnTo>
                    <a:pt x="12612" y="1460"/>
                  </a:lnTo>
                  <a:lnTo>
                    <a:pt x="12672" y="1436"/>
                  </a:lnTo>
                  <a:lnTo>
                    <a:pt x="12729" y="1405"/>
                  </a:lnTo>
                  <a:lnTo>
                    <a:pt x="12781" y="1369"/>
                  </a:lnTo>
                  <a:lnTo>
                    <a:pt x="12829" y="1328"/>
                  </a:lnTo>
                  <a:lnTo>
                    <a:pt x="12851" y="1304"/>
                  </a:lnTo>
                  <a:lnTo>
                    <a:pt x="12873" y="1277"/>
                  </a:lnTo>
                  <a:lnTo>
                    <a:pt x="12911" y="1220"/>
                  </a:lnTo>
                  <a:lnTo>
                    <a:pt x="12940" y="1158"/>
                  </a:lnTo>
                  <a:lnTo>
                    <a:pt x="12961" y="1094"/>
                  </a:lnTo>
                  <a:lnTo>
                    <a:pt x="12974" y="1028"/>
                  </a:lnTo>
                  <a:lnTo>
                    <a:pt x="12979" y="959"/>
                  </a:lnTo>
                  <a:lnTo>
                    <a:pt x="12978" y="892"/>
                  </a:lnTo>
                  <a:lnTo>
                    <a:pt x="12969" y="823"/>
                  </a:lnTo>
                  <a:lnTo>
                    <a:pt x="12961" y="790"/>
                  </a:lnTo>
                  <a:lnTo>
                    <a:pt x="12949" y="739"/>
                  </a:lnTo>
                  <a:lnTo>
                    <a:pt x="12911" y="644"/>
                  </a:lnTo>
                  <a:lnTo>
                    <a:pt x="12886" y="599"/>
                  </a:lnTo>
                  <a:lnTo>
                    <a:pt x="12924" y="637"/>
                  </a:lnTo>
                  <a:lnTo>
                    <a:pt x="13004" y="703"/>
                  </a:lnTo>
                  <a:lnTo>
                    <a:pt x="13091" y="757"/>
                  </a:lnTo>
                  <a:lnTo>
                    <a:pt x="13163" y="784"/>
                  </a:lnTo>
                  <a:lnTo>
                    <a:pt x="13215" y="797"/>
                  </a:lnTo>
                  <a:lnTo>
                    <a:pt x="13242" y="800"/>
                  </a:lnTo>
                  <a:lnTo>
                    <a:pt x="13267" y="803"/>
                  </a:lnTo>
                  <a:lnTo>
                    <a:pt x="13316" y="799"/>
                  </a:lnTo>
                  <a:lnTo>
                    <a:pt x="13366" y="787"/>
                  </a:lnTo>
                  <a:lnTo>
                    <a:pt x="13412" y="768"/>
                  </a:lnTo>
                  <a:lnTo>
                    <a:pt x="13455" y="742"/>
                  </a:lnTo>
                  <a:lnTo>
                    <a:pt x="13493" y="708"/>
                  </a:lnTo>
                  <a:lnTo>
                    <a:pt x="13522" y="669"/>
                  </a:lnTo>
                  <a:lnTo>
                    <a:pt x="13543" y="624"/>
                  </a:lnTo>
                  <a:lnTo>
                    <a:pt x="13550" y="599"/>
                  </a:lnTo>
                  <a:lnTo>
                    <a:pt x="13553" y="576"/>
                  </a:lnTo>
                  <a:lnTo>
                    <a:pt x="13552" y="529"/>
                  </a:lnTo>
                  <a:lnTo>
                    <a:pt x="13542" y="482"/>
                  </a:lnTo>
                  <a:lnTo>
                    <a:pt x="13522" y="438"/>
                  </a:lnTo>
                  <a:lnTo>
                    <a:pt x="13495" y="399"/>
                  </a:lnTo>
                  <a:lnTo>
                    <a:pt x="13460" y="370"/>
                  </a:lnTo>
                  <a:lnTo>
                    <a:pt x="13420" y="348"/>
                  </a:lnTo>
                  <a:lnTo>
                    <a:pt x="13373" y="337"/>
                  </a:lnTo>
                  <a:lnTo>
                    <a:pt x="13349"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39"/>
            <p:cNvSpPr>
              <a:spLocks/>
            </p:cNvSpPr>
            <p:nvPr/>
          </p:nvSpPr>
          <p:spPr bwMode="auto">
            <a:xfrm>
              <a:off x="3406775" y="1946121"/>
              <a:ext cx="5378450" cy="908050"/>
            </a:xfrm>
            <a:custGeom>
              <a:avLst/>
              <a:gdLst>
                <a:gd name="T0" fmla="*/ 12734 w 13553"/>
                <a:gd name="T1" fmla="*/ 1873 h 2287"/>
                <a:gd name="T2" fmla="*/ 10662 w 13553"/>
                <a:gd name="T3" fmla="*/ 262 h 2287"/>
                <a:gd name="T4" fmla="*/ 9290 w 13553"/>
                <a:gd name="T5" fmla="*/ 1431 h 2287"/>
                <a:gd name="T6" fmla="*/ 9942 w 13553"/>
                <a:gd name="T7" fmla="*/ 964 h 2287"/>
                <a:gd name="T8" fmla="*/ 10250 w 13553"/>
                <a:gd name="T9" fmla="*/ 1033 h 2287"/>
                <a:gd name="T10" fmla="*/ 10708 w 13553"/>
                <a:gd name="T11" fmla="*/ 1257 h 2287"/>
                <a:gd name="T12" fmla="*/ 10231 w 13553"/>
                <a:gd name="T13" fmla="*/ 1518 h 2287"/>
                <a:gd name="T14" fmla="*/ 10239 w 13553"/>
                <a:gd name="T15" fmla="*/ 1657 h 2287"/>
                <a:gd name="T16" fmla="*/ 10146 w 13553"/>
                <a:gd name="T17" fmla="*/ 1167 h 2287"/>
                <a:gd name="T18" fmla="*/ 9652 w 13553"/>
                <a:gd name="T19" fmla="*/ 2061 h 2287"/>
                <a:gd name="T20" fmla="*/ 9390 w 13553"/>
                <a:gd name="T21" fmla="*/ 2097 h 2287"/>
                <a:gd name="T22" fmla="*/ 9440 w 13553"/>
                <a:gd name="T23" fmla="*/ 1790 h 2287"/>
                <a:gd name="T24" fmla="*/ 7183 w 13553"/>
                <a:gd name="T25" fmla="*/ 1574 h 2287"/>
                <a:gd name="T26" fmla="*/ 4776 w 13553"/>
                <a:gd name="T27" fmla="*/ 1889 h 2287"/>
                <a:gd name="T28" fmla="*/ 4312 w 13553"/>
                <a:gd name="T29" fmla="*/ 2154 h 2287"/>
                <a:gd name="T30" fmla="*/ 4354 w 13553"/>
                <a:gd name="T31" fmla="*/ 2194 h 2287"/>
                <a:gd name="T32" fmla="*/ 4424 w 13553"/>
                <a:gd name="T33" fmla="*/ 1618 h 2287"/>
                <a:gd name="T34" fmla="*/ 3044 w 13553"/>
                <a:gd name="T35" fmla="*/ 1927 h 2287"/>
                <a:gd name="T36" fmla="*/ 2959 w 13553"/>
                <a:gd name="T37" fmla="*/ 1596 h 2287"/>
                <a:gd name="T38" fmla="*/ 2793 w 13553"/>
                <a:gd name="T39" fmla="*/ 1860 h 2287"/>
                <a:gd name="T40" fmla="*/ 3217 w 13553"/>
                <a:gd name="T41" fmla="*/ 642 h 2287"/>
                <a:gd name="T42" fmla="*/ 3459 w 13553"/>
                <a:gd name="T43" fmla="*/ 1005 h 2287"/>
                <a:gd name="T44" fmla="*/ 3638 w 13553"/>
                <a:gd name="T45" fmla="*/ 870 h 2287"/>
                <a:gd name="T46" fmla="*/ 3521 w 13553"/>
                <a:gd name="T47" fmla="*/ 128 h 2287"/>
                <a:gd name="T48" fmla="*/ 1562 w 13553"/>
                <a:gd name="T49" fmla="*/ 2005 h 2287"/>
                <a:gd name="T50" fmla="*/ 159 w 13553"/>
                <a:gd name="T51" fmla="*/ 1842 h 2287"/>
                <a:gd name="T52" fmla="*/ 390 w 13553"/>
                <a:gd name="T53" fmla="*/ 1501 h 2287"/>
                <a:gd name="T54" fmla="*/ 1366 w 13553"/>
                <a:gd name="T55" fmla="*/ 862 h 2287"/>
                <a:gd name="T56" fmla="*/ 873 w 13553"/>
                <a:gd name="T57" fmla="*/ 1436 h 2287"/>
                <a:gd name="T58" fmla="*/ 1442 w 13553"/>
                <a:gd name="T59" fmla="*/ 1379 h 2287"/>
                <a:gd name="T60" fmla="*/ 673 w 13553"/>
                <a:gd name="T61" fmla="*/ 1601 h 2287"/>
                <a:gd name="T62" fmla="*/ 2297 w 13553"/>
                <a:gd name="T63" fmla="*/ 878 h 2287"/>
                <a:gd name="T64" fmla="*/ 1413 w 13553"/>
                <a:gd name="T65" fmla="*/ 467 h 2287"/>
                <a:gd name="T66" fmla="*/ 1939 w 13553"/>
                <a:gd name="T67" fmla="*/ 268 h 2287"/>
                <a:gd name="T68" fmla="*/ 1855 w 13553"/>
                <a:gd name="T69" fmla="*/ 355 h 2287"/>
                <a:gd name="T70" fmla="*/ 2812 w 13553"/>
                <a:gd name="T71" fmla="*/ 187 h 2287"/>
                <a:gd name="T72" fmla="*/ 4413 w 13553"/>
                <a:gd name="T73" fmla="*/ 48 h 2287"/>
                <a:gd name="T74" fmla="*/ 4377 w 13553"/>
                <a:gd name="T75" fmla="*/ 287 h 2287"/>
                <a:gd name="T76" fmla="*/ 4464 w 13553"/>
                <a:gd name="T77" fmla="*/ 520 h 2287"/>
                <a:gd name="T78" fmla="*/ 4127 w 13553"/>
                <a:gd name="T79" fmla="*/ 660 h 2287"/>
                <a:gd name="T80" fmla="*/ 5199 w 13553"/>
                <a:gd name="T81" fmla="*/ 792 h 2287"/>
                <a:gd name="T82" fmla="*/ 5295 w 13553"/>
                <a:gd name="T83" fmla="*/ 1176 h 2287"/>
                <a:gd name="T84" fmla="*/ 4431 w 13553"/>
                <a:gd name="T85" fmla="*/ 1369 h 2287"/>
                <a:gd name="T86" fmla="*/ 6768 w 13553"/>
                <a:gd name="T87" fmla="*/ 1196 h 2287"/>
                <a:gd name="T88" fmla="*/ 8972 w 13553"/>
                <a:gd name="T89" fmla="*/ 1651 h 2287"/>
                <a:gd name="T90" fmla="*/ 8295 w 13553"/>
                <a:gd name="T91" fmla="*/ 1011 h 2287"/>
                <a:gd name="T92" fmla="*/ 8178 w 13553"/>
                <a:gd name="T93" fmla="*/ 1046 h 2287"/>
                <a:gd name="T94" fmla="*/ 9353 w 13553"/>
                <a:gd name="T95" fmla="*/ 1089 h 2287"/>
                <a:gd name="T96" fmla="*/ 8985 w 13553"/>
                <a:gd name="T97" fmla="*/ 353 h 2287"/>
                <a:gd name="T98" fmla="*/ 9143 w 13553"/>
                <a:gd name="T99" fmla="*/ 370 h 2287"/>
                <a:gd name="T100" fmla="*/ 8919 w 13553"/>
                <a:gd name="T101" fmla="*/ 231 h 2287"/>
                <a:gd name="T102" fmla="*/ 10480 w 13553"/>
                <a:gd name="T103" fmla="*/ 43 h 2287"/>
                <a:gd name="T104" fmla="*/ 11859 w 13553"/>
                <a:gd name="T105" fmla="*/ 442 h 2287"/>
                <a:gd name="T106" fmla="*/ 11459 w 13553"/>
                <a:gd name="T107" fmla="*/ 382 h 2287"/>
                <a:gd name="T108" fmla="*/ 12147 w 13553"/>
                <a:gd name="T109" fmla="*/ 530 h 2287"/>
                <a:gd name="T110" fmla="*/ 11535 w 13553"/>
                <a:gd name="T111" fmla="*/ 958 h 2287"/>
                <a:gd name="T112" fmla="*/ 12741 w 13553"/>
                <a:gd name="T113" fmla="*/ 1795 h 2287"/>
                <a:gd name="T114" fmla="*/ 12077 w 13553"/>
                <a:gd name="T115" fmla="*/ 1186 h 2287"/>
                <a:gd name="T116" fmla="*/ 12601 w 13553"/>
                <a:gd name="T117" fmla="*/ 1242 h 2287"/>
                <a:gd name="T118" fmla="*/ 12021 w 13553"/>
                <a:gd name="T119" fmla="*/ 1036 h 2287"/>
                <a:gd name="T120" fmla="*/ 12886 w 13553"/>
                <a:gd name="T121" fmla="*/ 1686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53" h="2287">
                  <a:moveTo>
                    <a:pt x="13349" y="1948"/>
                  </a:moveTo>
                  <a:lnTo>
                    <a:pt x="13338" y="1947"/>
                  </a:lnTo>
                  <a:lnTo>
                    <a:pt x="13321" y="1939"/>
                  </a:lnTo>
                  <a:lnTo>
                    <a:pt x="13307" y="1920"/>
                  </a:lnTo>
                  <a:lnTo>
                    <a:pt x="13307" y="1887"/>
                  </a:lnTo>
                  <a:lnTo>
                    <a:pt x="13321" y="1869"/>
                  </a:lnTo>
                  <a:lnTo>
                    <a:pt x="13338" y="1860"/>
                  </a:lnTo>
                  <a:lnTo>
                    <a:pt x="13349" y="1859"/>
                  </a:lnTo>
                  <a:lnTo>
                    <a:pt x="13366" y="1856"/>
                  </a:lnTo>
                  <a:lnTo>
                    <a:pt x="13395" y="1842"/>
                  </a:lnTo>
                  <a:lnTo>
                    <a:pt x="13430" y="1807"/>
                  </a:lnTo>
                  <a:lnTo>
                    <a:pt x="13447" y="1777"/>
                  </a:lnTo>
                  <a:lnTo>
                    <a:pt x="13454" y="1760"/>
                  </a:lnTo>
                  <a:lnTo>
                    <a:pt x="13459" y="1725"/>
                  </a:lnTo>
                  <a:lnTo>
                    <a:pt x="13454" y="1690"/>
                  </a:lnTo>
                  <a:lnTo>
                    <a:pt x="13439" y="1658"/>
                  </a:lnTo>
                  <a:lnTo>
                    <a:pt x="13430" y="1642"/>
                  </a:lnTo>
                  <a:lnTo>
                    <a:pt x="13415" y="1622"/>
                  </a:lnTo>
                  <a:lnTo>
                    <a:pt x="13378" y="1590"/>
                  </a:lnTo>
                  <a:lnTo>
                    <a:pt x="13337" y="1570"/>
                  </a:lnTo>
                  <a:lnTo>
                    <a:pt x="13292" y="1559"/>
                  </a:lnTo>
                  <a:lnTo>
                    <a:pt x="13244" y="1557"/>
                  </a:lnTo>
                  <a:lnTo>
                    <a:pt x="13196" y="1561"/>
                  </a:lnTo>
                  <a:lnTo>
                    <a:pt x="13126" y="1578"/>
                  </a:lnTo>
                  <a:lnTo>
                    <a:pt x="13083" y="1596"/>
                  </a:lnTo>
                  <a:lnTo>
                    <a:pt x="13034" y="1620"/>
                  </a:lnTo>
                  <a:lnTo>
                    <a:pt x="12943" y="1685"/>
                  </a:lnTo>
                  <a:lnTo>
                    <a:pt x="12817" y="1799"/>
                  </a:lnTo>
                  <a:lnTo>
                    <a:pt x="12734" y="1873"/>
                  </a:lnTo>
                  <a:lnTo>
                    <a:pt x="12707" y="1894"/>
                  </a:lnTo>
                  <a:lnTo>
                    <a:pt x="12646" y="1937"/>
                  </a:lnTo>
                  <a:lnTo>
                    <a:pt x="12579" y="1973"/>
                  </a:lnTo>
                  <a:lnTo>
                    <a:pt x="12509" y="1997"/>
                  </a:lnTo>
                  <a:lnTo>
                    <a:pt x="12472" y="2003"/>
                  </a:lnTo>
                  <a:lnTo>
                    <a:pt x="12413" y="2017"/>
                  </a:lnTo>
                  <a:lnTo>
                    <a:pt x="12294" y="2034"/>
                  </a:lnTo>
                  <a:lnTo>
                    <a:pt x="12172" y="2034"/>
                  </a:lnTo>
                  <a:lnTo>
                    <a:pt x="12051" y="2018"/>
                  </a:lnTo>
                  <a:lnTo>
                    <a:pt x="11992" y="2005"/>
                  </a:lnTo>
                  <a:lnTo>
                    <a:pt x="11953" y="1995"/>
                  </a:lnTo>
                  <a:lnTo>
                    <a:pt x="11876" y="1968"/>
                  </a:lnTo>
                  <a:lnTo>
                    <a:pt x="11802" y="1934"/>
                  </a:lnTo>
                  <a:lnTo>
                    <a:pt x="11731" y="1895"/>
                  </a:lnTo>
                  <a:lnTo>
                    <a:pt x="11630" y="1828"/>
                  </a:lnTo>
                  <a:lnTo>
                    <a:pt x="11506" y="1721"/>
                  </a:lnTo>
                  <a:lnTo>
                    <a:pt x="11450" y="1663"/>
                  </a:lnTo>
                  <a:lnTo>
                    <a:pt x="11397" y="1602"/>
                  </a:lnTo>
                  <a:lnTo>
                    <a:pt x="11303" y="1470"/>
                  </a:lnTo>
                  <a:lnTo>
                    <a:pt x="11223" y="1330"/>
                  </a:lnTo>
                  <a:lnTo>
                    <a:pt x="11154" y="1185"/>
                  </a:lnTo>
                  <a:lnTo>
                    <a:pt x="11123" y="1110"/>
                  </a:lnTo>
                  <a:lnTo>
                    <a:pt x="11067" y="964"/>
                  </a:lnTo>
                  <a:lnTo>
                    <a:pt x="10981" y="740"/>
                  </a:lnTo>
                  <a:lnTo>
                    <a:pt x="10916" y="596"/>
                  </a:lnTo>
                  <a:lnTo>
                    <a:pt x="10838" y="460"/>
                  </a:lnTo>
                  <a:lnTo>
                    <a:pt x="10769" y="368"/>
                  </a:lnTo>
                  <a:lnTo>
                    <a:pt x="10718" y="312"/>
                  </a:lnTo>
                  <a:lnTo>
                    <a:pt x="10662" y="262"/>
                  </a:lnTo>
                  <a:lnTo>
                    <a:pt x="10600" y="217"/>
                  </a:lnTo>
                  <a:lnTo>
                    <a:pt x="10530" y="178"/>
                  </a:lnTo>
                  <a:lnTo>
                    <a:pt x="10454" y="145"/>
                  </a:lnTo>
                  <a:lnTo>
                    <a:pt x="10413" y="132"/>
                  </a:lnTo>
                  <a:lnTo>
                    <a:pt x="10379" y="123"/>
                  </a:lnTo>
                  <a:lnTo>
                    <a:pt x="10309" y="110"/>
                  </a:lnTo>
                  <a:lnTo>
                    <a:pt x="10241" y="105"/>
                  </a:lnTo>
                  <a:lnTo>
                    <a:pt x="10171" y="106"/>
                  </a:lnTo>
                  <a:lnTo>
                    <a:pt x="10101" y="114"/>
                  </a:lnTo>
                  <a:lnTo>
                    <a:pt x="10032" y="128"/>
                  </a:lnTo>
                  <a:lnTo>
                    <a:pt x="9966" y="149"/>
                  </a:lnTo>
                  <a:lnTo>
                    <a:pt x="9901" y="178"/>
                  </a:lnTo>
                  <a:lnTo>
                    <a:pt x="9870" y="195"/>
                  </a:lnTo>
                  <a:lnTo>
                    <a:pt x="9839" y="213"/>
                  </a:lnTo>
                  <a:lnTo>
                    <a:pt x="9779" y="253"/>
                  </a:lnTo>
                  <a:lnTo>
                    <a:pt x="9726" y="298"/>
                  </a:lnTo>
                  <a:lnTo>
                    <a:pt x="9677" y="350"/>
                  </a:lnTo>
                  <a:lnTo>
                    <a:pt x="9634" y="405"/>
                  </a:lnTo>
                  <a:lnTo>
                    <a:pt x="9595" y="464"/>
                  </a:lnTo>
                  <a:lnTo>
                    <a:pt x="9546" y="559"/>
                  </a:lnTo>
                  <a:lnTo>
                    <a:pt x="9521" y="626"/>
                  </a:lnTo>
                  <a:lnTo>
                    <a:pt x="9489" y="731"/>
                  </a:lnTo>
                  <a:lnTo>
                    <a:pt x="9438" y="959"/>
                  </a:lnTo>
                  <a:lnTo>
                    <a:pt x="9394" y="1133"/>
                  </a:lnTo>
                  <a:lnTo>
                    <a:pt x="9358" y="1244"/>
                  </a:lnTo>
                  <a:lnTo>
                    <a:pt x="9311" y="1348"/>
                  </a:lnTo>
                  <a:lnTo>
                    <a:pt x="9252" y="1444"/>
                  </a:lnTo>
                  <a:lnTo>
                    <a:pt x="9215" y="1487"/>
                  </a:lnTo>
                  <a:lnTo>
                    <a:pt x="9290" y="1431"/>
                  </a:lnTo>
                  <a:lnTo>
                    <a:pt x="9366" y="1381"/>
                  </a:lnTo>
                  <a:lnTo>
                    <a:pt x="9454" y="1323"/>
                  </a:lnTo>
                  <a:lnTo>
                    <a:pt x="9642" y="1221"/>
                  </a:lnTo>
                  <a:lnTo>
                    <a:pt x="9740" y="1178"/>
                  </a:lnTo>
                  <a:lnTo>
                    <a:pt x="9782" y="1134"/>
                  </a:lnTo>
                  <a:lnTo>
                    <a:pt x="9819" y="1086"/>
                  </a:lnTo>
                  <a:lnTo>
                    <a:pt x="9848" y="1046"/>
                  </a:lnTo>
                  <a:lnTo>
                    <a:pt x="9887" y="972"/>
                  </a:lnTo>
                  <a:lnTo>
                    <a:pt x="9906" y="922"/>
                  </a:lnTo>
                  <a:lnTo>
                    <a:pt x="9915" y="870"/>
                  </a:lnTo>
                  <a:lnTo>
                    <a:pt x="9913" y="822"/>
                  </a:lnTo>
                  <a:lnTo>
                    <a:pt x="9894" y="779"/>
                  </a:lnTo>
                  <a:lnTo>
                    <a:pt x="9857" y="743"/>
                  </a:lnTo>
                  <a:lnTo>
                    <a:pt x="9828" y="730"/>
                  </a:lnTo>
                  <a:lnTo>
                    <a:pt x="9819" y="726"/>
                  </a:lnTo>
                  <a:lnTo>
                    <a:pt x="9808" y="714"/>
                  </a:lnTo>
                  <a:lnTo>
                    <a:pt x="9799" y="692"/>
                  </a:lnTo>
                  <a:lnTo>
                    <a:pt x="9806" y="665"/>
                  </a:lnTo>
                  <a:lnTo>
                    <a:pt x="9824" y="651"/>
                  </a:lnTo>
                  <a:lnTo>
                    <a:pt x="9841" y="648"/>
                  </a:lnTo>
                  <a:lnTo>
                    <a:pt x="9850" y="648"/>
                  </a:lnTo>
                  <a:lnTo>
                    <a:pt x="9878" y="655"/>
                  </a:lnTo>
                  <a:lnTo>
                    <a:pt x="9920" y="684"/>
                  </a:lnTo>
                  <a:lnTo>
                    <a:pt x="9952" y="727"/>
                  </a:lnTo>
                  <a:lnTo>
                    <a:pt x="9970" y="778"/>
                  </a:lnTo>
                  <a:lnTo>
                    <a:pt x="9975" y="804"/>
                  </a:lnTo>
                  <a:lnTo>
                    <a:pt x="9979" y="837"/>
                  </a:lnTo>
                  <a:lnTo>
                    <a:pt x="9968" y="902"/>
                  </a:lnTo>
                  <a:lnTo>
                    <a:pt x="9942" y="964"/>
                  </a:lnTo>
                  <a:lnTo>
                    <a:pt x="9909" y="1023"/>
                  </a:lnTo>
                  <a:lnTo>
                    <a:pt x="9891" y="1050"/>
                  </a:lnTo>
                  <a:lnTo>
                    <a:pt x="9852" y="1103"/>
                  </a:lnTo>
                  <a:lnTo>
                    <a:pt x="9808" y="1151"/>
                  </a:lnTo>
                  <a:lnTo>
                    <a:pt x="9865" y="1130"/>
                  </a:lnTo>
                  <a:lnTo>
                    <a:pt x="9980" y="1098"/>
                  </a:lnTo>
                  <a:lnTo>
                    <a:pt x="10038" y="1085"/>
                  </a:lnTo>
                  <a:lnTo>
                    <a:pt x="10040" y="1085"/>
                  </a:lnTo>
                  <a:lnTo>
                    <a:pt x="10062" y="1060"/>
                  </a:lnTo>
                  <a:lnTo>
                    <a:pt x="10094" y="1005"/>
                  </a:lnTo>
                  <a:lnTo>
                    <a:pt x="10112" y="942"/>
                  </a:lnTo>
                  <a:lnTo>
                    <a:pt x="10114" y="875"/>
                  </a:lnTo>
                  <a:lnTo>
                    <a:pt x="10107" y="841"/>
                  </a:lnTo>
                  <a:lnTo>
                    <a:pt x="10106" y="831"/>
                  </a:lnTo>
                  <a:lnTo>
                    <a:pt x="10108" y="815"/>
                  </a:lnTo>
                  <a:lnTo>
                    <a:pt x="10123" y="800"/>
                  </a:lnTo>
                  <a:lnTo>
                    <a:pt x="10151" y="796"/>
                  </a:lnTo>
                  <a:lnTo>
                    <a:pt x="10169" y="808"/>
                  </a:lnTo>
                  <a:lnTo>
                    <a:pt x="10177" y="822"/>
                  </a:lnTo>
                  <a:lnTo>
                    <a:pt x="10180" y="831"/>
                  </a:lnTo>
                  <a:lnTo>
                    <a:pt x="10182" y="865"/>
                  </a:lnTo>
                  <a:lnTo>
                    <a:pt x="10172" y="931"/>
                  </a:lnTo>
                  <a:lnTo>
                    <a:pt x="10147" y="994"/>
                  </a:lnTo>
                  <a:lnTo>
                    <a:pt x="10110" y="1053"/>
                  </a:lnTo>
                  <a:lnTo>
                    <a:pt x="10086" y="1077"/>
                  </a:lnTo>
                  <a:lnTo>
                    <a:pt x="10136" y="1072"/>
                  </a:lnTo>
                  <a:lnTo>
                    <a:pt x="10184" y="1069"/>
                  </a:lnTo>
                  <a:lnTo>
                    <a:pt x="10207" y="1059"/>
                  </a:lnTo>
                  <a:lnTo>
                    <a:pt x="10250" y="1033"/>
                  </a:lnTo>
                  <a:lnTo>
                    <a:pt x="10289" y="1001"/>
                  </a:lnTo>
                  <a:lnTo>
                    <a:pt x="10321" y="961"/>
                  </a:lnTo>
                  <a:lnTo>
                    <a:pt x="10334" y="939"/>
                  </a:lnTo>
                  <a:lnTo>
                    <a:pt x="10349" y="907"/>
                  </a:lnTo>
                  <a:lnTo>
                    <a:pt x="10364" y="844"/>
                  </a:lnTo>
                  <a:lnTo>
                    <a:pt x="10360" y="780"/>
                  </a:lnTo>
                  <a:lnTo>
                    <a:pt x="10344" y="716"/>
                  </a:lnTo>
                  <a:lnTo>
                    <a:pt x="10331" y="684"/>
                  </a:lnTo>
                  <a:lnTo>
                    <a:pt x="10326" y="669"/>
                  </a:lnTo>
                  <a:lnTo>
                    <a:pt x="10336" y="642"/>
                  </a:lnTo>
                  <a:lnTo>
                    <a:pt x="10360" y="627"/>
                  </a:lnTo>
                  <a:lnTo>
                    <a:pt x="10379" y="631"/>
                  </a:lnTo>
                  <a:lnTo>
                    <a:pt x="10391" y="640"/>
                  </a:lnTo>
                  <a:lnTo>
                    <a:pt x="10395" y="647"/>
                  </a:lnTo>
                  <a:lnTo>
                    <a:pt x="10409" y="677"/>
                  </a:lnTo>
                  <a:lnTo>
                    <a:pt x="10423" y="739"/>
                  </a:lnTo>
                  <a:lnTo>
                    <a:pt x="10425" y="801"/>
                  </a:lnTo>
                  <a:lnTo>
                    <a:pt x="10413" y="863"/>
                  </a:lnTo>
                  <a:lnTo>
                    <a:pt x="10390" y="920"/>
                  </a:lnTo>
                  <a:lnTo>
                    <a:pt x="10357" y="974"/>
                  </a:lnTo>
                  <a:lnTo>
                    <a:pt x="10314" y="1019"/>
                  </a:lnTo>
                  <a:lnTo>
                    <a:pt x="10264" y="1055"/>
                  </a:lnTo>
                  <a:lnTo>
                    <a:pt x="10235" y="1069"/>
                  </a:lnTo>
                  <a:lnTo>
                    <a:pt x="10296" y="1072"/>
                  </a:lnTo>
                  <a:lnTo>
                    <a:pt x="10414" y="1094"/>
                  </a:lnTo>
                  <a:lnTo>
                    <a:pt x="10526" y="1134"/>
                  </a:lnTo>
                  <a:lnTo>
                    <a:pt x="10631" y="1193"/>
                  </a:lnTo>
                  <a:lnTo>
                    <a:pt x="10679" y="1230"/>
                  </a:lnTo>
                  <a:lnTo>
                    <a:pt x="10708" y="1257"/>
                  </a:lnTo>
                  <a:lnTo>
                    <a:pt x="10759" y="1317"/>
                  </a:lnTo>
                  <a:lnTo>
                    <a:pt x="10799" y="1384"/>
                  </a:lnTo>
                  <a:lnTo>
                    <a:pt x="10829" y="1458"/>
                  </a:lnTo>
                  <a:lnTo>
                    <a:pt x="10846" y="1535"/>
                  </a:lnTo>
                  <a:lnTo>
                    <a:pt x="10851" y="1614"/>
                  </a:lnTo>
                  <a:lnTo>
                    <a:pt x="10842" y="1692"/>
                  </a:lnTo>
                  <a:lnTo>
                    <a:pt x="10819" y="1767"/>
                  </a:lnTo>
                  <a:lnTo>
                    <a:pt x="10802" y="1802"/>
                  </a:lnTo>
                  <a:lnTo>
                    <a:pt x="10790" y="1822"/>
                  </a:lnTo>
                  <a:lnTo>
                    <a:pt x="10762" y="1860"/>
                  </a:lnTo>
                  <a:lnTo>
                    <a:pt x="10728" y="1892"/>
                  </a:lnTo>
                  <a:lnTo>
                    <a:pt x="10690" y="1921"/>
                  </a:lnTo>
                  <a:lnTo>
                    <a:pt x="10628" y="1955"/>
                  </a:lnTo>
                  <a:lnTo>
                    <a:pt x="10536" y="1981"/>
                  </a:lnTo>
                  <a:lnTo>
                    <a:pt x="10443" y="1986"/>
                  </a:lnTo>
                  <a:lnTo>
                    <a:pt x="10375" y="1973"/>
                  </a:lnTo>
                  <a:lnTo>
                    <a:pt x="10333" y="1957"/>
                  </a:lnTo>
                  <a:lnTo>
                    <a:pt x="10292" y="1937"/>
                  </a:lnTo>
                  <a:lnTo>
                    <a:pt x="10256" y="1908"/>
                  </a:lnTo>
                  <a:lnTo>
                    <a:pt x="10225" y="1874"/>
                  </a:lnTo>
                  <a:lnTo>
                    <a:pt x="10199" y="1833"/>
                  </a:lnTo>
                  <a:lnTo>
                    <a:pt x="10187" y="1810"/>
                  </a:lnTo>
                  <a:lnTo>
                    <a:pt x="10180" y="1786"/>
                  </a:lnTo>
                  <a:lnTo>
                    <a:pt x="10168" y="1738"/>
                  </a:lnTo>
                  <a:lnTo>
                    <a:pt x="10163" y="1689"/>
                  </a:lnTo>
                  <a:lnTo>
                    <a:pt x="10167" y="1641"/>
                  </a:lnTo>
                  <a:lnTo>
                    <a:pt x="10180" y="1596"/>
                  </a:lnTo>
                  <a:lnTo>
                    <a:pt x="10200" y="1554"/>
                  </a:lnTo>
                  <a:lnTo>
                    <a:pt x="10231" y="1518"/>
                  </a:lnTo>
                  <a:lnTo>
                    <a:pt x="10272" y="1488"/>
                  </a:lnTo>
                  <a:lnTo>
                    <a:pt x="10295" y="1478"/>
                  </a:lnTo>
                  <a:lnTo>
                    <a:pt x="10317" y="1469"/>
                  </a:lnTo>
                  <a:lnTo>
                    <a:pt x="10364" y="1461"/>
                  </a:lnTo>
                  <a:lnTo>
                    <a:pt x="10413" y="1462"/>
                  </a:lnTo>
                  <a:lnTo>
                    <a:pt x="10460" y="1471"/>
                  </a:lnTo>
                  <a:lnTo>
                    <a:pt x="10505" y="1489"/>
                  </a:lnTo>
                  <a:lnTo>
                    <a:pt x="10544" y="1517"/>
                  </a:lnTo>
                  <a:lnTo>
                    <a:pt x="10575" y="1552"/>
                  </a:lnTo>
                  <a:lnTo>
                    <a:pt x="10594" y="1596"/>
                  </a:lnTo>
                  <a:lnTo>
                    <a:pt x="10600" y="1620"/>
                  </a:lnTo>
                  <a:lnTo>
                    <a:pt x="10601" y="1633"/>
                  </a:lnTo>
                  <a:lnTo>
                    <a:pt x="10596" y="1658"/>
                  </a:lnTo>
                  <a:lnTo>
                    <a:pt x="10583" y="1677"/>
                  </a:lnTo>
                  <a:lnTo>
                    <a:pt x="10565" y="1690"/>
                  </a:lnTo>
                  <a:lnTo>
                    <a:pt x="10544" y="1695"/>
                  </a:lnTo>
                  <a:lnTo>
                    <a:pt x="10522" y="1694"/>
                  </a:lnTo>
                  <a:lnTo>
                    <a:pt x="10502" y="1685"/>
                  </a:lnTo>
                  <a:lnTo>
                    <a:pt x="10487" y="1666"/>
                  </a:lnTo>
                  <a:lnTo>
                    <a:pt x="10482" y="1653"/>
                  </a:lnTo>
                  <a:lnTo>
                    <a:pt x="10473" y="1629"/>
                  </a:lnTo>
                  <a:lnTo>
                    <a:pt x="10440" y="1594"/>
                  </a:lnTo>
                  <a:lnTo>
                    <a:pt x="10395" y="1575"/>
                  </a:lnTo>
                  <a:lnTo>
                    <a:pt x="10347" y="1572"/>
                  </a:lnTo>
                  <a:lnTo>
                    <a:pt x="10322" y="1576"/>
                  </a:lnTo>
                  <a:lnTo>
                    <a:pt x="10304" y="1581"/>
                  </a:lnTo>
                  <a:lnTo>
                    <a:pt x="10276" y="1600"/>
                  </a:lnTo>
                  <a:lnTo>
                    <a:pt x="10255" y="1625"/>
                  </a:lnTo>
                  <a:lnTo>
                    <a:pt x="10239" y="1657"/>
                  </a:lnTo>
                  <a:lnTo>
                    <a:pt x="10229" y="1708"/>
                  </a:lnTo>
                  <a:lnTo>
                    <a:pt x="10234" y="1780"/>
                  </a:lnTo>
                  <a:lnTo>
                    <a:pt x="10244" y="1810"/>
                  </a:lnTo>
                  <a:lnTo>
                    <a:pt x="10254" y="1828"/>
                  </a:lnTo>
                  <a:lnTo>
                    <a:pt x="10274" y="1859"/>
                  </a:lnTo>
                  <a:lnTo>
                    <a:pt x="10298" y="1885"/>
                  </a:lnTo>
                  <a:lnTo>
                    <a:pt x="10325" y="1905"/>
                  </a:lnTo>
                  <a:lnTo>
                    <a:pt x="10371" y="1926"/>
                  </a:lnTo>
                  <a:lnTo>
                    <a:pt x="10439" y="1935"/>
                  </a:lnTo>
                  <a:lnTo>
                    <a:pt x="10509" y="1927"/>
                  </a:lnTo>
                  <a:lnTo>
                    <a:pt x="10578" y="1904"/>
                  </a:lnTo>
                  <a:lnTo>
                    <a:pt x="10638" y="1868"/>
                  </a:lnTo>
                  <a:lnTo>
                    <a:pt x="10689" y="1819"/>
                  </a:lnTo>
                  <a:lnTo>
                    <a:pt x="10707" y="1790"/>
                  </a:lnTo>
                  <a:lnTo>
                    <a:pt x="10727" y="1755"/>
                  </a:lnTo>
                  <a:lnTo>
                    <a:pt x="10746" y="1681"/>
                  </a:lnTo>
                  <a:lnTo>
                    <a:pt x="10750" y="1605"/>
                  </a:lnTo>
                  <a:lnTo>
                    <a:pt x="10740" y="1528"/>
                  </a:lnTo>
                  <a:lnTo>
                    <a:pt x="10729" y="1491"/>
                  </a:lnTo>
                  <a:lnTo>
                    <a:pt x="10716" y="1453"/>
                  </a:lnTo>
                  <a:lnTo>
                    <a:pt x="10677" y="1384"/>
                  </a:lnTo>
                  <a:lnTo>
                    <a:pt x="10627" y="1325"/>
                  </a:lnTo>
                  <a:lnTo>
                    <a:pt x="10565" y="1273"/>
                  </a:lnTo>
                  <a:lnTo>
                    <a:pt x="10532" y="1252"/>
                  </a:lnTo>
                  <a:lnTo>
                    <a:pt x="10492" y="1229"/>
                  </a:lnTo>
                  <a:lnTo>
                    <a:pt x="10409" y="1195"/>
                  </a:lnTo>
                  <a:lnTo>
                    <a:pt x="10324" y="1174"/>
                  </a:lnTo>
                  <a:lnTo>
                    <a:pt x="10235" y="1165"/>
                  </a:lnTo>
                  <a:lnTo>
                    <a:pt x="10146" y="1167"/>
                  </a:lnTo>
                  <a:lnTo>
                    <a:pt x="10057" y="1177"/>
                  </a:lnTo>
                  <a:lnTo>
                    <a:pt x="9924" y="1204"/>
                  </a:lnTo>
                  <a:lnTo>
                    <a:pt x="9840" y="1230"/>
                  </a:lnTo>
                  <a:lnTo>
                    <a:pt x="9770" y="1255"/>
                  </a:lnTo>
                  <a:lnTo>
                    <a:pt x="9635" y="1312"/>
                  </a:lnTo>
                  <a:lnTo>
                    <a:pt x="9503" y="1378"/>
                  </a:lnTo>
                  <a:lnTo>
                    <a:pt x="9375" y="1450"/>
                  </a:lnTo>
                  <a:lnTo>
                    <a:pt x="9313" y="1489"/>
                  </a:lnTo>
                  <a:lnTo>
                    <a:pt x="9249" y="1530"/>
                  </a:lnTo>
                  <a:lnTo>
                    <a:pt x="9130" y="1618"/>
                  </a:lnTo>
                  <a:lnTo>
                    <a:pt x="9073" y="1664"/>
                  </a:lnTo>
                  <a:lnTo>
                    <a:pt x="9040" y="1702"/>
                  </a:lnTo>
                  <a:lnTo>
                    <a:pt x="8969" y="1769"/>
                  </a:lnTo>
                  <a:lnTo>
                    <a:pt x="8930" y="1799"/>
                  </a:lnTo>
                  <a:lnTo>
                    <a:pt x="9007" y="1771"/>
                  </a:lnTo>
                  <a:lnTo>
                    <a:pt x="9161" y="1716"/>
                  </a:lnTo>
                  <a:lnTo>
                    <a:pt x="9240" y="1697"/>
                  </a:lnTo>
                  <a:lnTo>
                    <a:pt x="9276" y="1690"/>
                  </a:lnTo>
                  <a:lnTo>
                    <a:pt x="9349" y="1686"/>
                  </a:lnTo>
                  <a:lnTo>
                    <a:pt x="9420" y="1695"/>
                  </a:lnTo>
                  <a:lnTo>
                    <a:pt x="9490" y="1719"/>
                  </a:lnTo>
                  <a:lnTo>
                    <a:pt x="9522" y="1737"/>
                  </a:lnTo>
                  <a:lnTo>
                    <a:pt x="9550" y="1755"/>
                  </a:lnTo>
                  <a:lnTo>
                    <a:pt x="9598" y="1803"/>
                  </a:lnTo>
                  <a:lnTo>
                    <a:pt x="9633" y="1861"/>
                  </a:lnTo>
                  <a:lnTo>
                    <a:pt x="9655" y="1925"/>
                  </a:lnTo>
                  <a:lnTo>
                    <a:pt x="9660" y="1959"/>
                  </a:lnTo>
                  <a:lnTo>
                    <a:pt x="9661" y="1994"/>
                  </a:lnTo>
                  <a:lnTo>
                    <a:pt x="9652" y="2061"/>
                  </a:lnTo>
                  <a:lnTo>
                    <a:pt x="9627" y="2123"/>
                  </a:lnTo>
                  <a:lnTo>
                    <a:pt x="9591" y="2179"/>
                  </a:lnTo>
                  <a:lnTo>
                    <a:pt x="9543" y="2226"/>
                  </a:lnTo>
                  <a:lnTo>
                    <a:pt x="9488" y="2261"/>
                  </a:lnTo>
                  <a:lnTo>
                    <a:pt x="9425" y="2281"/>
                  </a:lnTo>
                  <a:lnTo>
                    <a:pt x="9357" y="2287"/>
                  </a:lnTo>
                  <a:lnTo>
                    <a:pt x="9322" y="2281"/>
                  </a:lnTo>
                  <a:lnTo>
                    <a:pt x="9290" y="2274"/>
                  </a:lnTo>
                  <a:lnTo>
                    <a:pt x="9239" y="2241"/>
                  </a:lnTo>
                  <a:lnTo>
                    <a:pt x="9200" y="2194"/>
                  </a:lnTo>
                  <a:lnTo>
                    <a:pt x="9178" y="2137"/>
                  </a:lnTo>
                  <a:lnTo>
                    <a:pt x="9174" y="2106"/>
                  </a:lnTo>
                  <a:lnTo>
                    <a:pt x="9174" y="2092"/>
                  </a:lnTo>
                  <a:lnTo>
                    <a:pt x="9180" y="2064"/>
                  </a:lnTo>
                  <a:lnTo>
                    <a:pt x="9197" y="2026"/>
                  </a:lnTo>
                  <a:lnTo>
                    <a:pt x="9237" y="1987"/>
                  </a:lnTo>
                  <a:lnTo>
                    <a:pt x="9288" y="1964"/>
                  </a:lnTo>
                  <a:lnTo>
                    <a:pt x="9315" y="1960"/>
                  </a:lnTo>
                  <a:lnTo>
                    <a:pt x="9325" y="1961"/>
                  </a:lnTo>
                  <a:lnTo>
                    <a:pt x="9332" y="1965"/>
                  </a:lnTo>
                  <a:lnTo>
                    <a:pt x="9354" y="1959"/>
                  </a:lnTo>
                  <a:lnTo>
                    <a:pt x="9398" y="1965"/>
                  </a:lnTo>
                  <a:lnTo>
                    <a:pt x="9436" y="1990"/>
                  </a:lnTo>
                  <a:lnTo>
                    <a:pt x="9460" y="2030"/>
                  </a:lnTo>
                  <a:lnTo>
                    <a:pt x="9463" y="2053"/>
                  </a:lnTo>
                  <a:lnTo>
                    <a:pt x="9463" y="2070"/>
                  </a:lnTo>
                  <a:lnTo>
                    <a:pt x="9446" y="2093"/>
                  </a:lnTo>
                  <a:lnTo>
                    <a:pt x="9420" y="2101"/>
                  </a:lnTo>
                  <a:lnTo>
                    <a:pt x="9390" y="2097"/>
                  </a:lnTo>
                  <a:lnTo>
                    <a:pt x="9379" y="2089"/>
                  </a:lnTo>
                  <a:lnTo>
                    <a:pt x="9345" y="2064"/>
                  </a:lnTo>
                  <a:lnTo>
                    <a:pt x="9309" y="2043"/>
                  </a:lnTo>
                  <a:lnTo>
                    <a:pt x="9297" y="2038"/>
                  </a:lnTo>
                  <a:lnTo>
                    <a:pt x="9275" y="2035"/>
                  </a:lnTo>
                  <a:lnTo>
                    <a:pt x="9262" y="2035"/>
                  </a:lnTo>
                  <a:lnTo>
                    <a:pt x="9250" y="2048"/>
                  </a:lnTo>
                  <a:lnTo>
                    <a:pt x="9236" y="2080"/>
                  </a:lnTo>
                  <a:lnTo>
                    <a:pt x="9232" y="2118"/>
                  </a:lnTo>
                  <a:lnTo>
                    <a:pt x="9241" y="2154"/>
                  </a:lnTo>
                  <a:lnTo>
                    <a:pt x="9252" y="2171"/>
                  </a:lnTo>
                  <a:lnTo>
                    <a:pt x="9261" y="2185"/>
                  </a:lnTo>
                  <a:lnTo>
                    <a:pt x="9284" y="2205"/>
                  </a:lnTo>
                  <a:lnTo>
                    <a:pt x="9310" y="2218"/>
                  </a:lnTo>
                  <a:lnTo>
                    <a:pt x="9340" y="2224"/>
                  </a:lnTo>
                  <a:lnTo>
                    <a:pt x="9386" y="2224"/>
                  </a:lnTo>
                  <a:lnTo>
                    <a:pt x="9446" y="2207"/>
                  </a:lnTo>
                  <a:lnTo>
                    <a:pt x="9472" y="2192"/>
                  </a:lnTo>
                  <a:lnTo>
                    <a:pt x="9494" y="2176"/>
                  </a:lnTo>
                  <a:lnTo>
                    <a:pt x="9529" y="2139"/>
                  </a:lnTo>
                  <a:lnTo>
                    <a:pt x="9554" y="2096"/>
                  </a:lnTo>
                  <a:lnTo>
                    <a:pt x="9567" y="2049"/>
                  </a:lnTo>
                  <a:lnTo>
                    <a:pt x="9570" y="2000"/>
                  </a:lnTo>
                  <a:lnTo>
                    <a:pt x="9563" y="1951"/>
                  </a:lnTo>
                  <a:lnTo>
                    <a:pt x="9547" y="1903"/>
                  </a:lnTo>
                  <a:lnTo>
                    <a:pt x="9521" y="1859"/>
                  </a:lnTo>
                  <a:lnTo>
                    <a:pt x="9504" y="1839"/>
                  </a:lnTo>
                  <a:lnTo>
                    <a:pt x="9485" y="1819"/>
                  </a:lnTo>
                  <a:lnTo>
                    <a:pt x="9440" y="1790"/>
                  </a:lnTo>
                  <a:lnTo>
                    <a:pt x="9389" y="1773"/>
                  </a:lnTo>
                  <a:lnTo>
                    <a:pt x="9335" y="1765"/>
                  </a:lnTo>
                  <a:lnTo>
                    <a:pt x="9250" y="1767"/>
                  </a:lnTo>
                  <a:lnTo>
                    <a:pt x="9140" y="1786"/>
                  </a:lnTo>
                  <a:lnTo>
                    <a:pt x="9090" y="1799"/>
                  </a:lnTo>
                  <a:lnTo>
                    <a:pt x="8963" y="1829"/>
                  </a:lnTo>
                  <a:lnTo>
                    <a:pt x="8837" y="1864"/>
                  </a:lnTo>
                  <a:lnTo>
                    <a:pt x="8828" y="1867"/>
                  </a:lnTo>
                  <a:lnTo>
                    <a:pt x="8819" y="1869"/>
                  </a:lnTo>
                  <a:lnTo>
                    <a:pt x="8777" y="1889"/>
                  </a:lnTo>
                  <a:lnTo>
                    <a:pt x="8692" y="1924"/>
                  </a:lnTo>
                  <a:lnTo>
                    <a:pt x="8602" y="1948"/>
                  </a:lnTo>
                  <a:lnTo>
                    <a:pt x="8512" y="1966"/>
                  </a:lnTo>
                  <a:lnTo>
                    <a:pt x="8419" y="1974"/>
                  </a:lnTo>
                  <a:lnTo>
                    <a:pt x="8326" y="1974"/>
                  </a:lnTo>
                  <a:lnTo>
                    <a:pt x="8235" y="1965"/>
                  </a:lnTo>
                  <a:lnTo>
                    <a:pt x="8146" y="1948"/>
                  </a:lnTo>
                  <a:lnTo>
                    <a:pt x="8102" y="1935"/>
                  </a:lnTo>
                  <a:lnTo>
                    <a:pt x="8036" y="1926"/>
                  </a:lnTo>
                  <a:lnTo>
                    <a:pt x="7971" y="1913"/>
                  </a:lnTo>
                  <a:lnTo>
                    <a:pt x="7865" y="1890"/>
                  </a:lnTo>
                  <a:lnTo>
                    <a:pt x="7705" y="1839"/>
                  </a:lnTo>
                  <a:lnTo>
                    <a:pt x="7603" y="1797"/>
                  </a:lnTo>
                  <a:lnTo>
                    <a:pt x="7555" y="1769"/>
                  </a:lnTo>
                  <a:lnTo>
                    <a:pt x="7551" y="1767"/>
                  </a:lnTo>
                  <a:lnTo>
                    <a:pt x="7548" y="1762"/>
                  </a:lnTo>
                  <a:lnTo>
                    <a:pt x="7440" y="1715"/>
                  </a:lnTo>
                  <a:lnTo>
                    <a:pt x="7284" y="1633"/>
                  </a:lnTo>
                  <a:lnTo>
                    <a:pt x="7183" y="1574"/>
                  </a:lnTo>
                  <a:lnTo>
                    <a:pt x="7086" y="1508"/>
                  </a:lnTo>
                  <a:lnTo>
                    <a:pt x="6991" y="1436"/>
                  </a:lnTo>
                  <a:lnTo>
                    <a:pt x="6902" y="1361"/>
                  </a:lnTo>
                  <a:lnTo>
                    <a:pt x="6817" y="1281"/>
                  </a:lnTo>
                  <a:lnTo>
                    <a:pt x="6777" y="1238"/>
                  </a:lnTo>
                  <a:lnTo>
                    <a:pt x="6736" y="1281"/>
                  </a:lnTo>
                  <a:lnTo>
                    <a:pt x="6652" y="1361"/>
                  </a:lnTo>
                  <a:lnTo>
                    <a:pt x="6562" y="1436"/>
                  </a:lnTo>
                  <a:lnTo>
                    <a:pt x="6469" y="1508"/>
                  </a:lnTo>
                  <a:lnTo>
                    <a:pt x="6370" y="1574"/>
                  </a:lnTo>
                  <a:lnTo>
                    <a:pt x="6271" y="1633"/>
                  </a:lnTo>
                  <a:lnTo>
                    <a:pt x="6114" y="1715"/>
                  </a:lnTo>
                  <a:lnTo>
                    <a:pt x="6005" y="1762"/>
                  </a:lnTo>
                  <a:lnTo>
                    <a:pt x="6004" y="1767"/>
                  </a:lnTo>
                  <a:lnTo>
                    <a:pt x="5998" y="1769"/>
                  </a:lnTo>
                  <a:lnTo>
                    <a:pt x="5950" y="1797"/>
                  </a:lnTo>
                  <a:lnTo>
                    <a:pt x="5849" y="1839"/>
                  </a:lnTo>
                  <a:lnTo>
                    <a:pt x="5690" y="1890"/>
                  </a:lnTo>
                  <a:lnTo>
                    <a:pt x="5582" y="1913"/>
                  </a:lnTo>
                  <a:lnTo>
                    <a:pt x="5517" y="1926"/>
                  </a:lnTo>
                  <a:lnTo>
                    <a:pt x="5451" y="1935"/>
                  </a:lnTo>
                  <a:lnTo>
                    <a:pt x="5409" y="1948"/>
                  </a:lnTo>
                  <a:lnTo>
                    <a:pt x="5319" y="1965"/>
                  </a:lnTo>
                  <a:lnTo>
                    <a:pt x="5227" y="1974"/>
                  </a:lnTo>
                  <a:lnTo>
                    <a:pt x="5135" y="1974"/>
                  </a:lnTo>
                  <a:lnTo>
                    <a:pt x="5042" y="1966"/>
                  </a:lnTo>
                  <a:lnTo>
                    <a:pt x="4951" y="1948"/>
                  </a:lnTo>
                  <a:lnTo>
                    <a:pt x="4862" y="1924"/>
                  </a:lnTo>
                  <a:lnTo>
                    <a:pt x="4776" y="1889"/>
                  </a:lnTo>
                  <a:lnTo>
                    <a:pt x="4736" y="1869"/>
                  </a:lnTo>
                  <a:lnTo>
                    <a:pt x="4727" y="1867"/>
                  </a:lnTo>
                  <a:lnTo>
                    <a:pt x="4718" y="1864"/>
                  </a:lnTo>
                  <a:lnTo>
                    <a:pt x="4591" y="1829"/>
                  </a:lnTo>
                  <a:lnTo>
                    <a:pt x="4464" y="1799"/>
                  </a:lnTo>
                  <a:lnTo>
                    <a:pt x="4414" y="1786"/>
                  </a:lnTo>
                  <a:lnTo>
                    <a:pt x="4303" y="1767"/>
                  </a:lnTo>
                  <a:lnTo>
                    <a:pt x="4219" y="1765"/>
                  </a:lnTo>
                  <a:lnTo>
                    <a:pt x="4164" y="1773"/>
                  </a:lnTo>
                  <a:lnTo>
                    <a:pt x="4115" y="1790"/>
                  </a:lnTo>
                  <a:lnTo>
                    <a:pt x="4070" y="1819"/>
                  </a:lnTo>
                  <a:lnTo>
                    <a:pt x="4049" y="1839"/>
                  </a:lnTo>
                  <a:lnTo>
                    <a:pt x="4032" y="1859"/>
                  </a:lnTo>
                  <a:lnTo>
                    <a:pt x="4007" y="1903"/>
                  </a:lnTo>
                  <a:lnTo>
                    <a:pt x="3991" y="1951"/>
                  </a:lnTo>
                  <a:lnTo>
                    <a:pt x="3984" y="2000"/>
                  </a:lnTo>
                  <a:lnTo>
                    <a:pt x="3987" y="2049"/>
                  </a:lnTo>
                  <a:lnTo>
                    <a:pt x="4000" y="2096"/>
                  </a:lnTo>
                  <a:lnTo>
                    <a:pt x="4024" y="2139"/>
                  </a:lnTo>
                  <a:lnTo>
                    <a:pt x="4059" y="2176"/>
                  </a:lnTo>
                  <a:lnTo>
                    <a:pt x="4083" y="2192"/>
                  </a:lnTo>
                  <a:lnTo>
                    <a:pt x="4107" y="2207"/>
                  </a:lnTo>
                  <a:lnTo>
                    <a:pt x="4168" y="2224"/>
                  </a:lnTo>
                  <a:lnTo>
                    <a:pt x="4214" y="2224"/>
                  </a:lnTo>
                  <a:lnTo>
                    <a:pt x="4243" y="2218"/>
                  </a:lnTo>
                  <a:lnTo>
                    <a:pt x="4271" y="2205"/>
                  </a:lnTo>
                  <a:lnTo>
                    <a:pt x="4293" y="2185"/>
                  </a:lnTo>
                  <a:lnTo>
                    <a:pt x="4303" y="2171"/>
                  </a:lnTo>
                  <a:lnTo>
                    <a:pt x="4312" y="2154"/>
                  </a:lnTo>
                  <a:lnTo>
                    <a:pt x="4321" y="2118"/>
                  </a:lnTo>
                  <a:lnTo>
                    <a:pt x="4319" y="2080"/>
                  </a:lnTo>
                  <a:lnTo>
                    <a:pt x="4303" y="2048"/>
                  </a:lnTo>
                  <a:lnTo>
                    <a:pt x="4291" y="2035"/>
                  </a:lnTo>
                  <a:lnTo>
                    <a:pt x="4280" y="2035"/>
                  </a:lnTo>
                  <a:lnTo>
                    <a:pt x="4256" y="2038"/>
                  </a:lnTo>
                  <a:lnTo>
                    <a:pt x="4246" y="2043"/>
                  </a:lnTo>
                  <a:lnTo>
                    <a:pt x="4208" y="2064"/>
                  </a:lnTo>
                  <a:lnTo>
                    <a:pt x="4175" y="2089"/>
                  </a:lnTo>
                  <a:lnTo>
                    <a:pt x="4163" y="2097"/>
                  </a:lnTo>
                  <a:lnTo>
                    <a:pt x="4134" y="2101"/>
                  </a:lnTo>
                  <a:lnTo>
                    <a:pt x="4107" y="2093"/>
                  </a:lnTo>
                  <a:lnTo>
                    <a:pt x="4090" y="2070"/>
                  </a:lnTo>
                  <a:lnTo>
                    <a:pt x="4090" y="2053"/>
                  </a:lnTo>
                  <a:lnTo>
                    <a:pt x="4094" y="2030"/>
                  </a:lnTo>
                  <a:lnTo>
                    <a:pt x="4118" y="1990"/>
                  </a:lnTo>
                  <a:lnTo>
                    <a:pt x="4155" y="1965"/>
                  </a:lnTo>
                  <a:lnTo>
                    <a:pt x="4199" y="1959"/>
                  </a:lnTo>
                  <a:lnTo>
                    <a:pt x="4221" y="1965"/>
                  </a:lnTo>
                  <a:lnTo>
                    <a:pt x="4228" y="1961"/>
                  </a:lnTo>
                  <a:lnTo>
                    <a:pt x="4238" y="1960"/>
                  </a:lnTo>
                  <a:lnTo>
                    <a:pt x="4265" y="1964"/>
                  </a:lnTo>
                  <a:lnTo>
                    <a:pt x="4316" y="1987"/>
                  </a:lnTo>
                  <a:lnTo>
                    <a:pt x="4356" y="2026"/>
                  </a:lnTo>
                  <a:lnTo>
                    <a:pt x="4374" y="2064"/>
                  </a:lnTo>
                  <a:lnTo>
                    <a:pt x="4379" y="2092"/>
                  </a:lnTo>
                  <a:lnTo>
                    <a:pt x="4379" y="2106"/>
                  </a:lnTo>
                  <a:lnTo>
                    <a:pt x="4377" y="2137"/>
                  </a:lnTo>
                  <a:lnTo>
                    <a:pt x="4354" y="2194"/>
                  </a:lnTo>
                  <a:lnTo>
                    <a:pt x="4315" y="2241"/>
                  </a:lnTo>
                  <a:lnTo>
                    <a:pt x="4263" y="2274"/>
                  </a:lnTo>
                  <a:lnTo>
                    <a:pt x="4233" y="2281"/>
                  </a:lnTo>
                  <a:lnTo>
                    <a:pt x="4197" y="2287"/>
                  </a:lnTo>
                  <a:lnTo>
                    <a:pt x="4129" y="2281"/>
                  </a:lnTo>
                  <a:lnTo>
                    <a:pt x="4066" y="2261"/>
                  </a:lnTo>
                  <a:lnTo>
                    <a:pt x="4010" y="2226"/>
                  </a:lnTo>
                  <a:lnTo>
                    <a:pt x="3962" y="2179"/>
                  </a:lnTo>
                  <a:lnTo>
                    <a:pt x="3926" y="2123"/>
                  </a:lnTo>
                  <a:lnTo>
                    <a:pt x="3902" y="2061"/>
                  </a:lnTo>
                  <a:lnTo>
                    <a:pt x="3892" y="1994"/>
                  </a:lnTo>
                  <a:lnTo>
                    <a:pt x="3893" y="1959"/>
                  </a:lnTo>
                  <a:lnTo>
                    <a:pt x="3899" y="1925"/>
                  </a:lnTo>
                  <a:lnTo>
                    <a:pt x="3921" y="1861"/>
                  </a:lnTo>
                  <a:lnTo>
                    <a:pt x="3956" y="1803"/>
                  </a:lnTo>
                  <a:lnTo>
                    <a:pt x="4004" y="1755"/>
                  </a:lnTo>
                  <a:lnTo>
                    <a:pt x="4032" y="1737"/>
                  </a:lnTo>
                  <a:lnTo>
                    <a:pt x="4064" y="1719"/>
                  </a:lnTo>
                  <a:lnTo>
                    <a:pt x="4133" y="1695"/>
                  </a:lnTo>
                  <a:lnTo>
                    <a:pt x="4204" y="1686"/>
                  </a:lnTo>
                  <a:lnTo>
                    <a:pt x="4277" y="1690"/>
                  </a:lnTo>
                  <a:lnTo>
                    <a:pt x="4313" y="1697"/>
                  </a:lnTo>
                  <a:lnTo>
                    <a:pt x="4394" y="1716"/>
                  </a:lnTo>
                  <a:lnTo>
                    <a:pt x="4548" y="1771"/>
                  </a:lnTo>
                  <a:lnTo>
                    <a:pt x="4624" y="1799"/>
                  </a:lnTo>
                  <a:lnTo>
                    <a:pt x="4584" y="1769"/>
                  </a:lnTo>
                  <a:lnTo>
                    <a:pt x="4513" y="1702"/>
                  </a:lnTo>
                  <a:lnTo>
                    <a:pt x="4481" y="1664"/>
                  </a:lnTo>
                  <a:lnTo>
                    <a:pt x="4424" y="1618"/>
                  </a:lnTo>
                  <a:lnTo>
                    <a:pt x="4304" y="1530"/>
                  </a:lnTo>
                  <a:lnTo>
                    <a:pt x="4242" y="1489"/>
                  </a:lnTo>
                  <a:lnTo>
                    <a:pt x="4180" y="1450"/>
                  </a:lnTo>
                  <a:lnTo>
                    <a:pt x="4052" y="1378"/>
                  </a:lnTo>
                  <a:lnTo>
                    <a:pt x="3919" y="1312"/>
                  </a:lnTo>
                  <a:lnTo>
                    <a:pt x="3783" y="1255"/>
                  </a:lnTo>
                  <a:lnTo>
                    <a:pt x="3713" y="1230"/>
                  </a:lnTo>
                  <a:lnTo>
                    <a:pt x="3629" y="1204"/>
                  </a:lnTo>
                  <a:lnTo>
                    <a:pt x="3497" y="1177"/>
                  </a:lnTo>
                  <a:lnTo>
                    <a:pt x="3407" y="1167"/>
                  </a:lnTo>
                  <a:lnTo>
                    <a:pt x="3318" y="1165"/>
                  </a:lnTo>
                  <a:lnTo>
                    <a:pt x="3230" y="1174"/>
                  </a:lnTo>
                  <a:lnTo>
                    <a:pt x="3144" y="1195"/>
                  </a:lnTo>
                  <a:lnTo>
                    <a:pt x="3061" y="1229"/>
                  </a:lnTo>
                  <a:lnTo>
                    <a:pt x="3022" y="1252"/>
                  </a:lnTo>
                  <a:lnTo>
                    <a:pt x="2989" y="1273"/>
                  </a:lnTo>
                  <a:lnTo>
                    <a:pt x="2928" y="1325"/>
                  </a:lnTo>
                  <a:lnTo>
                    <a:pt x="2876" y="1384"/>
                  </a:lnTo>
                  <a:lnTo>
                    <a:pt x="2837" y="1453"/>
                  </a:lnTo>
                  <a:lnTo>
                    <a:pt x="2824" y="1491"/>
                  </a:lnTo>
                  <a:lnTo>
                    <a:pt x="2814" y="1528"/>
                  </a:lnTo>
                  <a:lnTo>
                    <a:pt x="2803" y="1605"/>
                  </a:lnTo>
                  <a:lnTo>
                    <a:pt x="2807" y="1681"/>
                  </a:lnTo>
                  <a:lnTo>
                    <a:pt x="2828" y="1755"/>
                  </a:lnTo>
                  <a:lnTo>
                    <a:pt x="2846" y="1790"/>
                  </a:lnTo>
                  <a:lnTo>
                    <a:pt x="2864" y="1819"/>
                  </a:lnTo>
                  <a:lnTo>
                    <a:pt x="2915" y="1868"/>
                  </a:lnTo>
                  <a:lnTo>
                    <a:pt x="2976" y="1904"/>
                  </a:lnTo>
                  <a:lnTo>
                    <a:pt x="3044" y="1927"/>
                  </a:lnTo>
                  <a:lnTo>
                    <a:pt x="3114" y="1935"/>
                  </a:lnTo>
                  <a:lnTo>
                    <a:pt x="3183" y="1926"/>
                  </a:lnTo>
                  <a:lnTo>
                    <a:pt x="3228" y="1905"/>
                  </a:lnTo>
                  <a:lnTo>
                    <a:pt x="3256" y="1885"/>
                  </a:lnTo>
                  <a:lnTo>
                    <a:pt x="3280" y="1859"/>
                  </a:lnTo>
                  <a:lnTo>
                    <a:pt x="3300" y="1828"/>
                  </a:lnTo>
                  <a:lnTo>
                    <a:pt x="3309" y="1810"/>
                  </a:lnTo>
                  <a:lnTo>
                    <a:pt x="3319" y="1780"/>
                  </a:lnTo>
                  <a:lnTo>
                    <a:pt x="3326" y="1708"/>
                  </a:lnTo>
                  <a:lnTo>
                    <a:pt x="3314" y="1657"/>
                  </a:lnTo>
                  <a:lnTo>
                    <a:pt x="3300" y="1625"/>
                  </a:lnTo>
                  <a:lnTo>
                    <a:pt x="3278" y="1600"/>
                  </a:lnTo>
                  <a:lnTo>
                    <a:pt x="3249" y="1581"/>
                  </a:lnTo>
                  <a:lnTo>
                    <a:pt x="3231" y="1576"/>
                  </a:lnTo>
                  <a:lnTo>
                    <a:pt x="3208" y="1572"/>
                  </a:lnTo>
                  <a:lnTo>
                    <a:pt x="3159" y="1575"/>
                  </a:lnTo>
                  <a:lnTo>
                    <a:pt x="3114" y="1594"/>
                  </a:lnTo>
                  <a:lnTo>
                    <a:pt x="3081" y="1629"/>
                  </a:lnTo>
                  <a:lnTo>
                    <a:pt x="3072" y="1653"/>
                  </a:lnTo>
                  <a:lnTo>
                    <a:pt x="3066" y="1666"/>
                  </a:lnTo>
                  <a:lnTo>
                    <a:pt x="3051" y="1685"/>
                  </a:lnTo>
                  <a:lnTo>
                    <a:pt x="3031" y="1694"/>
                  </a:lnTo>
                  <a:lnTo>
                    <a:pt x="3011" y="1695"/>
                  </a:lnTo>
                  <a:lnTo>
                    <a:pt x="2989" y="1690"/>
                  </a:lnTo>
                  <a:lnTo>
                    <a:pt x="2971" y="1677"/>
                  </a:lnTo>
                  <a:lnTo>
                    <a:pt x="2958" y="1658"/>
                  </a:lnTo>
                  <a:lnTo>
                    <a:pt x="2952" y="1633"/>
                  </a:lnTo>
                  <a:lnTo>
                    <a:pt x="2954" y="1620"/>
                  </a:lnTo>
                  <a:lnTo>
                    <a:pt x="2959" y="1596"/>
                  </a:lnTo>
                  <a:lnTo>
                    <a:pt x="2980" y="1552"/>
                  </a:lnTo>
                  <a:lnTo>
                    <a:pt x="3009" y="1517"/>
                  </a:lnTo>
                  <a:lnTo>
                    <a:pt x="3050" y="1489"/>
                  </a:lnTo>
                  <a:lnTo>
                    <a:pt x="3094" y="1471"/>
                  </a:lnTo>
                  <a:lnTo>
                    <a:pt x="3142" y="1462"/>
                  </a:lnTo>
                  <a:lnTo>
                    <a:pt x="3190" y="1461"/>
                  </a:lnTo>
                  <a:lnTo>
                    <a:pt x="3236" y="1469"/>
                  </a:lnTo>
                  <a:lnTo>
                    <a:pt x="3258" y="1478"/>
                  </a:lnTo>
                  <a:lnTo>
                    <a:pt x="3283" y="1488"/>
                  </a:lnTo>
                  <a:lnTo>
                    <a:pt x="3323" y="1518"/>
                  </a:lnTo>
                  <a:lnTo>
                    <a:pt x="3353" y="1554"/>
                  </a:lnTo>
                  <a:lnTo>
                    <a:pt x="3374" y="1596"/>
                  </a:lnTo>
                  <a:lnTo>
                    <a:pt x="3387" y="1641"/>
                  </a:lnTo>
                  <a:lnTo>
                    <a:pt x="3391" y="1689"/>
                  </a:lnTo>
                  <a:lnTo>
                    <a:pt x="3387" y="1738"/>
                  </a:lnTo>
                  <a:lnTo>
                    <a:pt x="3375" y="1786"/>
                  </a:lnTo>
                  <a:lnTo>
                    <a:pt x="3366" y="1810"/>
                  </a:lnTo>
                  <a:lnTo>
                    <a:pt x="3356" y="1833"/>
                  </a:lnTo>
                  <a:lnTo>
                    <a:pt x="3330" y="1874"/>
                  </a:lnTo>
                  <a:lnTo>
                    <a:pt x="3297" y="1908"/>
                  </a:lnTo>
                  <a:lnTo>
                    <a:pt x="3261" y="1937"/>
                  </a:lnTo>
                  <a:lnTo>
                    <a:pt x="3222" y="1957"/>
                  </a:lnTo>
                  <a:lnTo>
                    <a:pt x="3179" y="1973"/>
                  </a:lnTo>
                  <a:lnTo>
                    <a:pt x="3111" y="1986"/>
                  </a:lnTo>
                  <a:lnTo>
                    <a:pt x="3017" y="1981"/>
                  </a:lnTo>
                  <a:lnTo>
                    <a:pt x="2925" y="1955"/>
                  </a:lnTo>
                  <a:lnTo>
                    <a:pt x="2863" y="1921"/>
                  </a:lnTo>
                  <a:lnTo>
                    <a:pt x="2825" y="1892"/>
                  </a:lnTo>
                  <a:lnTo>
                    <a:pt x="2793" y="1860"/>
                  </a:lnTo>
                  <a:lnTo>
                    <a:pt x="2764" y="1822"/>
                  </a:lnTo>
                  <a:lnTo>
                    <a:pt x="2753" y="1802"/>
                  </a:lnTo>
                  <a:lnTo>
                    <a:pt x="2735" y="1767"/>
                  </a:lnTo>
                  <a:lnTo>
                    <a:pt x="2711" y="1692"/>
                  </a:lnTo>
                  <a:lnTo>
                    <a:pt x="2704" y="1614"/>
                  </a:lnTo>
                  <a:lnTo>
                    <a:pt x="2707" y="1535"/>
                  </a:lnTo>
                  <a:lnTo>
                    <a:pt x="2726" y="1458"/>
                  </a:lnTo>
                  <a:lnTo>
                    <a:pt x="2754" y="1384"/>
                  </a:lnTo>
                  <a:lnTo>
                    <a:pt x="2794" y="1317"/>
                  </a:lnTo>
                  <a:lnTo>
                    <a:pt x="2845" y="1257"/>
                  </a:lnTo>
                  <a:lnTo>
                    <a:pt x="2875" y="1230"/>
                  </a:lnTo>
                  <a:lnTo>
                    <a:pt x="2923" y="1193"/>
                  </a:lnTo>
                  <a:lnTo>
                    <a:pt x="3028" y="1134"/>
                  </a:lnTo>
                  <a:lnTo>
                    <a:pt x="3140" y="1094"/>
                  </a:lnTo>
                  <a:lnTo>
                    <a:pt x="3258" y="1072"/>
                  </a:lnTo>
                  <a:lnTo>
                    <a:pt x="3318" y="1069"/>
                  </a:lnTo>
                  <a:lnTo>
                    <a:pt x="3289" y="1055"/>
                  </a:lnTo>
                  <a:lnTo>
                    <a:pt x="3240" y="1019"/>
                  </a:lnTo>
                  <a:lnTo>
                    <a:pt x="3197" y="974"/>
                  </a:lnTo>
                  <a:lnTo>
                    <a:pt x="3164" y="920"/>
                  </a:lnTo>
                  <a:lnTo>
                    <a:pt x="3140" y="863"/>
                  </a:lnTo>
                  <a:lnTo>
                    <a:pt x="3129" y="801"/>
                  </a:lnTo>
                  <a:lnTo>
                    <a:pt x="3130" y="739"/>
                  </a:lnTo>
                  <a:lnTo>
                    <a:pt x="3144" y="677"/>
                  </a:lnTo>
                  <a:lnTo>
                    <a:pt x="3159" y="647"/>
                  </a:lnTo>
                  <a:lnTo>
                    <a:pt x="3162" y="640"/>
                  </a:lnTo>
                  <a:lnTo>
                    <a:pt x="3174" y="631"/>
                  </a:lnTo>
                  <a:lnTo>
                    <a:pt x="3193" y="627"/>
                  </a:lnTo>
                  <a:lnTo>
                    <a:pt x="3217" y="642"/>
                  </a:lnTo>
                  <a:lnTo>
                    <a:pt x="3227" y="669"/>
                  </a:lnTo>
                  <a:lnTo>
                    <a:pt x="3223" y="684"/>
                  </a:lnTo>
                  <a:lnTo>
                    <a:pt x="3210" y="716"/>
                  </a:lnTo>
                  <a:lnTo>
                    <a:pt x="3193" y="780"/>
                  </a:lnTo>
                  <a:lnTo>
                    <a:pt x="3190" y="844"/>
                  </a:lnTo>
                  <a:lnTo>
                    <a:pt x="3204" y="907"/>
                  </a:lnTo>
                  <a:lnTo>
                    <a:pt x="3219" y="939"/>
                  </a:lnTo>
                  <a:lnTo>
                    <a:pt x="3234" y="961"/>
                  </a:lnTo>
                  <a:lnTo>
                    <a:pt x="3266" y="1001"/>
                  </a:lnTo>
                  <a:lnTo>
                    <a:pt x="3304" y="1033"/>
                  </a:lnTo>
                  <a:lnTo>
                    <a:pt x="3346" y="1059"/>
                  </a:lnTo>
                  <a:lnTo>
                    <a:pt x="3370" y="1069"/>
                  </a:lnTo>
                  <a:lnTo>
                    <a:pt x="3419" y="1072"/>
                  </a:lnTo>
                  <a:lnTo>
                    <a:pt x="3467" y="1077"/>
                  </a:lnTo>
                  <a:lnTo>
                    <a:pt x="3444" y="1053"/>
                  </a:lnTo>
                  <a:lnTo>
                    <a:pt x="3406" y="994"/>
                  </a:lnTo>
                  <a:lnTo>
                    <a:pt x="3381" y="931"/>
                  </a:lnTo>
                  <a:lnTo>
                    <a:pt x="3372" y="865"/>
                  </a:lnTo>
                  <a:lnTo>
                    <a:pt x="3375" y="831"/>
                  </a:lnTo>
                  <a:lnTo>
                    <a:pt x="3376" y="822"/>
                  </a:lnTo>
                  <a:lnTo>
                    <a:pt x="3384" y="808"/>
                  </a:lnTo>
                  <a:lnTo>
                    <a:pt x="3403" y="796"/>
                  </a:lnTo>
                  <a:lnTo>
                    <a:pt x="3432" y="800"/>
                  </a:lnTo>
                  <a:lnTo>
                    <a:pt x="3445" y="815"/>
                  </a:lnTo>
                  <a:lnTo>
                    <a:pt x="3449" y="831"/>
                  </a:lnTo>
                  <a:lnTo>
                    <a:pt x="3448" y="841"/>
                  </a:lnTo>
                  <a:lnTo>
                    <a:pt x="3441" y="875"/>
                  </a:lnTo>
                  <a:lnTo>
                    <a:pt x="3442" y="942"/>
                  </a:lnTo>
                  <a:lnTo>
                    <a:pt x="3459" y="1005"/>
                  </a:lnTo>
                  <a:lnTo>
                    <a:pt x="3492" y="1060"/>
                  </a:lnTo>
                  <a:lnTo>
                    <a:pt x="3514" y="1085"/>
                  </a:lnTo>
                  <a:lnTo>
                    <a:pt x="3515" y="1085"/>
                  </a:lnTo>
                  <a:lnTo>
                    <a:pt x="3573" y="1098"/>
                  </a:lnTo>
                  <a:lnTo>
                    <a:pt x="3689" y="1130"/>
                  </a:lnTo>
                  <a:lnTo>
                    <a:pt x="3746" y="1151"/>
                  </a:lnTo>
                  <a:lnTo>
                    <a:pt x="3702" y="1103"/>
                  </a:lnTo>
                  <a:lnTo>
                    <a:pt x="3663" y="1050"/>
                  </a:lnTo>
                  <a:lnTo>
                    <a:pt x="3645" y="1023"/>
                  </a:lnTo>
                  <a:lnTo>
                    <a:pt x="3611" y="964"/>
                  </a:lnTo>
                  <a:lnTo>
                    <a:pt x="3586" y="902"/>
                  </a:lnTo>
                  <a:lnTo>
                    <a:pt x="3576" y="837"/>
                  </a:lnTo>
                  <a:lnTo>
                    <a:pt x="3578" y="804"/>
                  </a:lnTo>
                  <a:lnTo>
                    <a:pt x="3584" y="778"/>
                  </a:lnTo>
                  <a:lnTo>
                    <a:pt x="3603" y="727"/>
                  </a:lnTo>
                  <a:lnTo>
                    <a:pt x="3634" y="684"/>
                  </a:lnTo>
                  <a:lnTo>
                    <a:pt x="3677" y="655"/>
                  </a:lnTo>
                  <a:lnTo>
                    <a:pt x="3703" y="648"/>
                  </a:lnTo>
                  <a:lnTo>
                    <a:pt x="3713" y="648"/>
                  </a:lnTo>
                  <a:lnTo>
                    <a:pt x="3729" y="651"/>
                  </a:lnTo>
                  <a:lnTo>
                    <a:pt x="3747" y="665"/>
                  </a:lnTo>
                  <a:lnTo>
                    <a:pt x="3755" y="692"/>
                  </a:lnTo>
                  <a:lnTo>
                    <a:pt x="3747" y="714"/>
                  </a:lnTo>
                  <a:lnTo>
                    <a:pt x="3734" y="726"/>
                  </a:lnTo>
                  <a:lnTo>
                    <a:pt x="3725" y="730"/>
                  </a:lnTo>
                  <a:lnTo>
                    <a:pt x="3696" y="743"/>
                  </a:lnTo>
                  <a:lnTo>
                    <a:pt x="3659" y="779"/>
                  </a:lnTo>
                  <a:lnTo>
                    <a:pt x="3641" y="822"/>
                  </a:lnTo>
                  <a:lnTo>
                    <a:pt x="3638" y="870"/>
                  </a:lnTo>
                  <a:lnTo>
                    <a:pt x="3648" y="922"/>
                  </a:lnTo>
                  <a:lnTo>
                    <a:pt x="3668" y="972"/>
                  </a:lnTo>
                  <a:lnTo>
                    <a:pt x="3707" y="1046"/>
                  </a:lnTo>
                  <a:lnTo>
                    <a:pt x="3735" y="1086"/>
                  </a:lnTo>
                  <a:lnTo>
                    <a:pt x="3772" y="1134"/>
                  </a:lnTo>
                  <a:lnTo>
                    <a:pt x="3813" y="1178"/>
                  </a:lnTo>
                  <a:lnTo>
                    <a:pt x="3912" y="1221"/>
                  </a:lnTo>
                  <a:lnTo>
                    <a:pt x="4099" y="1323"/>
                  </a:lnTo>
                  <a:lnTo>
                    <a:pt x="4189" y="1381"/>
                  </a:lnTo>
                  <a:lnTo>
                    <a:pt x="4264" y="1431"/>
                  </a:lnTo>
                  <a:lnTo>
                    <a:pt x="4339" y="1487"/>
                  </a:lnTo>
                  <a:lnTo>
                    <a:pt x="4302" y="1444"/>
                  </a:lnTo>
                  <a:lnTo>
                    <a:pt x="4242" y="1348"/>
                  </a:lnTo>
                  <a:lnTo>
                    <a:pt x="4195" y="1244"/>
                  </a:lnTo>
                  <a:lnTo>
                    <a:pt x="4159" y="1133"/>
                  </a:lnTo>
                  <a:lnTo>
                    <a:pt x="4116" y="959"/>
                  </a:lnTo>
                  <a:lnTo>
                    <a:pt x="4064" y="731"/>
                  </a:lnTo>
                  <a:lnTo>
                    <a:pt x="4032" y="626"/>
                  </a:lnTo>
                  <a:lnTo>
                    <a:pt x="4007" y="559"/>
                  </a:lnTo>
                  <a:lnTo>
                    <a:pt x="3958" y="464"/>
                  </a:lnTo>
                  <a:lnTo>
                    <a:pt x="3921" y="405"/>
                  </a:lnTo>
                  <a:lnTo>
                    <a:pt x="3877" y="350"/>
                  </a:lnTo>
                  <a:lnTo>
                    <a:pt x="3827" y="298"/>
                  </a:lnTo>
                  <a:lnTo>
                    <a:pt x="3774" y="253"/>
                  </a:lnTo>
                  <a:lnTo>
                    <a:pt x="3716" y="213"/>
                  </a:lnTo>
                  <a:lnTo>
                    <a:pt x="3683" y="195"/>
                  </a:lnTo>
                  <a:lnTo>
                    <a:pt x="3652" y="178"/>
                  </a:lnTo>
                  <a:lnTo>
                    <a:pt x="3588" y="149"/>
                  </a:lnTo>
                  <a:lnTo>
                    <a:pt x="3521" y="128"/>
                  </a:lnTo>
                  <a:lnTo>
                    <a:pt x="3453" y="114"/>
                  </a:lnTo>
                  <a:lnTo>
                    <a:pt x="3384" y="106"/>
                  </a:lnTo>
                  <a:lnTo>
                    <a:pt x="3314" y="105"/>
                  </a:lnTo>
                  <a:lnTo>
                    <a:pt x="3244" y="110"/>
                  </a:lnTo>
                  <a:lnTo>
                    <a:pt x="3174" y="123"/>
                  </a:lnTo>
                  <a:lnTo>
                    <a:pt x="3140" y="132"/>
                  </a:lnTo>
                  <a:lnTo>
                    <a:pt x="3099" y="145"/>
                  </a:lnTo>
                  <a:lnTo>
                    <a:pt x="3024" y="178"/>
                  </a:lnTo>
                  <a:lnTo>
                    <a:pt x="2955" y="217"/>
                  </a:lnTo>
                  <a:lnTo>
                    <a:pt x="2893" y="262"/>
                  </a:lnTo>
                  <a:lnTo>
                    <a:pt x="2836" y="312"/>
                  </a:lnTo>
                  <a:lnTo>
                    <a:pt x="2784" y="368"/>
                  </a:lnTo>
                  <a:lnTo>
                    <a:pt x="2715" y="460"/>
                  </a:lnTo>
                  <a:lnTo>
                    <a:pt x="2639" y="596"/>
                  </a:lnTo>
                  <a:lnTo>
                    <a:pt x="2573" y="740"/>
                  </a:lnTo>
                  <a:lnTo>
                    <a:pt x="2486" y="964"/>
                  </a:lnTo>
                  <a:lnTo>
                    <a:pt x="2430" y="1110"/>
                  </a:lnTo>
                  <a:lnTo>
                    <a:pt x="2399" y="1185"/>
                  </a:lnTo>
                  <a:lnTo>
                    <a:pt x="2330" y="1330"/>
                  </a:lnTo>
                  <a:lnTo>
                    <a:pt x="2251" y="1470"/>
                  </a:lnTo>
                  <a:lnTo>
                    <a:pt x="2157" y="1602"/>
                  </a:lnTo>
                  <a:lnTo>
                    <a:pt x="2103" y="1663"/>
                  </a:lnTo>
                  <a:lnTo>
                    <a:pt x="2048" y="1721"/>
                  </a:lnTo>
                  <a:lnTo>
                    <a:pt x="1925" y="1828"/>
                  </a:lnTo>
                  <a:lnTo>
                    <a:pt x="1822" y="1895"/>
                  </a:lnTo>
                  <a:lnTo>
                    <a:pt x="1751" y="1934"/>
                  </a:lnTo>
                  <a:lnTo>
                    <a:pt x="1677" y="1968"/>
                  </a:lnTo>
                  <a:lnTo>
                    <a:pt x="1601" y="1995"/>
                  </a:lnTo>
                  <a:lnTo>
                    <a:pt x="1562" y="2005"/>
                  </a:lnTo>
                  <a:lnTo>
                    <a:pt x="1503" y="2018"/>
                  </a:lnTo>
                  <a:lnTo>
                    <a:pt x="1383" y="2034"/>
                  </a:lnTo>
                  <a:lnTo>
                    <a:pt x="1261" y="2034"/>
                  </a:lnTo>
                  <a:lnTo>
                    <a:pt x="1140" y="2017"/>
                  </a:lnTo>
                  <a:lnTo>
                    <a:pt x="1082" y="2003"/>
                  </a:lnTo>
                  <a:lnTo>
                    <a:pt x="1046" y="1997"/>
                  </a:lnTo>
                  <a:lnTo>
                    <a:pt x="975" y="1973"/>
                  </a:lnTo>
                  <a:lnTo>
                    <a:pt x="907" y="1937"/>
                  </a:lnTo>
                  <a:lnTo>
                    <a:pt x="846" y="1894"/>
                  </a:lnTo>
                  <a:lnTo>
                    <a:pt x="819" y="1873"/>
                  </a:lnTo>
                  <a:lnTo>
                    <a:pt x="736" y="1799"/>
                  </a:lnTo>
                  <a:lnTo>
                    <a:pt x="610" y="1685"/>
                  </a:lnTo>
                  <a:lnTo>
                    <a:pt x="520" y="1620"/>
                  </a:lnTo>
                  <a:lnTo>
                    <a:pt x="470" y="1596"/>
                  </a:lnTo>
                  <a:lnTo>
                    <a:pt x="429" y="1578"/>
                  </a:lnTo>
                  <a:lnTo>
                    <a:pt x="358" y="1561"/>
                  </a:lnTo>
                  <a:lnTo>
                    <a:pt x="310" y="1557"/>
                  </a:lnTo>
                  <a:lnTo>
                    <a:pt x="262" y="1559"/>
                  </a:lnTo>
                  <a:lnTo>
                    <a:pt x="216" y="1570"/>
                  </a:lnTo>
                  <a:lnTo>
                    <a:pt x="175" y="1590"/>
                  </a:lnTo>
                  <a:lnTo>
                    <a:pt x="139" y="1622"/>
                  </a:lnTo>
                  <a:lnTo>
                    <a:pt x="124" y="1642"/>
                  </a:lnTo>
                  <a:lnTo>
                    <a:pt x="114" y="1658"/>
                  </a:lnTo>
                  <a:lnTo>
                    <a:pt x="100" y="1690"/>
                  </a:lnTo>
                  <a:lnTo>
                    <a:pt x="94" y="1725"/>
                  </a:lnTo>
                  <a:lnTo>
                    <a:pt x="100" y="1760"/>
                  </a:lnTo>
                  <a:lnTo>
                    <a:pt x="107" y="1777"/>
                  </a:lnTo>
                  <a:lnTo>
                    <a:pt x="123" y="1807"/>
                  </a:lnTo>
                  <a:lnTo>
                    <a:pt x="159" y="1842"/>
                  </a:lnTo>
                  <a:lnTo>
                    <a:pt x="188" y="1856"/>
                  </a:lnTo>
                  <a:lnTo>
                    <a:pt x="206" y="1859"/>
                  </a:lnTo>
                  <a:lnTo>
                    <a:pt x="215" y="1860"/>
                  </a:lnTo>
                  <a:lnTo>
                    <a:pt x="232" y="1869"/>
                  </a:lnTo>
                  <a:lnTo>
                    <a:pt x="246" y="1887"/>
                  </a:lnTo>
                  <a:lnTo>
                    <a:pt x="246" y="1920"/>
                  </a:lnTo>
                  <a:lnTo>
                    <a:pt x="232" y="1939"/>
                  </a:lnTo>
                  <a:lnTo>
                    <a:pt x="216" y="1947"/>
                  </a:lnTo>
                  <a:lnTo>
                    <a:pt x="206" y="1948"/>
                  </a:lnTo>
                  <a:lnTo>
                    <a:pt x="180" y="1948"/>
                  </a:lnTo>
                  <a:lnTo>
                    <a:pt x="135" y="1939"/>
                  </a:lnTo>
                  <a:lnTo>
                    <a:pt x="93" y="1917"/>
                  </a:lnTo>
                  <a:lnTo>
                    <a:pt x="58" y="1886"/>
                  </a:lnTo>
                  <a:lnTo>
                    <a:pt x="31" y="1848"/>
                  </a:lnTo>
                  <a:lnTo>
                    <a:pt x="11" y="1804"/>
                  </a:lnTo>
                  <a:lnTo>
                    <a:pt x="1" y="1758"/>
                  </a:lnTo>
                  <a:lnTo>
                    <a:pt x="0" y="1711"/>
                  </a:lnTo>
                  <a:lnTo>
                    <a:pt x="4" y="1688"/>
                  </a:lnTo>
                  <a:lnTo>
                    <a:pt x="10" y="1663"/>
                  </a:lnTo>
                  <a:lnTo>
                    <a:pt x="32" y="1618"/>
                  </a:lnTo>
                  <a:lnTo>
                    <a:pt x="62" y="1579"/>
                  </a:lnTo>
                  <a:lnTo>
                    <a:pt x="98" y="1545"/>
                  </a:lnTo>
                  <a:lnTo>
                    <a:pt x="141" y="1519"/>
                  </a:lnTo>
                  <a:lnTo>
                    <a:pt x="188" y="1500"/>
                  </a:lnTo>
                  <a:lnTo>
                    <a:pt x="237" y="1488"/>
                  </a:lnTo>
                  <a:lnTo>
                    <a:pt x="288" y="1484"/>
                  </a:lnTo>
                  <a:lnTo>
                    <a:pt x="312" y="1487"/>
                  </a:lnTo>
                  <a:lnTo>
                    <a:pt x="338" y="1489"/>
                  </a:lnTo>
                  <a:lnTo>
                    <a:pt x="390" y="1501"/>
                  </a:lnTo>
                  <a:lnTo>
                    <a:pt x="463" y="1530"/>
                  </a:lnTo>
                  <a:lnTo>
                    <a:pt x="549" y="1584"/>
                  </a:lnTo>
                  <a:lnTo>
                    <a:pt x="630" y="1650"/>
                  </a:lnTo>
                  <a:lnTo>
                    <a:pt x="667" y="1686"/>
                  </a:lnTo>
                  <a:lnTo>
                    <a:pt x="643" y="1642"/>
                  </a:lnTo>
                  <a:lnTo>
                    <a:pt x="605" y="1548"/>
                  </a:lnTo>
                  <a:lnTo>
                    <a:pt x="592" y="1497"/>
                  </a:lnTo>
                  <a:lnTo>
                    <a:pt x="584" y="1463"/>
                  </a:lnTo>
                  <a:lnTo>
                    <a:pt x="577" y="1395"/>
                  </a:lnTo>
                  <a:lnTo>
                    <a:pt x="574" y="1327"/>
                  </a:lnTo>
                  <a:lnTo>
                    <a:pt x="581" y="1259"/>
                  </a:lnTo>
                  <a:lnTo>
                    <a:pt x="592" y="1193"/>
                  </a:lnTo>
                  <a:lnTo>
                    <a:pt x="614" y="1128"/>
                  </a:lnTo>
                  <a:lnTo>
                    <a:pt x="643" y="1067"/>
                  </a:lnTo>
                  <a:lnTo>
                    <a:pt x="680" y="1010"/>
                  </a:lnTo>
                  <a:lnTo>
                    <a:pt x="704" y="983"/>
                  </a:lnTo>
                  <a:lnTo>
                    <a:pt x="724" y="959"/>
                  </a:lnTo>
                  <a:lnTo>
                    <a:pt x="772" y="918"/>
                  </a:lnTo>
                  <a:lnTo>
                    <a:pt x="825" y="881"/>
                  </a:lnTo>
                  <a:lnTo>
                    <a:pt x="881" y="850"/>
                  </a:lnTo>
                  <a:lnTo>
                    <a:pt x="941" y="826"/>
                  </a:lnTo>
                  <a:lnTo>
                    <a:pt x="1003" y="809"/>
                  </a:lnTo>
                  <a:lnTo>
                    <a:pt x="1067" y="799"/>
                  </a:lnTo>
                  <a:lnTo>
                    <a:pt x="1130" y="796"/>
                  </a:lnTo>
                  <a:lnTo>
                    <a:pt x="1161" y="799"/>
                  </a:lnTo>
                  <a:lnTo>
                    <a:pt x="1192" y="802"/>
                  </a:lnTo>
                  <a:lnTo>
                    <a:pt x="1253" y="814"/>
                  </a:lnTo>
                  <a:lnTo>
                    <a:pt x="1312" y="835"/>
                  </a:lnTo>
                  <a:lnTo>
                    <a:pt x="1366" y="862"/>
                  </a:lnTo>
                  <a:lnTo>
                    <a:pt x="1417" y="896"/>
                  </a:lnTo>
                  <a:lnTo>
                    <a:pt x="1462" y="936"/>
                  </a:lnTo>
                  <a:lnTo>
                    <a:pt x="1501" y="983"/>
                  </a:lnTo>
                  <a:lnTo>
                    <a:pt x="1532" y="1036"/>
                  </a:lnTo>
                  <a:lnTo>
                    <a:pt x="1545" y="1066"/>
                  </a:lnTo>
                  <a:lnTo>
                    <a:pt x="1555" y="1093"/>
                  </a:lnTo>
                  <a:lnTo>
                    <a:pt x="1569" y="1151"/>
                  </a:lnTo>
                  <a:lnTo>
                    <a:pt x="1577" y="1211"/>
                  </a:lnTo>
                  <a:lnTo>
                    <a:pt x="1577" y="1272"/>
                  </a:lnTo>
                  <a:lnTo>
                    <a:pt x="1571" y="1331"/>
                  </a:lnTo>
                  <a:lnTo>
                    <a:pt x="1556" y="1390"/>
                  </a:lnTo>
                  <a:lnTo>
                    <a:pt x="1536" y="1447"/>
                  </a:lnTo>
                  <a:lnTo>
                    <a:pt x="1509" y="1500"/>
                  </a:lnTo>
                  <a:lnTo>
                    <a:pt x="1492" y="1524"/>
                  </a:lnTo>
                  <a:lnTo>
                    <a:pt x="1472" y="1550"/>
                  </a:lnTo>
                  <a:lnTo>
                    <a:pt x="1426" y="1598"/>
                  </a:lnTo>
                  <a:lnTo>
                    <a:pt x="1371" y="1638"/>
                  </a:lnTo>
                  <a:lnTo>
                    <a:pt x="1313" y="1670"/>
                  </a:lnTo>
                  <a:lnTo>
                    <a:pt x="1249" y="1690"/>
                  </a:lnTo>
                  <a:lnTo>
                    <a:pt x="1184" y="1699"/>
                  </a:lnTo>
                  <a:lnTo>
                    <a:pt x="1120" y="1694"/>
                  </a:lnTo>
                  <a:lnTo>
                    <a:pt x="1055" y="1675"/>
                  </a:lnTo>
                  <a:lnTo>
                    <a:pt x="1024" y="1658"/>
                  </a:lnTo>
                  <a:lnTo>
                    <a:pt x="994" y="1640"/>
                  </a:lnTo>
                  <a:lnTo>
                    <a:pt x="940" y="1594"/>
                  </a:lnTo>
                  <a:lnTo>
                    <a:pt x="898" y="1539"/>
                  </a:lnTo>
                  <a:lnTo>
                    <a:pt x="880" y="1491"/>
                  </a:lnTo>
                  <a:lnTo>
                    <a:pt x="873" y="1456"/>
                  </a:lnTo>
                  <a:lnTo>
                    <a:pt x="873" y="1436"/>
                  </a:lnTo>
                  <a:lnTo>
                    <a:pt x="875" y="1405"/>
                  </a:lnTo>
                  <a:lnTo>
                    <a:pt x="888" y="1344"/>
                  </a:lnTo>
                  <a:lnTo>
                    <a:pt x="912" y="1288"/>
                  </a:lnTo>
                  <a:lnTo>
                    <a:pt x="954" y="1242"/>
                  </a:lnTo>
                  <a:lnTo>
                    <a:pt x="981" y="1225"/>
                  </a:lnTo>
                  <a:lnTo>
                    <a:pt x="990" y="1221"/>
                  </a:lnTo>
                  <a:lnTo>
                    <a:pt x="1006" y="1226"/>
                  </a:lnTo>
                  <a:lnTo>
                    <a:pt x="1015" y="1241"/>
                  </a:lnTo>
                  <a:lnTo>
                    <a:pt x="1012" y="1257"/>
                  </a:lnTo>
                  <a:lnTo>
                    <a:pt x="1004" y="1265"/>
                  </a:lnTo>
                  <a:lnTo>
                    <a:pt x="987" y="1277"/>
                  </a:lnTo>
                  <a:lnTo>
                    <a:pt x="960" y="1307"/>
                  </a:lnTo>
                  <a:lnTo>
                    <a:pt x="943" y="1340"/>
                  </a:lnTo>
                  <a:lnTo>
                    <a:pt x="936" y="1377"/>
                  </a:lnTo>
                  <a:lnTo>
                    <a:pt x="937" y="1416"/>
                  </a:lnTo>
                  <a:lnTo>
                    <a:pt x="946" y="1452"/>
                  </a:lnTo>
                  <a:lnTo>
                    <a:pt x="963" y="1488"/>
                  </a:lnTo>
                  <a:lnTo>
                    <a:pt x="987" y="1518"/>
                  </a:lnTo>
                  <a:lnTo>
                    <a:pt x="1002" y="1532"/>
                  </a:lnTo>
                  <a:lnTo>
                    <a:pt x="1032" y="1552"/>
                  </a:lnTo>
                  <a:lnTo>
                    <a:pt x="1098" y="1576"/>
                  </a:lnTo>
                  <a:lnTo>
                    <a:pt x="1170" y="1583"/>
                  </a:lnTo>
                  <a:lnTo>
                    <a:pt x="1240" y="1572"/>
                  </a:lnTo>
                  <a:lnTo>
                    <a:pt x="1273" y="1559"/>
                  </a:lnTo>
                  <a:lnTo>
                    <a:pt x="1300" y="1548"/>
                  </a:lnTo>
                  <a:lnTo>
                    <a:pt x="1345" y="1517"/>
                  </a:lnTo>
                  <a:lnTo>
                    <a:pt x="1385" y="1476"/>
                  </a:lnTo>
                  <a:lnTo>
                    <a:pt x="1418" y="1431"/>
                  </a:lnTo>
                  <a:lnTo>
                    <a:pt x="1442" y="1379"/>
                  </a:lnTo>
                  <a:lnTo>
                    <a:pt x="1461" y="1325"/>
                  </a:lnTo>
                  <a:lnTo>
                    <a:pt x="1472" y="1269"/>
                  </a:lnTo>
                  <a:lnTo>
                    <a:pt x="1477" y="1213"/>
                  </a:lnTo>
                  <a:lnTo>
                    <a:pt x="1476" y="1186"/>
                  </a:lnTo>
                  <a:lnTo>
                    <a:pt x="1474" y="1149"/>
                  </a:lnTo>
                  <a:lnTo>
                    <a:pt x="1458" y="1082"/>
                  </a:lnTo>
                  <a:lnTo>
                    <a:pt x="1431" y="1025"/>
                  </a:lnTo>
                  <a:lnTo>
                    <a:pt x="1394" y="976"/>
                  </a:lnTo>
                  <a:lnTo>
                    <a:pt x="1350" y="937"/>
                  </a:lnTo>
                  <a:lnTo>
                    <a:pt x="1300" y="906"/>
                  </a:lnTo>
                  <a:lnTo>
                    <a:pt x="1243" y="883"/>
                  </a:lnTo>
                  <a:lnTo>
                    <a:pt x="1183" y="869"/>
                  </a:lnTo>
                  <a:lnTo>
                    <a:pt x="1120" y="862"/>
                  </a:lnTo>
                  <a:lnTo>
                    <a:pt x="1055" y="863"/>
                  </a:lnTo>
                  <a:lnTo>
                    <a:pt x="990" y="872"/>
                  </a:lnTo>
                  <a:lnTo>
                    <a:pt x="928" y="889"/>
                  </a:lnTo>
                  <a:lnTo>
                    <a:pt x="867" y="914"/>
                  </a:lnTo>
                  <a:lnTo>
                    <a:pt x="811" y="946"/>
                  </a:lnTo>
                  <a:lnTo>
                    <a:pt x="761" y="986"/>
                  </a:lnTo>
                  <a:lnTo>
                    <a:pt x="717" y="1032"/>
                  </a:lnTo>
                  <a:lnTo>
                    <a:pt x="698" y="1059"/>
                  </a:lnTo>
                  <a:lnTo>
                    <a:pt x="679" y="1091"/>
                  </a:lnTo>
                  <a:lnTo>
                    <a:pt x="648" y="1160"/>
                  </a:lnTo>
                  <a:lnTo>
                    <a:pt x="627" y="1233"/>
                  </a:lnTo>
                  <a:lnTo>
                    <a:pt x="617" y="1307"/>
                  </a:lnTo>
                  <a:lnTo>
                    <a:pt x="617" y="1382"/>
                  </a:lnTo>
                  <a:lnTo>
                    <a:pt x="626" y="1457"/>
                  </a:lnTo>
                  <a:lnTo>
                    <a:pt x="645" y="1530"/>
                  </a:lnTo>
                  <a:lnTo>
                    <a:pt x="673" y="1601"/>
                  </a:lnTo>
                  <a:lnTo>
                    <a:pt x="689" y="1635"/>
                  </a:lnTo>
                  <a:lnTo>
                    <a:pt x="710" y="1670"/>
                  </a:lnTo>
                  <a:lnTo>
                    <a:pt x="758" y="1736"/>
                  </a:lnTo>
                  <a:lnTo>
                    <a:pt x="814" y="1795"/>
                  </a:lnTo>
                  <a:lnTo>
                    <a:pt x="875" y="1847"/>
                  </a:lnTo>
                  <a:lnTo>
                    <a:pt x="942" y="1890"/>
                  </a:lnTo>
                  <a:lnTo>
                    <a:pt x="1015" y="1925"/>
                  </a:lnTo>
                  <a:lnTo>
                    <a:pt x="1091" y="1952"/>
                  </a:lnTo>
                  <a:lnTo>
                    <a:pt x="1172" y="1969"/>
                  </a:lnTo>
                  <a:lnTo>
                    <a:pt x="1213" y="1974"/>
                  </a:lnTo>
                  <a:lnTo>
                    <a:pt x="1254" y="1978"/>
                  </a:lnTo>
                  <a:lnTo>
                    <a:pt x="1339" y="1978"/>
                  </a:lnTo>
                  <a:lnTo>
                    <a:pt x="1422" y="1972"/>
                  </a:lnTo>
                  <a:lnTo>
                    <a:pt x="1503" y="1956"/>
                  </a:lnTo>
                  <a:lnTo>
                    <a:pt x="1584" y="1934"/>
                  </a:lnTo>
                  <a:lnTo>
                    <a:pt x="1661" y="1904"/>
                  </a:lnTo>
                  <a:lnTo>
                    <a:pt x="1737" y="1867"/>
                  </a:lnTo>
                  <a:lnTo>
                    <a:pt x="1809" y="1822"/>
                  </a:lnTo>
                  <a:lnTo>
                    <a:pt x="1843" y="1798"/>
                  </a:lnTo>
                  <a:lnTo>
                    <a:pt x="1909" y="1746"/>
                  </a:lnTo>
                  <a:lnTo>
                    <a:pt x="2026" y="1628"/>
                  </a:lnTo>
                  <a:lnTo>
                    <a:pt x="2128" y="1496"/>
                  </a:lnTo>
                  <a:lnTo>
                    <a:pt x="2214" y="1353"/>
                  </a:lnTo>
                  <a:lnTo>
                    <a:pt x="2249" y="1278"/>
                  </a:lnTo>
                  <a:lnTo>
                    <a:pt x="2302" y="1158"/>
                  </a:lnTo>
                  <a:lnTo>
                    <a:pt x="2392" y="902"/>
                  </a:lnTo>
                  <a:lnTo>
                    <a:pt x="2439" y="774"/>
                  </a:lnTo>
                  <a:lnTo>
                    <a:pt x="2394" y="812"/>
                  </a:lnTo>
                  <a:lnTo>
                    <a:pt x="2297" y="878"/>
                  </a:lnTo>
                  <a:lnTo>
                    <a:pt x="2192" y="927"/>
                  </a:lnTo>
                  <a:lnTo>
                    <a:pt x="2107" y="949"/>
                  </a:lnTo>
                  <a:lnTo>
                    <a:pt x="2049" y="957"/>
                  </a:lnTo>
                  <a:lnTo>
                    <a:pt x="2019" y="958"/>
                  </a:lnTo>
                  <a:lnTo>
                    <a:pt x="1980" y="957"/>
                  </a:lnTo>
                  <a:lnTo>
                    <a:pt x="1905" y="948"/>
                  </a:lnTo>
                  <a:lnTo>
                    <a:pt x="1834" y="926"/>
                  </a:lnTo>
                  <a:lnTo>
                    <a:pt x="1766" y="894"/>
                  </a:lnTo>
                  <a:lnTo>
                    <a:pt x="1707" y="853"/>
                  </a:lnTo>
                  <a:lnTo>
                    <a:pt x="1655" y="801"/>
                  </a:lnTo>
                  <a:lnTo>
                    <a:pt x="1615" y="740"/>
                  </a:lnTo>
                  <a:lnTo>
                    <a:pt x="1588" y="669"/>
                  </a:lnTo>
                  <a:lnTo>
                    <a:pt x="1580" y="630"/>
                  </a:lnTo>
                  <a:lnTo>
                    <a:pt x="1577" y="605"/>
                  </a:lnTo>
                  <a:lnTo>
                    <a:pt x="1576" y="581"/>
                  </a:lnTo>
                  <a:lnTo>
                    <a:pt x="1575" y="577"/>
                  </a:lnTo>
                  <a:lnTo>
                    <a:pt x="1576" y="572"/>
                  </a:lnTo>
                  <a:lnTo>
                    <a:pt x="1577" y="543"/>
                  </a:lnTo>
                  <a:lnTo>
                    <a:pt x="1588" y="486"/>
                  </a:lnTo>
                  <a:lnTo>
                    <a:pt x="1597" y="459"/>
                  </a:lnTo>
                  <a:lnTo>
                    <a:pt x="1589" y="440"/>
                  </a:lnTo>
                  <a:lnTo>
                    <a:pt x="1562" y="407"/>
                  </a:lnTo>
                  <a:lnTo>
                    <a:pt x="1544" y="397"/>
                  </a:lnTo>
                  <a:lnTo>
                    <a:pt x="1531" y="392"/>
                  </a:lnTo>
                  <a:lnTo>
                    <a:pt x="1506" y="389"/>
                  </a:lnTo>
                  <a:lnTo>
                    <a:pt x="1481" y="394"/>
                  </a:lnTo>
                  <a:lnTo>
                    <a:pt x="1458" y="406"/>
                  </a:lnTo>
                  <a:lnTo>
                    <a:pt x="1429" y="432"/>
                  </a:lnTo>
                  <a:lnTo>
                    <a:pt x="1413" y="467"/>
                  </a:lnTo>
                  <a:lnTo>
                    <a:pt x="1409" y="491"/>
                  </a:lnTo>
                  <a:lnTo>
                    <a:pt x="1410" y="504"/>
                  </a:lnTo>
                  <a:lnTo>
                    <a:pt x="1411" y="513"/>
                  </a:lnTo>
                  <a:lnTo>
                    <a:pt x="1406" y="530"/>
                  </a:lnTo>
                  <a:lnTo>
                    <a:pt x="1392" y="548"/>
                  </a:lnTo>
                  <a:lnTo>
                    <a:pt x="1362" y="556"/>
                  </a:lnTo>
                  <a:lnTo>
                    <a:pt x="1343" y="548"/>
                  </a:lnTo>
                  <a:lnTo>
                    <a:pt x="1334" y="535"/>
                  </a:lnTo>
                  <a:lnTo>
                    <a:pt x="1331" y="526"/>
                  </a:lnTo>
                  <a:lnTo>
                    <a:pt x="1328" y="506"/>
                  </a:lnTo>
                  <a:lnTo>
                    <a:pt x="1334" y="463"/>
                  </a:lnTo>
                  <a:lnTo>
                    <a:pt x="1349" y="423"/>
                  </a:lnTo>
                  <a:lnTo>
                    <a:pt x="1374" y="386"/>
                  </a:lnTo>
                  <a:lnTo>
                    <a:pt x="1406" y="358"/>
                  </a:lnTo>
                  <a:lnTo>
                    <a:pt x="1444" y="340"/>
                  </a:lnTo>
                  <a:lnTo>
                    <a:pt x="1485" y="332"/>
                  </a:lnTo>
                  <a:lnTo>
                    <a:pt x="1528" y="340"/>
                  </a:lnTo>
                  <a:lnTo>
                    <a:pt x="1549" y="350"/>
                  </a:lnTo>
                  <a:lnTo>
                    <a:pt x="1569" y="363"/>
                  </a:lnTo>
                  <a:lnTo>
                    <a:pt x="1602" y="401"/>
                  </a:lnTo>
                  <a:lnTo>
                    <a:pt x="1612" y="423"/>
                  </a:lnTo>
                  <a:lnTo>
                    <a:pt x="1632" y="389"/>
                  </a:lnTo>
                  <a:lnTo>
                    <a:pt x="1656" y="360"/>
                  </a:lnTo>
                  <a:lnTo>
                    <a:pt x="1685" y="333"/>
                  </a:lnTo>
                  <a:lnTo>
                    <a:pt x="1750" y="290"/>
                  </a:lnTo>
                  <a:lnTo>
                    <a:pt x="1823" y="266"/>
                  </a:lnTo>
                  <a:lnTo>
                    <a:pt x="1881" y="261"/>
                  </a:lnTo>
                  <a:lnTo>
                    <a:pt x="1919" y="263"/>
                  </a:lnTo>
                  <a:lnTo>
                    <a:pt x="1939" y="268"/>
                  </a:lnTo>
                  <a:lnTo>
                    <a:pt x="1973" y="279"/>
                  </a:lnTo>
                  <a:lnTo>
                    <a:pt x="2036" y="315"/>
                  </a:lnTo>
                  <a:lnTo>
                    <a:pt x="2075" y="353"/>
                  </a:lnTo>
                  <a:lnTo>
                    <a:pt x="2094" y="382"/>
                  </a:lnTo>
                  <a:lnTo>
                    <a:pt x="2109" y="416"/>
                  </a:lnTo>
                  <a:lnTo>
                    <a:pt x="2114" y="451"/>
                  </a:lnTo>
                  <a:lnTo>
                    <a:pt x="2113" y="471"/>
                  </a:lnTo>
                  <a:lnTo>
                    <a:pt x="2107" y="503"/>
                  </a:lnTo>
                  <a:lnTo>
                    <a:pt x="2084" y="564"/>
                  </a:lnTo>
                  <a:lnTo>
                    <a:pt x="2055" y="602"/>
                  </a:lnTo>
                  <a:lnTo>
                    <a:pt x="2031" y="621"/>
                  </a:lnTo>
                  <a:lnTo>
                    <a:pt x="2002" y="635"/>
                  </a:lnTo>
                  <a:lnTo>
                    <a:pt x="1971" y="643"/>
                  </a:lnTo>
                  <a:lnTo>
                    <a:pt x="1953" y="644"/>
                  </a:lnTo>
                  <a:lnTo>
                    <a:pt x="1939" y="642"/>
                  </a:lnTo>
                  <a:lnTo>
                    <a:pt x="1922" y="625"/>
                  </a:lnTo>
                  <a:lnTo>
                    <a:pt x="1918" y="600"/>
                  </a:lnTo>
                  <a:lnTo>
                    <a:pt x="1931" y="578"/>
                  </a:lnTo>
                  <a:lnTo>
                    <a:pt x="1944" y="573"/>
                  </a:lnTo>
                  <a:lnTo>
                    <a:pt x="1956" y="568"/>
                  </a:lnTo>
                  <a:lnTo>
                    <a:pt x="1978" y="555"/>
                  </a:lnTo>
                  <a:lnTo>
                    <a:pt x="2002" y="526"/>
                  </a:lnTo>
                  <a:lnTo>
                    <a:pt x="2015" y="478"/>
                  </a:lnTo>
                  <a:lnTo>
                    <a:pt x="2009" y="442"/>
                  </a:lnTo>
                  <a:lnTo>
                    <a:pt x="1997" y="419"/>
                  </a:lnTo>
                  <a:lnTo>
                    <a:pt x="1989" y="408"/>
                  </a:lnTo>
                  <a:lnTo>
                    <a:pt x="1967" y="389"/>
                  </a:lnTo>
                  <a:lnTo>
                    <a:pt x="1914" y="363"/>
                  </a:lnTo>
                  <a:lnTo>
                    <a:pt x="1855" y="355"/>
                  </a:lnTo>
                  <a:lnTo>
                    <a:pt x="1796" y="367"/>
                  </a:lnTo>
                  <a:lnTo>
                    <a:pt x="1769" y="379"/>
                  </a:lnTo>
                  <a:lnTo>
                    <a:pt x="1739" y="397"/>
                  </a:lnTo>
                  <a:lnTo>
                    <a:pt x="1694" y="442"/>
                  </a:lnTo>
                  <a:lnTo>
                    <a:pt x="1663" y="495"/>
                  </a:lnTo>
                  <a:lnTo>
                    <a:pt x="1647" y="555"/>
                  </a:lnTo>
                  <a:lnTo>
                    <a:pt x="1646" y="616"/>
                  </a:lnTo>
                  <a:lnTo>
                    <a:pt x="1658" y="678"/>
                  </a:lnTo>
                  <a:lnTo>
                    <a:pt x="1684" y="736"/>
                  </a:lnTo>
                  <a:lnTo>
                    <a:pt x="1721" y="788"/>
                  </a:lnTo>
                  <a:lnTo>
                    <a:pt x="1744" y="812"/>
                  </a:lnTo>
                  <a:lnTo>
                    <a:pt x="1773" y="835"/>
                  </a:lnTo>
                  <a:lnTo>
                    <a:pt x="1835" y="870"/>
                  </a:lnTo>
                  <a:lnTo>
                    <a:pt x="1903" y="893"/>
                  </a:lnTo>
                  <a:lnTo>
                    <a:pt x="1973" y="904"/>
                  </a:lnTo>
                  <a:lnTo>
                    <a:pt x="2044" y="904"/>
                  </a:lnTo>
                  <a:lnTo>
                    <a:pt x="2114" y="893"/>
                  </a:lnTo>
                  <a:lnTo>
                    <a:pt x="2184" y="874"/>
                  </a:lnTo>
                  <a:lnTo>
                    <a:pt x="2250" y="847"/>
                  </a:lnTo>
                  <a:lnTo>
                    <a:pt x="2281" y="830"/>
                  </a:lnTo>
                  <a:lnTo>
                    <a:pt x="2334" y="799"/>
                  </a:lnTo>
                  <a:lnTo>
                    <a:pt x="2430" y="725"/>
                  </a:lnTo>
                  <a:lnTo>
                    <a:pt x="2474" y="684"/>
                  </a:lnTo>
                  <a:lnTo>
                    <a:pt x="2504" y="613"/>
                  </a:lnTo>
                  <a:lnTo>
                    <a:pt x="2573" y="477"/>
                  </a:lnTo>
                  <a:lnTo>
                    <a:pt x="2654" y="350"/>
                  </a:lnTo>
                  <a:lnTo>
                    <a:pt x="2728" y="265"/>
                  </a:lnTo>
                  <a:lnTo>
                    <a:pt x="2783" y="211"/>
                  </a:lnTo>
                  <a:lnTo>
                    <a:pt x="2812" y="187"/>
                  </a:lnTo>
                  <a:lnTo>
                    <a:pt x="2847" y="160"/>
                  </a:lnTo>
                  <a:lnTo>
                    <a:pt x="2919" y="114"/>
                  </a:lnTo>
                  <a:lnTo>
                    <a:pt x="2994" y="74"/>
                  </a:lnTo>
                  <a:lnTo>
                    <a:pt x="3073" y="43"/>
                  </a:lnTo>
                  <a:lnTo>
                    <a:pt x="3155" y="21"/>
                  </a:lnTo>
                  <a:lnTo>
                    <a:pt x="3239" y="5"/>
                  </a:lnTo>
                  <a:lnTo>
                    <a:pt x="3324" y="0"/>
                  </a:lnTo>
                  <a:lnTo>
                    <a:pt x="3410" y="4"/>
                  </a:lnTo>
                  <a:lnTo>
                    <a:pt x="3453" y="10"/>
                  </a:lnTo>
                  <a:lnTo>
                    <a:pt x="3492" y="17"/>
                  </a:lnTo>
                  <a:lnTo>
                    <a:pt x="3568" y="36"/>
                  </a:lnTo>
                  <a:lnTo>
                    <a:pt x="3642" y="64"/>
                  </a:lnTo>
                  <a:lnTo>
                    <a:pt x="3713" y="99"/>
                  </a:lnTo>
                  <a:lnTo>
                    <a:pt x="3781" y="139"/>
                  </a:lnTo>
                  <a:lnTo>
                    <a:pt x="3843" y="187"/>
                  </a:lnTo>
                  <a:lnTo>
                    <a:pt x="3901" y="240"/>
                  </a:lnTo>
                  <a:lnTo>
                    <a:pt x="3954" y="298"/>
                  </a:lnTo>
                  <a:lnTo>
                    <a:pt x="3978" y="331"/>
                  </a:lnTo>
                  <a:lnTo>
                    <a:pt x="3983" y="301"/>
                  </a:lnTo>
                  <a:lnTo>
                    <a:pt x="4002" y="244"/>
                  </a:lnTo>
                  <a:lnTo>
                    <a:pt x="4031" y="193"/>
                  </a:lnTo>
                  <a:lnTo>
                    <a:pt x="4066" y="147"/>
                  </a:lnTo>
                  <a:lnTo>
                    <a:pt x="4110" y="108"/>
                  </a:lnTo>
                  <a:lnTo>
                    <a:pt x="4159" y="75"/>
                  </a:lnTo>
                  <a:lnTo>
                    <a:pt x="4215" y="52"/>
                  </a:lnTo>
                  <a:lnTo>
                    <a:pt x="4273" y="38"/>
                  </a:lnTo>
                  <a:lnTo>
                    <a:pt x="4304" y="35"/>
                  </a:lnTo>
                  <a:lnTo>
                    <a:pt x="4341" y="35"/>
                  </a:lnTo>
                  <a:lnTo>
                    <a:pt x="4413" y="48"/>
                  </a:lnTo>
                  <a:lnTo>
                    <a:pt x="4482" y="77"/>
                  </a:lnTo>
                  <a:lnTo>
                    <a:pt x="4544" y="117"/>
                  </a:lnTo>
                  <a:lnTo>
                    <a:pt x="4596" y="170"/>
                  </a:lnTo>
                  <a:lnTo>
                    <a:pt x="4635" y="231"/>
                  </a:lnTo>
                  <a:lnTo>
                    <a:pt x="4656" y="300"/>
                  </a:lnTo>
                  <a:lnTo>
                    <a:pt x="4657" y="373"/>
                  </a:lnTo>
                  <a:lnTo>
                    <a:pt x="4648" y="412"/>
                  </a:lnTo>
                  <a:lnTo>
                    <a:pt x="4636" y="447"/>
                  </a:lnTo>
                  <a:lnTo>
                    <a:pt x="4600" y="511"/>
                  </a:lnTo>
                  <a:lnTo>
                    <a:pt x="4549" y="561"/>
                  </a:lnTo>
                  <a:lnTo>
                    <a:pt x="4486" y="595"/>
                  </a:lnTo>
                  <a:lnTo>
                    <a:pt x="4448" y="604"/>
                  </a:lnTo>
                  <a:lnTo>
                    <a:pt x="4417" y="608"/>
                  </a:lnTo>
                  <a:lnTo>
                    <a:pt x="4352" y="596"/>
                  </a:lnTo>
                  <a:lnTo>
                    <a:pt x="4293" y="568"/>
                  </a:lnTo>
                  <a:lnTo>
                    <a:pt x="4243" y="524"/>
                  </a:lnTo>
                  <a:lnTo>
                    <a:pt x="4227" y="497"/>
                  </a:lnTo>
                  <a:lnTo>
                    <a:pt x="4214" y="472"/>
                  </a:lnTo>
                  <a:lnTo>
                    <a:pt x="4199" y="412"/>
                  </a:lnTo>
                  <a:lnTo>
                    <a:pt x="4202" y="367"/>
                  </a:lnTo>
                  <a:lnTo>
                    <a:pt x="4210" y="338"/>
                  </a:lnTo>
                  <a:lnTo>
                    <a:pt x="4224" y="312"/>
                  </a:lnTo>
                  <a:lnTo>
                    <a:pt x="4243" y="292"/>
                  </a:lnTo>
                  <a:lnTo>
                    <a:pt x="4258" y="283"/>
                  </a:lnTo>
                  <a:lnTo>
                    <a:pt x="4269" y="276"/>
                  </a:lnTo>
                  <a:lnTo>
                    <a:pt x="4297" y="268"/>
                  </a:lnTo>
                  <a:lnTo>
                    <a:pt x="4325" y="268"/>
                  </a:lnTo>
                  <a:lnTo>
                    <a:pt x="4352" y="274"/>
                  </a:lnTo>
                  <a:lnTo>
                    <a:pt x="4377" y="287"/>
                  </a:lnTo>
                  <a:lnTo>
                    <a:pt x="4395" y="303"/>
                  </a:lnTo>
                  <a:lnTo>
                    <a:pt x="4408" y="327"/>
                  </a:lnTo>
                  <a:lnTo>
                    <a:pt x="4413" y="354"/>
                  </a:lnTo>
                  <a:lnTo>
                    <a:pt x="4411" y="370"/>
                  </a:lnTo>
                  <a:lnTo>
                    <a:pt x="4408" y="379"/>
                  </a:lnTo>
                  <a:lnTo>
                    <a:pt x="4400" y="389"/>
                  </a:lnTo>
                  <a:lnTo>
                    <a:pt x="4383" y="397"/>
                  </a:lnTo>
                  <a:lnTo>
                    <a:pt x="4357" y="389"/>
                  </a:lnTo>
                  <a:lnTo>
                    <a:pt x="4342" y="367"/>
                  </a:lnTo>
                  <a:lnTo>
                    <a:pt x="4342" y="351"/>
                  </a:lnTo>
                  <a:lnTo>
                    <a:pt x="4342" y="335"/>
                  </a:lnTo>
                  <a:lnTo>
                    <a:pt x="4329" y="310"/>
                  </a:lnTo>
                  <a:lnTo>
                    <a:pt x="4315" y="301"/>
                  </a:lnTo>
                  <a:lnTo>
                    <a:pt x="4304" y="301"/>
                  </a:lnTo>
                  <a:lnTo>
                    <a:pt x="4294" y="302"/>
                  </a:lnTo>
                  <a:lnTo>
                    <a:pt x="4274" y="310"/>
                  </a:lnTo>
                  <a:lnTo>
                    <a:pt x="4258" y="324"/>
                  </a:lnTo>
                  <a:lnTo>
                    <a:pt x="4247" y="342"/>
                  </a:lnTo>
                  <a:lnTo>
                    <a:pt x="4243" y="353"/>
                  </a:lnTo>
                  <a:lnTo>
                    <a:pt x="4237" y="381"/>
                  </a:lnTo>
                  <a:lnTo>
                    <a:pt x="4242" y="424"/>
                  </a:lnTo>
                  <a:lnTo>
                    <a:pt x="4252" y="451"/>
                  </a:lnTo>
                  <a:lnTo>
                    <a:pt x="4260" y="464"/>
                  </a:lnTo>
                  <a:lnTo>
                    <a:pt x="4278" y="486"/>
                  </a:lnTo>
                  <a:lnTo>
                    <a:pt x="4325" y="520"/>
                  </a:lnTo>
                  <a:lnTo>
                    <a:pt x="4381" y="537"/>
                  </a:lnTo>
                  <a:lnTo>
                    <a:pt x="4424" y="535"/>
                  </a:lnTo>
                  <a:lnTo>
                    <a:pt x="4451" y="526"/>
                  </a:lnTo>
                  <a:lnTo>
                    <a:pt x="4464" y="520"/>
                  </a:lnTo>
                  <a:lnTo>
                    <a:pt x="4492" y="503"/>
                  </a:lnTo>
                  <a:lnTo>
                    <a:pt x="4535" y="459"/>
                  </a:lnTo>
                  <a:lnTo>
                    <a:pt x="4560" y="408"/>
                  </a:lnTo>
                  <a:lnTo>
                    <a:pt x="4569" y="353"/>
                  </a:lnTo>
                  <a:lnTo>
                    <a:pt x="4564" y="297"/>
                  </a:lnTo>
                  <a:lnTo>
                    <a:pt x="4544" y="243"/>
                  </a:lnTo>
                  <a:lnTo>
                    <a:pt x="4510" y="192"/>
                  </a:lnTo>
                  <a:lnTo>
                    <a:pt x="4466" y="152"/>
                  </a:lnTo>
                  <a:lnTo>
                    <a:pt x="4439" y="136"/>
                  </a:lnTo>
                  <a:lnTo>
                    <a:pt x="4413" y="123"/>
                  </a:lnTo>
                  <a:lnTo>
                    <a:pt x="4360" y="108"/>
                  </a:lnTo>
                  <a:lnTo>
                    <a:pt x="4304" y="103"/>
                  </a:lnTo>
                  <a:lnTo>
                    <a:pt x="4247" y="108"/>
                  </a:lnTo>
                  <a:lnTo>
                    <a:pt x="4193" y="122"/>
                  </a:lnTo>
                  <a:lnTo>
                    <a:pt x="4141" y="147"/>
                  </a:lnTo>
                  <a:lnTo>
                    <a:pt x="4096" y="179"/>
                  </a:lnTo>
                  <a:lnTo>
                    <a:pt x="4057" y="219"/>
                  </a:lnTo>
                  <a:lnTo>
                    <a:pt x="4042" y="244"/>
                  </a:lnTo>
                  <a:lnTo>
                    <a:pt x="4027" y="274"/>
                  </a:lnTo>
                  <a:lnTo>
                    <a:pt x="4007" y="336"/>
                  </a:lnTo>
                  <a:lnTo>
                    <a:pt x="4004" y="370"/>
                  </a:lnTo>
                  <a:lnTo>
                    <a:pt x="4024" y="402"/>
                  </a:lnTo>
                  <a:lnTo>
                    <a:pt x="4058" y="469"/>
                  </a:lnTo>
                  <a:lnTo>
                    <a:pt x="4098" y="574"/>
                  </a:lnTo>
                  <a:lnTo>
                    <a:pt x="4118" y="647"/>
                  </a:lnTo>
                  <a:lnTo>
                    <a:pt x="4127" y="655"/>
                  </a:lnTo>
                  <a:lnTo>
                    <a:pt x="4136" y="661"/>
                  </a:lnTo>
                  <a:lnTo>
                    <a:pt x="4133" y="664"/>
                  </a:lnTo>
                  <a:lnTo>
                    <a:pt x="4127" y="660"/>
                  </a:lnTo>
                  <a:lnTo>
                    <a:pt x="4120" y="656"/>
                  </a:lnTo>
                  <a:lnTo>
                    <a:pt x="4158" y="841"/>
                  </a:lnTo>
                  <a:lnTo>
                    <a:pt x="4189" y="1029"/>
                  </a:lnTo>
                  <a:lnTo>
                    <a:pt x="4201" y="1089"/>
                  </a:lnTo>
                  <a:lnTo>
                    <a:pt x="4232" y="1208"/>
                  </a:lnTo>
                  <a:lnTo>
                    <a:pt x="4276" y="1323"/>
                  </a:lnTo>
                  <a:lnTo>
                    <a:pt x="4334" y="1431"/>
                  </a:lnTo>
                  <a:lnTo>
                    <a:pt x="4372" y="1478"/>
                  </a:lnTo>
                  <a:lnTo>
                    <a:pt x="4360" y="1445"/>
                  </a:lnTo>
                  <a:lnTo>
                    <a:pt x="4344" y="1377"/>
                  </a:lnTo>
                  <a:lnTo>
                    <a:pt x="4337" y="1307"/>
                  </a:lnTo>
                  <a:lnTo>
                    <a:pt x="4337" y="1237"/>
                  </a:lnTo>
                  <a:lnTo>
                    <a:pt x="4346" y="1168"/>
                  </a:lnTo>
                  <a:lnTo>
                    <a:pt x="4361" y="1099"/>
                  </a:lnTo>
                  <a:lnTo>
                    <a:pt x="4387" y="1034"/>
                  </a:lnTo>
                  <a:lnTo>
                    <a:pt x="4421" y="972"/>
                  </a:lnTo>
                  <a:lnTo>
                    <a:pt x="4442" y="944"/>
                  </a:lnTo>
                  <a:lnTo>
                    <a:pt x="4466" y="911"/>
                  </a:lnTo>
                  <a:lnTo>
                    <a:pt x="4523" y="854"/>
                  </a:lnTo>
                  <a:lnTo>
                    <a:pt x="4588" y="805"/>
                  </a:lnTo>
                  <a:lnTo>
                    <a:pt x="4658" y="765"/>
                  </a:lnTo>
                  <a:lnTo>
                    <a:pt x="4732" y="734"/>
                  </a:lnTo>
                  <a:lnTo>
                    <a:pt x="4810" y="714"/>
                  </a:lnTo>
                  <a:lnTo>
                    <a:pt x="4890" y="707"/>
                  </a:lnTo>
                  <a:lnTo>
                    <a:pt x="4972" y="709"/>
                  </a:lnTo>
                  <a:lnTo>
                    <a:pt x="5012" y="716"/>
                  </a:lnTo>
                  <a:lnTo>
                    <a:pt x="5052" y="725"/>
                  </a:lnTo>
                  <a:lnTo>
                    <a:pt x="5129" y="752"/>
                  </a:lnTo>
                  <a:lnTo>
                    <a:pt x="5199" y="792"/>
                  </a:lnTo>
                  <a:lnTo>
                    <a:pt x="5261" y="843"/>
                  </a:lnTo>
                  <a:lnTo>
                    <a:pt x="5313" y="902"/>
                  </a:lnTo>
                  <a:lnTo>
                    <a:pt x="5352" y="971"/>
                  </a:lnTo>
                  <a:lnTo>
                    <a:pt x="5376" y="1046"/>
                  </a:lnTo>
                  <a:lnTo>
                    <a:pt x="5383" y="1128"/>
                  </a:lnTo>
                  <a:lnTo>
                    <a:pt x="5377" y="1171"/>
                  </a:lnTo>
                  <a:lnTo>
                    <a:pt x="5371" y="1206"/>
                  </a:lnTo>
                  <a:lnTo>
                    <a:pt x="5344" y="1270"/>
                  </a:lnTo>
                  <a:lnTo>
                    <a:pt x="5304" y="1327"/>
                  </a:lnTo>
                  <a:lnTo>
                    <a:pt x="5253" y="1375"/>
                  </a:lnTo>
                  <a:lnTo>
                    <a:pt x="5193" y="1410"/>
                  </a:lnTo>
                  <a:lnTo>
                    <a:pt x="5129" y="1430"/>
                  </a:lnTo>
                  <a:lnTo>
                    <a:pt x="5060" y="1431"/>
                  </a:lnTo>
                  <a:lnTo>
                    <a:pt x="4991" y="1414"/>
                  </a:lnTo>
                  <a:lnTo>
                    <a:pt x="4959" y="1396"/>
                  </a:lnTo>
                  <a:lnTo>
                    <a:pt x="4951" y="1391"/>
                  </a:lnTo>
                  <a:lnTo>
                    <a:pt x="4948" y="1377"/>
                  </a:lnTo>
                  <a:lnTo>
                    <a:pt x="4956" y="1365"/>
                  </a:lnTo>
                  <a:lnTo>
                    <a:pt x="4969" y="1360"/>
                  </a:lnTo>
                  <a:lnTo>
                    <a:pt x="4978" y="1362"/>
                  </a:lnTo>
                  <a:lnTo>
                    <a:pt x="5004" y="1374"/>
                  </a:lnTo>
                  <a:lnTo>
                    <a:pt x="5060" y="1384"/>
                  </a:lnTo>
                  <a:lnTo>
                    <a:pt x="5117" y="1379"/>
                  </a:lnTo>
                  <a:lnTo>
                    <a:pt x="5170" y="1361"/>
                  </a:lnTo>
                  <a:lnTo>
                    <a:pt x="5195" y="1346"/>
                  </a:lnTo>
                  <a:lnTo>
                    <a:pt x="5219" y="1329"/>
                  </a:lnTo>
                  <a:lnTo>
                    <a:pt x="5257" y="1285"/>
                  </a:lnTo>
                  <a:lnTo>
                    <a:pt x="5283" y="1233"/>
                  </a:lnTo>
                  <a:lnTo>
                    <a:pt x="5295" y="1176"/>
                  </a:lnTo>
                  <a:lnTo>
                    <a:pt x="5295" y="1146"/>
                  </a:lnTo>
                  <a:lnTo>
                    <a:pt x="5293" y="1116"/>
                  </a:lnTo>
                  <a:lnTo>
                    <a:pt x="5280" y="1062"/>
                  </a:lnTo>
                  <a:lnTo>
                    <a:pt x="5258" y="1011"/>
                  </a:lnTo>
                  <a:lnTo>
                    <a:pt x="5228" y="966"/>
                  </a:lnTo>
                  <a:lnTo>
                    <a:pt x="5191" y="926"/>
                  </a:lnTo>
                  <a:lnTo>
                    <a:pt x="5148" y="892"/>
                  </a:lnTo>
                  <a:lnTo>
                    <a:pt x="5099" y="863"/>
                  </a:lnTo>
                  <a:lnTo>
                    <a:pt x="5047" y="843"/>
                  </a:lnTo>
                  <a:lnTo>
                    <a:pt x="5020" y="835"/>
                  </a:lnTo>
                  <a:lnTo>
                    <a:pt x="4993" y="828"/>
                  </a:lnTo>
                  <a:lnTo>
                    <a:pt x="4938" y="821"/>
                  </a:lnTo>
                  <a:lnTo>
                    <a:pt x="4884" y="819"/>
                  </a:lnTo>
                  <a:lnTo>
                    <a:pt x="4828" y="826"/>
                  </a:lnTo>
                  <a:lnTo>
                    <a:pt x="4775" y="836"/>
                  </a:lnTo>
                  <a:lnTo>
                    <a:pt x="4722" y="854"/>
                  </a:lnTo>
                  <a:lnTo>
                    <a:pt x="4672" y="878"/>
                  </a:lnTo>
                  <a:lnTo>
                    <a:pt x="4626" y="907"/>
                  </a:lnTo>
                  <a:lnTo>
                    <a:pt x="4604" y="924"/>
                  </a:lnTo>
                  <a:lnTo>
                    <a:pt x="4582" y="942"/>
                  </a:lnTo>
                  <a:lnTo>
                    <a:pt x="4541" y="984"/>
                  </a:lnTo>
                  <a:lnTo>
                    <a:pt x="4508" y="1029"/>
                  </a:lnTo>
                  <a:lnTo>
                    <a:pt x="4479" y="1079"/>
                  </a:lnTo>
                  <a:lnTo>
                    <a:pt x="4456" y="1130"/>
                  </a:lnTo>
                  <a:lnTo>
                    <a:pt x="4439" y="1185"/>
                  </a:lnTo>
                  <a:lnTo>
                    <a:pt x="4429" y="1241"/>
                  </a:lnTo>
                  <a:lnTo>
                    <a:pt x="4426" y="1298"/>
                  </a:lnTo>
                  <a:lnTo>
                    <a:pt x="4427" y="1327"/>
                  </a:lnTo>
                  <a:lnTo>
                    <a:pt x="4431" y="1369"/>
                  </a:lnTo>
                  <a:lnTo>
                    <a:pt x="4451" y="1448"/>
                  </a:lnTo>
                  <a:lnTo>
                    <a:pt x="4484" y="1522"/>
                  </a:lnTo>
                  <a:lnTo>
                    <a:pt x="4529" y="1590"/>
                  </a:lnTo>
                  <a:lnTo>
                    <a:pt x="4582" y="1651"/>
                  </a:lnTo>
                  <a:lnTo>
                    <a:pt x="4644" y="1706"/>
                  </a:lnTo>
                  <a:lnTo>
                    <a:pt x="4711" y="1751"/>
                  </a:lnTo>
                  <a:lnTo>
                    <a:pt x="4784" y="1789"/>
                  </a:lnTo>
                  <a:lnTo>
                    <a:pt x="4823" y="1804"/>
                  </a:lnTo>
                  <a:lnTo>
                    <a:pt x="4867" y="1820"/>
                  </a:lnTo>
                  <a:lnTo>
                    <a:pt x="4958" y="1843"/>
                  </a:lnTo>
                  <a:lnTo>
                    <a:pt x="5050" y="1860"/>
                  </a:lnTo>
                  <a:lnTo>
                    <a:pt x="5143" y="1869"/>
                  </a:lnTo>
                  <a:lnTo>
                    <a:pt x="5284" y="1870"/>
                  </a:lnTo>
                  <a:lnTo>
                    <a:pt x="5472" y="1855"/>
                  </a:lnTo>
                  <a:lnTo>
                    <a:pt x="5564" y="1839"/>
                  </a:lnTo>
                  <a:lnTo>
                    <a:pt x="5648" y="1824"/>
                  </a:lnTo>
                  <a:lnTo>
                    <a:pt x="5816" y="1781"/>
                  </a:lnTo>
                  <a:lnTo>
                    <a:pt x="5976" y="1725"/>
                  </a:lnTo>
                  <a:lnTo>
                    <a:pt x="6133" y="1658"/>
                  </a:lnTo>
                  <a:lnTo>
                    <a:pt x="6283" y="1579"/>
                  </a:lnTo>
                  <a:lnTo>
                    <a:pt x="6429" y="1489"/>
                  </a:lnTo>
                  <a:lnTo>
                    <a:pt x="6566" y="1390"/>
                  </a:lnTo>
                  <a:lnTo>
                    <a:pt x="6698" y="1279"/>
                  </a:lnTo>
                  <a:lnTo>
                    <a:pt x="6760" y="1220"/>
                  </a:lnTo>
                  <a:lnTo>
                    <a:pt x="6755" y="1216"/>
                  </a:lnTo>
                  <a:lnTo>
                    <a:pt x="6753" y="1211"/>
                  </a:lnTo>
                  <a:lnTo>
                    <a:pt x="6754" y="1203"/>
                  </a:lnTo>
                  <a:lnTo>
                    <a:pt x="6759" y="1196"/>
                  </a:lnTo>
                  <a:lnTo>
                    <a:pt x="6768" y="1196"/>
                  </a:lnTo>
                  <a:lnTo>
                    <a:pt x="6772" y="1199"/>
                  </a:lnTo>
                  <a:lnTo>
                    <a:pt x="6777" y="1204"/>
                  </a:lnTo>
                  <a:lnTo>
                    <a:pt x="6782" y="1199"/>
                  </a:lnTo>
                  <a:lnTo>
                    <a:pt x="6786" y="1196"/>
                  </a:lnTo>
                  <a:lnTo>
                    <a:pt x="6794" y="1196"/>
                  </a:lnTo>
                  <a:lnTo>
                    <a:pt x="6801" y="1203"/>
                  </a:lnTo>
                  <a:lnTo>
                    <a:pt x="6801" y="1211"/>
                  </a:lnTo>
                  <a:lnTo>
                    <a:pt x="6798" y="1216"/>
                  </a:lnTo>
                  <a:lnTo>
                    <a:pt x="6794" y="1220"/>
                  </a:lnTo>
                  <a:lnTo>
                    <a:pt x="6856" y="1279"/>
                  </a:lnTo>
                  <a:lnTo>
                    <a:pt x="6987" y="1390"/>
                  </a:lnTo>
                  <a:lnTo>
                    <a:pt x="7126" y="1489"/>
                  </a:lnTo>
                  <a:lnTo>
                    <a:pt x="7270" y="1579"/>
                  </a:lnTo>
                  <a:lnTo>
                    <a:pt x="7421" y="1658"/>
                  </a:lnTo>
                  <a:lnTo>
                    <a:pt x="7577" y="1725"/>
                  </a:lnTo>
                  <a:lnTo>
                    <a:pt x="7739" y="1781"/>
                  </a:lnTo>
                  <a:lnTo>
                    <a:pt x="7905" y="1824"/>
                  </a:lnTo>
                  <a:lnTo>
                    <a:pt x="7989" y="1839"/>
                  </a:lnTo>
                  <a:lnTo>
                    <a:pt x="8081" y="1855"/>
                  </a:lnTo>
                  <a:lnTo>
                    <a:pt x="8269" y="1870"/>
                  </a:lnTo>
                  <a:lnTo>
                    <a:pt x="8410" y="1869"/>
                  </a:lnTo>
                  <a:lnTo>
                    <a:pt x="8505" y="1860"/>
                  </a:lnTo>
                  <a:lnTo>
                    <a:pt x="8597" y="1843"/>
                  </a:lnTo>
                  <a:lnTo>
                    <a:pt x="8688" y="1820"/>
                  </a:lnTo>
                  <a:lnTo>
                    <a:pt x="8732" y="1804"/>
                  </a:lnTo>
                  <a:lnTo>
                    <a:pt x="8769" y="1789"/>
                  </a:lnTo>
                  <a:lnTo>
                    <a:pt x="8842" y="1751"/>
                  </a:lnTo>
                  <a:lnTo>
                    <a:pt x="8911" y="1706"/>
                  </a:lnTo>
                  <a:lnTo>
                    <a:pt x="8972" y="1651"/>
                  </a:lnTo>
                  <a:lnTo>
                    <a:pt x="9026" y="1590"/>
                  </a:lnTo>
                  <a:lnTo>
                    <a:pt x="9070" y="1522"/>
                  </a:lnTo>
                  <a:lnTo>
                    <a:pt x="9103" y="1448"/>
                  </a:lnTo>
                  <a:lnTo>
                    <a:pt x="9122" y="1369"/>
                  </a:lnTo>
                  <a:lnTo>
                    <a:pt x="9126" y="1327"/>
                  </a:lnTo>
                  <a:lnTo>
                    <a:pt x="9127" y="1298"/>
                  </a:lnTo>
                  <a:lnTo>
                    <a:pt x="9125" y="1241"/>
                  </a:lnTo>
                  <a:lnTo>
                    <a:pt x="9114" y="1185"/>
                  </a:lnTo>
                  <a:lnTo>
                    <a:pt x="9097" y="1130"/>
                  </a:lnTo>
                  <a:lnTo>
                    <a:pt x="9075" y="1079"/>
                  </a:lnTo>
                  <a:lnTo>
                    <a:pt x="9046" y="1029"/>
                  </a:lnTo>
                  <a:lnTo>
                    <a:pt x="9012" y="984"/>
                  </a:lnTo>
                  <a:lnTo>
                    <a:pt x="8972" y="942"/>
                  </a:lnTo>
                  <a:lnTo>
                    <a:pt x="8950" y="924"/>
                  </a:lnTo>
                  <a:lnTo>
                    <a:pt x="8929" y="907"/>
                  </a:lnTo>
                  <a:lnTo>
                    <a:pt x="8882" y="878"/>
                  </a:lnTo>
                  <a:lnTo>
                    <a:pt x="8832" y="854"/>
                  </a:lnTo>
                  <a:lnTo>
                    <a:pt x="8780" y="836"/>
                  </a:lnTo>
                  <a:lnTo>
                    <a:pt x="8725" y="826"/>
                  </a:lnTo>
                  <a:lnTo>
                    <a:pt x="8671" y="819"/>
                  </a:lnTo>
                  <a:lnTo>
                    <a:pt x="8615" y="821"/>
                  </a:lnTo>
                  <a:lnTo>
                    <a:pt x="8561" y="828"/>
                  </a:lnTo>
                  <a:lnTo>
                    <a:pt x="8534" y="835"/>
                  </a:lnTo>
                  <a:lnTo>
                    <a:pt x="8506" y="843"/>
                  </a:lnTo>
                  <a:lnTo>
                    <a:pt x="8454" y="863"/>
                  </a:lnTo>
                  <a:lnTo>
                    <a:pt x="8407" y="892"/>
                  </a:lnTo>
                  <a:lnTo>
                    <a:pt x="8362" y="926"/>
                  </a:lnTo>
                  <a:lnTo>
                    <a:pt x="8325" y="966"/>
                  </a:lnTo>
                  <a:lnTo>
                    <a:pt x="8295" y="1011"/>
                  </a:lnTo>
                  <a:lnTo>
                    <a:pt x="8273" y="1062"/>
                  </a:lnTo>
                  <a:lnTo>
                    <a:pt x="8261" y="1116"/>
                  </a:lnTo>
                  <a:lnTo>
                    <a:pt x="8259" y="1146"/>
                  </a:lnTo>
                  <a:lnTo>
                    <a:pt x="8260" y="1176"/>
                  </a:lnTo>
                  <a:lnTo>
                    <a:pt x="8272" y="1233"/>
                  </a:lnTo>
                  <a:lnTo>
                    <a:pt x="8296" y="1285"/>
                  </a:lnTo>
                  <a:lnTo>
                    <a:pt x="8334" y="1329"/>
                  </a:lnTo>
                  <a:lnTo>
                    <a:pt x="8359" y="1346"/>
                  </a:lnTo>
                  <a:lnTo>
                    <a:pt x="8383" y="1361"/>
                  </a:lnTo>
                  <a:lnTo>
                    <a:pt x="8438" y="1379"/>
                  </a:lnTo>
                  <a:lnTo>
                    <a:pt x="8493" y="1384"/>
                  </a:lnTo>
                  <a:lnTo>
                    <a:pt x="8549" y="1374"/>
                  </a:lnTo>
                  <a:lnTo>
                    <a:pt x="8576" y="1362"/>
                  </a:lnTo>
                  <a:lnTo>
                    <a:pt x="8584" y="1360"/>
                  </a:lnTo>
                  <a:lnTo>
                    <a:pt x="8598" y="1365"/>
                  </a:lnTo>
                  <a:lnTo>
                    <a:pt x="8605" y="1377"/>
                  </a:lnTo>
                  <a:lnTo>
                    <a:pt x="8602" y="1391"/>
                  </a:lnTo>
                  <a:lnTo>
                    <a:pt x="8596" y="1396"/>
                  </a:lnTo>
                  <a:lnTo>
                    <a:pt x="8562" y="1414"/>
                  </a:lnTo>
                  <a:lnTo>
                    <a:pt x="8493" y="1431"/>
                  </a:lnTo>
                  <a:lnTo>
                    <a:pt x="8425" y="1430"/>
                  </a:lnTo>
                  <a:lnTo>
                    <a:pt x="8360" y="1410"/>
                  </a:lnTo>
                  <a:lnTo>
                    <a:pt x="8300" y="1375"/>
                  </a:lnTo>
                  <a:lnTo>
                    <a:pt x="8250" y="1327"/>
                  </a:lnTo>
                  <a:lnTo>
                    <a:pt x="8210" y="1270"/>
                  </a:lnTo>
                  <a:lnTo>
                    <a:pt x="8184" y="1206"/>
                  </a:lnTo>
                  <a:lnTo>
                    <a:pt x="8176" y="1171"/>
                  </a:lnTo>
                  <a:lnTo>
                    <a:pt x="8172" y="1128"/>
                  </a:lnTo>
                  <a:lnTo>
                    <a:pt x="8178" y="1046"/>
                  </a:lnTo>
                  <a:lnTo>
                    <a:pt x="8202" y="971"/>
                  </a:lnTo>
                  <a:lnTo>
                    <a:pt x="8241" y="902"/>
                  </a:lnTo>
                  <a:lnTo>
                    <a:pt x="8292" y="843"/>
                  </a:lnTo>
                  <a:lnTo>
                    <a:pt x="8355" y="792"/>
                  </a:lnTo>
                  <a:lnTo>
                    <a:pt x="8425" y="752"/>
                  </a:lnTo>
                  <a:lnTo>
                    <a:pt x="8501" y="725"/>
                  </a:lnTo>
                  <a:lnTo>
                    <a:pt x="8541" y="716"/>
                  </a:lnTo>
                  <a:lnTo>
                    <a:pt x="8582" y="709"/>
                  </a:lnTo>
                  <a:lnTo>
                    <a:pt x="8663" y="707"/>
                  </a:lnTo>
                  <a:lnTo>
                    <a:pt x="8744" y="714"/>
                  </a:lnTo>
                  <a:lnTo>
                    <a:pt x="8821" y="734"/>
                  </a:lnTo>
                  <a:lnTo>
                    <a:pt x="8896" y="765"/>
                  </a:lnTo>
                  <a:lnTo>
                    <a:pt x="8966" y="805"/>
                  </a:lnTo>
                  <a:lnTo>
                    <a:pt x="9030" y="854"/>
                  </a:lnTo>
                  <a:lnTo>
                    <a:pt x="9087" y="911"/>
                  </a:lnTo>
                  <a:lnTo>
                    <a:pt x="9113" y="944"/>
                  </a:lnTo>
                  <a:lnTo>
                    <a:pt x="9132" y="972"/>
                  </a:lnTo>
                  <a:lnTo>
                    <a:pt x="9166" y="1034"/>
                  </a:lnTo>
                  <a:lnTo>
                    <a:pt x="9192" y="1099"/>
                  </a:lnTo>
                  <a:lnTo>
                    <a:pt x="9209" y="1168"/>
                  </a:lnTo>
                  <a:lnTo>
                    <a:pt x="9217" y="1237"/>
                  </a:lnTo>
                  <a:lnTo>
                    <a:pt x="9217" y="1307"/>
                  </a:lnTo>
                  <a:lnTo>
                    <a:pt x="9209" y="1377"/>
                  </a:lnTo>
                  <a:lnTo>
                    <a:pt x="9193" y="1445"/>
                  </a:lnTo>
                  <a:lnTo>
                    <a:pt x="9182" y="1478"/>
                  </a:lnTo>
                  <a:lnTo>
                    <a:pt x="9219" y="1431"/>
                  </a:lnTo>
                  <a:lnTo>
                    <a:pt x="9279" y="1323"/>
                  </a:lnTo>
                  <a:lnTo>
                    <a:pt x="9322" y="1208"/>
                  </a:lnTo>
                  <a:lnTo>
                    <a:pt x="9353" y="1089"/>
                  </a:lnTo>
                  <a:lnTo>
                    <a:pt x="9364" y="1029"/>
                  </a:lnTo>
                  <a:lnTo>
                    <a:pt x="9395" y="841"/>
                  </a:lnTo>
                  <a:lnTo>
                    <a:pt x="9433" y="656"/>
                  </a:lnTo>
                  <a:lnTo>
                    <a:pt x="9427" y="660"/>
                  </a:lnTo>
                  <a:lnTo>
                    <a:pt x="9420" y="664"/>
                  </a:lnTo>
                  <a:lnTo>
                    <a:pt x="9419" y="661"/>
                  </a:lnTo>
                  <a:lnTo>
                    <a:pt x="9427" y="655"/>
                  </a:lnTo>
                  <a:lnTo>
                    <a:pt x="9436" y="647"/>
                  </a:lnTo>
                  <a:lnTo>
                    <a:pt x="9455" y="574"/>
                  </a:lnTo>
                  <a:lnTo>
                    <a:pt x="9495" y="469"/>
                  </a:lnTo>
                  <a:lnTo>
                    <a:pt x="9530" y="402"/>
                  </a:lnTo>
                  <a:lnTo>
                    <a:pt x="9550" y="370"/>
                  </a:lnTo>
                  <a:lnTo>
                    <a:pt x="9546" y="336"/>
                  </a:lnTo>
                  <a:lnTo>
                    <a:pt x="9528" y="274"/>
                  </a:lnTo>
                  <a:lnTo>
                    <a:pt x="9512" y="244"/>
                  </a:lnTo>
                  <a:lnTo>
                    <a:pt x="9497" y="219"/>
                  </a:lnTo>
                  <a:lnTo>
                    <a:pt x="9458" y="179"/>
                  </a:lnTo>
                  <a:lnTo>
                    <a:pt x="9412" y="147"/>
                  </a:lnTo>
                  <a:lnTo>
                    <a:pt x="9362" y="122"/>
                  </a:lnTo>
                  <a:lnTo>
                    <a:pt x="9306" y="108"/>
                  </a:lnTo>
                  <a:lnTo>
                    <a:pt x="9250" y="103"/>
                  </a:lnTo>
                  <a:lnTo>
                    <a:pt x="9193" y="108"/>
                  </a:lnTo>
                  <a:lnTo>
                    <a:pt x="9140" y="123"/>
                  </a:lnTo>
                  <a:lnTo>
                    <a:pt x="9116" y="136"/>
                  </a:lnTo>
                  <a:lnTo>
                    <a:pt x="9088" y="152"/>
                  </a:lnTo>
                  <a:lnTo>
                    <a:pt x="9043" y="192"/>
                  </a:lnTo>
                  <a:lnTo>
                    <a:pt x="9011" y="243"/>
                  </a:lnTo>
                  <a:lnTo>
                    <a:pt x="8990" y="297"/>
                  </a:lnTo>
                  <a:lnTo>
                    <a:pt x="8985" y="353"/>
                  </a:lnTo>
                  <a:lnTo>
                    <a:pt x="8994" y="408"/>
                  </a:lnTo>
                  <a:lnTo>
                    <a:pt x="9018" y="459"/>
                  </a:lnTo>
                  <a:lnTo>
                    <a:pt x="9061" y="503"/>
                  </a:lnTo>
                  <a:lnTo>
                    <a:pt x="9090" y="520"/>
                  </a:lnTo>
                  <a:lnTo>
                    <a:pt x="9103" y="526"/>
                  </a:lnTo>
                  <a:lnTo>
                    <a:pt x="9131" y="535"/>
                  </a:lnTo>
                  <a:lnTo>
                    <a:pt x="9174" y="537"/>
                  </a:lnTo>
                  <a:lnTo>
                    <a:pt x="9228" y="520"/>
                  </a:lnTo>
                  <a:lnTo>
                    <a:pt x="9276" y="486"/>
                  </a:lnTo>
                  <a:lnTo>
                    <a:pt x="9293" y="464"/>
                  </a:lnTo>
                  <a:lnTo>
                    <a:pt x="9302" y="451"/>
                  </a:lnTo>
                  <a:lnTo>
                    <a:pt x="9313" y="424"/>
                  </a:lnTo>
                  <a:lnTo>
                    <a:pt x="9316" y="381"/>
                  </a:lnTo>
                  <a:lnTo>
                    <a:pt x="9310" y="353"/>
                  </a:lnTo>
                  <a:lnTo>
                    <a:pt x="9307" y="342"/>
                  </a:lnTo>
                  <a:lnTo>
                    <a:pt x="9296" y="324"/>
                  </a:lnTo>
                  <a:lnTo>
                    <a:pt x="9279" y="310"/>
                  </a:lnTo>
                  <a:lnTo>
                    <a:pt x="9259" y="302"/>
                  </a:lnTo>
                  <a:lnTo>
                    <a:pt x="9249" y="301"/>
                  </a:lnTo>
                  <a:lnTo>
                    <a:pt x="9240" y="301"/>
                  </a:lnTo>
                  <a:lnTo>
                    <a:pt x="9224" y="310"/>
                  </a:lnTo>
                  <a:lnTo>
                    <a:pt x="9211" y="335"/>
                  </a:lnTo>
                  <a:lnTo>
                    <a:pt x="9211" y="351"/>
                  </a:lnTo>
                  <a:lnTo>
                    <a:pt x="9213" y="367"/>
                  </a:lnTo>
                  <a:lnTo>
                    <a:pt x="9196" y="389"/>
                  </a:lnTo>
                  <a:lnTo>
                    <a:pt x="9170" y="397"/>
                  </a:lnTo>
                  <a:lnTo>
                    <a:pt x="9153" y="389"/>
                  </a:lnTo>
                  <a:lnTo>
                    <a:pt x="9145" y="379"/>
                  </a:lnTo>
                  <a:lnTo>
                    <a:pt x="9143" y="370"/>
                  </a:lnTo>
                  <a:lnTo>
                    <a:pt x="9141" y="354"/>
                  </a:lnTo>
                  <a:lnTo>
                    <a:pt x="9145" y="327"/>
                  </a:lnTo>
                  <a:lnTo>
                    <a:pt x="9158" y="303"/>
                  </a:lnTo>
                  <a:lnTo>
                    <a:pt x="9178" y="287"/>
                  </a:lnTo>
                  <a:lnTo>
                    <a:pt x="9201" y="274"/>
                  </a:lnTo>
                  <a:lnTo>
                    <a:pt x="9228" y="268"/>
                  </a:lnTo>
                  <a:lnTo>
                    <a:pt x="9257" y="268"/>
                  </a:lnTo>
                  <a:lnTo>
                    <a:pt x="9284" y="276"/>
                  </a:lnTo>
                  <a:lnTo>
                    <a:pt x="9297" y="283"/>
                  </a:lnTo>
                  <a:lnTo>
                    <a:pt x="9310" y="292"/>
                  </a:lnTo>
                  <a:lnTo>
                    <a:pt x="9331" y="312"/>
                  </a:lnTo>
                  <a:lnTo>
                    <a:pt x="9344" y="338"/>
                  </a:lnTo>
                  <a:lnTo>
                    <a:pt x="9351" y="367"/>
                  </a:lnTo>
                  <a:lnTo>
                    <a:pt x="9354" y="412"/>
                  </a:lnTo>
                  <a:lnTo>
                    <a:pt x="9341" y="472"/>
                  </a:lnTo>
                  <a:lnTo>
                    <a:pt x="9328" y="497"/>
                  </a:lnTo>
                  <a:lnTo>
                    <a:pt x="9310" y="524"/>
                  </a:lnTo>
                  <a:lnTo>
                    <a:pt x="9261" y="568"/>
                  </a:lnTo>
                  <a:lnTo>
                    <a:pt x="9201" y="596"/>
                  </a:lnTo>
                  <a:lnTo>
                    <a:pt x="9138" y="608"/>
                  </a:lnTo>
                  <a:lnTo>
                    <a:pt x="9105" y="604"/>
                  </a:lnTo>
                  <a:lnTo>
                    <a:pt x="9069" y="595"/>
                  </a:lnTo>
                  <a:lnTo>
                    <a:pt x="9005" y="561"/>
                  </a:lnTo>
                  <a:lnTo>
                    <a:pt x="8955" y="511"/>
                  </a:lnTo>
                  <a:lnTo>
                    <a:pt x="8917" y="447"/>
                  </a:lnTo>
                  <a:lnTo>
                    <a:pt x="8906" y="412"/>
                  </a:lnTo>
                  <a:lnTo>
                    <a:pt x="8896" y="373"/>
                  </a:lnTo>
                  <a:lnTo>
                    <a:pt x="8898" y="300"/>
                  </a:lnTo>
                  <a:lnTo>
                    <a:pt x="8919" y="231"/>
                  </a:lnTo>
                  <a:lnTo>
                    <a:pt x="8957" y="170"/>
                  </a:lnTo>
                  <a:lnTo>
                    <a:pt x="9009" y="117"/>
                  </a:lnTo>
                  <a:lnTo>
                    <a:pt x="9071" y="77"/>
                  </a:lnTo>
                  <a:lnTo>
                    <a:pt x="9140" y="48"/>
                  </a:lnTo>
                  <a:lnTo>
                    <a:pt x="9213" y="35"/>
                  </a:lnTo>
                  <a:lnTo>
                    <a:pt x="9249" y="35"/>
                  </a:lnTo>
                  <a:lnTo>
                    <a:pt x="9280" y="38"/>
                  </a:lnTo>
                  <a:lnTo>
                    <a:pt x="9340" y="52"/>
                  </a:lnTo>
                  <a:lnTo>
                    <a:pt x="9394" y="75"/>
                  </a:lnTo>
                  <a:lnTo>
                    <a:pt x="9443" y="108"/>
                  </a:lnTo>
                  <a:lnTo>
                    <a:pt x="9488" y="147"/>
                  </a:lnTo>
                  <a:lnTo>
                    <a:pt x="9524" y="193"/>
                  </a:lnTo>
                  <a:lnTo>
                    <a:pt x="9551" y="244"/>
                  </a:lnTo>
                  <a:lnTo>
                    <a:pt x="9570" y="301"/>
                  </a:lnTo>
                  <a:lnTo>
                    <a:pt x="9576" y="331"/>
                  </a:lnTo>
                  <a:lnTo>
                    <a:pt x="9600" y="298"/>
                  </a:lnTo>
                  <a:lnTo>
                    <a:pt x="9652" y="240"/>
                  </a:lnTo>
                  <a:lnTo>
                    <a:pt x="9710" y="187"/>
                  </a:lnTo>
                  <a:lnTo>
                    <a:pt x="9774" y="139"/>
                  </a:lnTo>
                  <a:lnTo>
                    <a:pt x="9841" y="99"/>
                  </a:lnTo>
                  <a:lnTo>
                    <a:pt x="9913" y="64"/>
                  </a:lnTo>
                  <a:lnTo>
                    <a:pt x="9987" y="36"/>
                  </a:lnTo>
                  <a:lnTo>
                    <a:pt x="10063" y="17"/>
                  </a:lnTo>
                  <a:lnTo>
                    <a:pt x="10102" y="10"/>
                  </a:lnTo>
                  <a:lnTo>
                    <a:pt x="10145" y="4"/>
                  </a:lnTo>
                  <a:lnTo>
                    <a:pt x="10230" y="0"/>
                  </a:lnTo>
                  <a:lnTo>
                    <a:pt x="10314" y="5"/>
                  </a:lnTo>
                  <a:lnTo>
                    <a:pt x="10399" y="21"/>
                  </a:lnTo>
                  <a:lnTo>
                    <a:pt x="10480" y="43"/>
                  </a:lnTo>
                  <a:lnTo>
                    <a:pt x="10559" y="74"/>
                  </a:lnTo>
                  <a:lnTo>
                    <a:pt x="10635" y="114"/>
                  </a:lnTo>
                  <a:lnTo>
                    <a:pt x="10707" y="160"/>
                  </a:lnTo>
                  <a:lnTo>
                    <a:pt x="10741" y="187"/>
                  </a:lnTo>
                  <a:lnTo>
                    <a:pt x="10771" y="211"/>
                  </a:lnTo>
                  <a:lnTo>
                    <a:pt x="10826" y="265"/>
                  </a:lnTo>
                  <a:lnTo>
                    <a:pt x="10900" y="350"/>
                  </a:lnTo>
                  <a:lnTo>
                    <a:pt x="10982" y="477"/>
                  </a:lnTo>
                  <a:lnTo>
                    <a:pt x="11049" y="613"/>
                  </a:lnTo>
                  <a:lnTo>
                    <a:pt x="11079" y="684"/>
                  </a:lnTo>
                  <a:lnTo>
                    <a:pt x="11123" y="725"/>
                  </a:lnTo>
                  <a:lnTo>
                    <a:pt x="11220" y="799"/>
                  </a:lnTo>
                  <a:lnTo>
                    <a:pt x="11272" y="830"/>
                  </a:lnTo>
                  <a:lnTo>
                    <a:pt x="11303" y="847"/>
                  </a:lnTo>
                  <a:lnTo>
                    <a:pt x="11369" y="874"/>
                  </a:lnTo>
                  <a:lnTo>
                    <a:pt x="11439" y="893"/>
                  </a:lnTo>
                  <a:lnTo>
                    <a:pt x="11511" y="904"/>
                  </a:lnTo>
                  <a:lnTo>
                    <a:pt x="11582" y="904"/>
                  </a:lnTo>
                  <a:lnTo>
                    <a:pt x="11651" y="893"/>
                  </a:lnTo>
                  <a:lnTo>
                    <a:pt x="11718" y="870"/>
                  </a:lnTo>
                  <a:lnTo>
                    <a:pt x="11780" y="835"/>
                  </a:lnTo>
                  <a:lnTo>
                    <a:pt x="11809" y="812"/>
                  </a:lnTo>
                  <a:lnTo>
                    <a:pt x="11833" y="788"/>
                  </a:lnTo>
                  <a:lnTo>
                    <a:pt x="11871" y="736"/>
                  </a:lnTo>
                  <a:lnTo>
                    <a:pt x="11896" y="678"/>
                  </a:lnTo>
                  <a:lnTo>
                    <a:pt x="11907" y="616"/>
                  </a:lnTo>
                  <a:lnTo>
                    <a:pt x="11906" y="555"/>
                  </a:lnTo>
                  <a:lnTo>
                    <a:pt x="11891" y="495"/>
                  </a:lnTo>
                  <a:lnTo>
                    <a:pt x="11859" y="442"/>
                  </a:lnTo>
                  <a:lnTo>
                    <a:pt x="11814" y="397"/>
                  </a:lnTo>
                  <a:lnTo>
                    <a:pt x="11784" y="379"/>
                  </a:lnTo>
                  <a:lnTo>
                    <a:pt x="11758" y="367"/>
                  </a:lnTo>
                  <a:lnTo>
                    <a:pt x="11699" y="355"/>
                  </a:lnTo>
                  <a:lnTo>
                    <a:pt x="11640" y="363"/>
                  </a:lnTo>
                  <a:lnTo>
                    <a:pt x="11587" y="389"/>
                  </a:lnTo>
                  <a:lnTo>
                    <a:pt x="11565" y="408"/>
                  </a:lnTo>
                  <a:lnTo>
                    <a:pt x="11556" y="419"/>
                  </a:lnTo>
                  <a:lnTo>
                    <a:pt x="11544" y="442"/>
                  </a:lnTo>
                  <a:lnTo>
                    <a:pt x="11538" y="478"/>
                  </a:lnTo>
                  <a:lnTo>
                    <a:pt x="11552" y="526"/>
                  </a:lnTo>
                  <a:lnTo>
                    <a:pt x="11577" y="555"/>
                  </a:lnTo>
                  <a:lnTo>
                    <a:pt x="11598" y="568"/>
                  </a:lnTo>
                  <a:lnTo>
                    <a:pt x="11609" y="573"/>
                  </a:lnTo>
                  <a:lnTo>
                    <a:pt x="11624" y="578"/>
                  </a:lnTo>
                  <a:lnTo>
                    <a:pt x="11635" y="600"/>
                  </a:lnTo>
                  <a:lnTo>
                    <a:pt x="11633" y="625"/>
                  </a:lnTo>
                  <a:lnTo>
                    <a:pt x="11614" y="642"/>
                  </a:lnTo>
                  <a:lnTo>
                    <a:pt x="11600" y="644"/>
                  </a:lnTo>
                  <a:lnTo>
                    <a:pt x="11583" y="643"/>
                  </a:lnTo>
                  <a:lnTo>
                    <a:pt x="11551" y="635"/>
                  </a:lnTo>
                  <a:lnTo>
                    <a:pt x="11522" y="621"/>
                  </a:lnTo>
                  <a:lnTo>
                    <a:pt x="11499" y="602"/>
                  </a:lnTo>
                  <a:lnTo>
                    <a:pt x="11469" y="564"/>
                  </a:lnTo>
                  <a:lnTo>
                    <a:pt x="11446" y="503"/>
                  </a:lnTo>
                  <a:lnTo>
                    <a:pt x="11441" y="471"/>
                  </a:lnTo>
                  <a:lnTo>
                    <a:pt x="11441" y="451"/>
                  </a:lnTo>
                  <a:lnTo>
                    <a:pt x="11446" y="416"/>
                  </a:lnTo>
                  <a:lnTo>
                    <a:pt x="11459" y="382"/>
                  </a:lnTo>
                  <a:lnTo>
                    <a:pt x="11478" y="353"/>
                  </a:lnTo>
                  <a:lnTo>
                    <a:pt x="11517" y="315"/>
                  </a:lnTo>
                  <a:lnTo>
                    <a:pt x="11581" y="279"/>
                  </a:lnTo>
                  <a:lnTo>
                    <a:pt x="11614" y="268"/>
                  </a:lnTo>
                  <a:lnTo>
                    <a:pt x="11634" y="263"/>
                  </a:lnTo>
                  <a:lnTo>
                    <a:pt x="11673" y="261"/>
                  </a:lnTo>
                  <a:lnTo>
                    <a:pt x="11730" y="266"/>
                  </a:lnTo>
                  <a:lnTo>
                    <a:pt x="11804" y="290"/>
                  </a:lnTo>
                  <a:lnTo>
                    <a:pt x="11870" y="333"/>
                  </a:lnTo>
                  <a:lnTo>
                    <a:pt x="11897" y="360"/>
                  </a:lnTo>
                  <a:lnTo>
                    <a:pt x="11922" y="389"/>
                  </a:lnTo>
                  <a:lnTo>
                    <a:pt x="11941" y="423"/>
                  </a:lnTo>
                  <a:lnTo>
                    <a:pt x="11953" y="401"/>
                  </a:lnTo>
                  <a:lnTo>
                    <a:pt x="11984" y="363"/>
                  </a:lnTo>
                  <a:lnTo>
                    <a:pt x="12005" y="350"/>
                  </a:lnTo>
                  <a:lnTo>
                    <a:pt x="12027" y="340"/>
                  </a:lnTo>
                  <a:lnTo>
                    <a:pt x="12069" y="332"/>
                  </a:lnTo>
                  <a:lnTo>
                    <a:pt x="12110" y="340"/>
                  </a:lnTo>
                  <a:lnTo>
                    <a:pt x="12147" y="358"/>
                  </a:lnTo>
                  <a:lnTo>
                    <a:pt x="12180" y="386"/>
                  </a:lnTo>
                  <a:lnTo>
                    <a:pt x="12204" y="423"/>
                  </a:lnTo>
                  <a:lnTo>
                    <a:pt x="12220" y="463"/>
                  </a:lnTo>
                  <a:lnTo>
                    <a:pt x="12225" y="506"/>
                  </a:lnTo>
                  <a:lnTo>
                    <a:pt x="12222" y="526"/>
                  </a:lnTo>
                  <a:lnTo>
                    <a:pt x="12221" y="535"/>
                  </a:lnTo>
                  <a:lnTo>
                    <a:pt x="12212" y="548"/>
                  </a:lnTo>
                  <a:lnTo>
                    <a:pt x="12191" y="556"/>
                  </a:lnTo>
                  <a:lnTo>
                    <a:pt x="12163" y="548"/>
                  </a:lnTo>
                  <a:lnTo>
                    <a:pt x="12147" y="530"/>
                  </a:lnTo>
                  <a:lnTo>
                    <a:pt x="12143" y="513"/>
                  </a:lnTo>
                  <a:lnTo>
                    <a:pt x="12143" y="504"/>
                  </a:lnTo>
                  <a:lnTo>
                    <a:pt x="12145" y="491"/>
                  </a:lnTo>
                  <a:lnTo>
                    <a:pt x="12142" y="467"/>
                  </a:lnTo>
                  <a:lnTo>
                    <a:pt x="12124" y="432"/>
                  </a:lnTo>
                  <a:lnTo>
                    <a:pt x="12095" y="406"/>
                  </a:lnTo>
                  <a:lnTo>
                    <a:pt x="12072" y="394"/>
                  </a:lnTo>
                  <a:lnTo>
                    <a:pt x="12047" y="389"/>
                  </a:lnTo>
                  <a:lnTo>
                    <a:pt x="12023" y="392"/>
                  </a:lnTo>
                  <a:lnTo>
                    <a:pt x="12010" y="397"/>
                  </a:lnTo>
                  <a:lnTo>
                    <a:pt x="11992" y="407"/>
                  </a:lnTo>
                  <a:lnTo>
                    <a:pt x="11966" y="440"/>
                  </a:lnTo>
                  <a:lnTo>
                    <a:pt x="11958" y="459"/>
                  </a:lnTo>
                  <a:lnTo>
                    <a:pt x="11967" y="486"/>
                  </a:lnTo>
                  <a:lnTo>
                    <a:pt x="11976" y="543"/>
                  </a:lnTo>
                  <a:lnTo>
                    <a:pt x="11977" y="572"/>
                  </a:lnTo>
                  <a:lnTo>
                    <a:pt x="11980" y="577"/>
                  </a:lnTo>
                  <a:lnTo>
                    <a:pt x="11977" y="581"/>
                  </a:lnTo>
                  <a:lnTo>
                    <a:pt x="11976" y="605"/>
                  </a:lnTo>
                  <a:lnTo>
                    <a:pt x="11973" y="630"/>
                  </a:lnTo>
                  <a:lnTo>
                    <a:pt x="11966" y="669"/>
                  </a:lnTo>
                  <a:lnTo>
                    <a:pt x="11938" y="740"/>
                  </a:lnTo>
                  <a:lnTo>
                    <a:pt x="11898" y="801"/>
                  </a:lnTo>
                  <a:lnTo>
                    <a:pt x="11848" y="853"/>
                  </a:lnTo>
                  <a:lnTo>
                    <a:pt x="11787" y="894"/>
                  </a:lnTo>
                  <a:lnTo>
                    <a:pt x="11721" y="926"/>
                  </a:lnTo>
                  <a:lnTo>
                    <a:pt x="11648" y="948"/>
                  </a:lnTo>
                  <a:lnTo>
                    <a:pt x="11573" y="957"/>
                  </a:lnTo>
                  <a:lnTo>
                    <a:pt x="11535" y="958"/>
                  </a:lnTo>
                  <a:lnTo>
                    <a:pt x="11506" y="957"/>
                  </a:lnTo>
                  <a:lnTo>
                    <a:pt x="11447" y="949"/>
                  </a:lnTo>
                  <a:lnTo>
                    <a:pt x="11363" y="927"/>
                  </a:lnTo>
                  <a:lnTo>
                    <a:pt x="11257" y="878"/>
                  </a:lnTo>
                  <a:lnTo>
                    <a:pt x="11160" y="812"/>
                  </a:lnTo>
                  <a:lnTo>
                    <a:pt x="11114" y="774"/>
                  </a:lnTo>
                  <a:lnTo>
                    <a:pt x="11161" y="902"/>
                  </a:lnTo>
                  <a:lnTo>
                    <a:pt x="11252" y="1158"/>
                  </a:lnTo>
                  <a:lnTo>
                    <a:pt x="11305" y="1278"/>
                  </a:lnTo>
                  <a:lnTo>
                    <a:pt x="11341" y="1353"/>
                  </a:lnTo>
                  <a:lnTo>
                    <a:pt x="11427" y="1496"/>
                  </a:lnTo>
                  <a:lnTo>
                    <a:pt x="11528" y="1628"/>
                  </a:lnTo>
                  <a:lnTo>
                    <a:pt x="11646" y="1746"/>
                  </a:lnTo>
                  <a:lnTo>
                    <a:pt x="11710" y="1798"/>
                  </a:lnTo>
                  <a:lnTo>
                    <a:pt x="11745" y="1822"/>
                  </a:lnTo>
                  <a:lnTo>
                    <a:pt x="11817" y="1867"/>
                  </a:lnTo>
                  <a:lnTo>
                    <a:pt x="11892" y="1904"/>
                  </a:lnTo>
                  <a:lnTo>
                    <a:pt x="11970" y="1934"/>
                  </a:lnTo>
                  <a:lnTo>
                    <a:pt x="12050" y="1956"/>
                  </a:lnTo>
                  <a:lnTo>
                    <a:pt x="12132" y="1972"/>
                  </a:lnTo>
                  <a:lnTo>
                    <a:pt x="12215" y="1978"/>
                  </a:lnTo>
                  <a:lnTo>
                    <a:pt x="12299" y="1978"/>
                  </a:lnTo>
                  <a:lnTo>
                    <a:pt x="12342" y="1974"/>
                  </a:lnTo>
                  <a:lnTo>
                    <a:pt x="12382" y="1969"/>
                  </a:lnTo>
                  <a:lnTo>
                    <a:pt x="12462" y="1952"/>
                  </a:lnTo>
                  <a:lnTo>
                    <a:pt x="12539" y="1925"/>
                  </a:lnTo>
                  <a:lnTo>
                    <a:pt x="12611" y="1890"/>
                  </a:lnTo>
                  <a:lnTo>
                    <a:pt x="12679" y="1847"/>
                  </a:lnTo>
                  <a:lnTo>
                    <a:pt x="12741" y="1795"/>
                  </a:lnTo>
                  <a:lnTo>
                    <a:pt x="12795" y="1736"/>
                  </a:lnTo>
                  <a:lnTo>
                    <a:pt x="12843" y="1670"/>
                  </a:lnTo>
                  <a:lnTo>
                    <a:pt x="12864" y="1635"/>
                  </a:lnTo>
                  <a:lnTo>
                    <a:pt x="12881" y="1601"/>
                  </a:lnTo>
                  <a:lnTo>
                    <a:pt x="12908" y="1530"/>
                  </a:lnTo>
                  <a:lnTo>
                    <a:pt x="12927" y="1457"/>
                  </a:lnTo>
                  <a:lnTo>
                    <a:pt x="12937" y="1382"/>
                  </a:lnTo>
                  <a:lnTo>
                    <a:pt x="12937" y="1307"/>
                  </a:lnTo>
                  <a:lnTo>
                    <a:pt x="12927" y="1233"/>
                  </a:lnTo>
                  <a:lnTo>
                    <a:pt x="12907" y="1160"/>
                  </a:lnTo>
                  <a:lnTo>
                    <a:pt x="12876" y="1091"/>
                  </a:lnTo>
                  <a:lnTo>
                    <a:pt x="12855" y="1059"/>
                  </a:lnTo>
                  <a:lnTo>
                    <a:pt x="12837" y="1032"/>
                  </a:lnTo>
                  <a:lnTo>
                    <a:pt x="12793" y="986"/>
                  </a:lnTo>
                  <a:lnTo>
                    <a:pt x="12742" y="946"/>
                  </a:lnTo>
                  <a:lnTo>
                    <a:pt x="12686" y="914"/>
                  </a:lnTo>
                  <a:lnTo>
                    <a:pt x="12625" y="889"/>
                  </a:lnTo>
                  <a:lnTo>
                    <a:pt x="12563" y="872"/>
                  </a:lnTo>
                  <a:lnTo>
                    <a:pt x="12498" y="863"/>
                  </a:lnTo>
                  <a:lnTo>
                    <a:pt x="12434" y="862"/>
                  </a:lnTo>
                  <a:lnTo>
                    <a:pt x="12371" y="869"/>
                  </a:lnTo>
                  <a:lnTo>
                    <a:pt x="12310" y="883"/>
                  </a:lnTo>
                  <a:lnTo>
                    <a:pt x="12255" y="906"/>
                  </a:lnTo>
                  <a:lnTo>
                    <a:pt x="12203" y="937"/>
                  </a:lnTo>
                  <a:lnTo>
                    <a:pt x="12159" y="976"/>
                  </a:lnTo>
                  <a:lnTo>
                    <a:pt x="12123" y="1025"/>
                  </a:lnTo>
                  <a:lnTo>
                    <a:pt x="12095" y="1082"/>
                  </a:lnTo>
                  <a:lnTo>
                    <a:pt x="12080" y="1149"/>
                  </a:lnTo>
                  <a:lnTo>
                    <a:pt x="12077" y="1186"/>
                  </a:lnTo>
                  <a:lnTo>
                    <a:pt x="12077" y="1213"/>
                  </a:lnTo>
                  <a:lnTo>
                    <a:pt x="12081" y="1269"/>
                  </a:lnTo>
                  <a:lnTo>
                    <a:pt x="12093" y="1325"/>
                  </a:lnTo>
                  <a:lnTo>
                    <a:pt x="12111" y="1379"/>
                  </a:lnTo>
                  <a:lnTo>
                    <a:pt x="12137" y="1431"/>
                  </a:lnTo>
                  <a:lnTo>
                    <a:pt x="12169" y="1476"/>
                  </a:lnTo>
                  <a:lnTo>
                    <a:pt x="12208" y="1517"/>
                  </a:lnTo>
                  <a:lnTo>
                    <a:pt x="12255" y="1548"/>
                  </a:lnTo>
                  <a:lnTo>
                    <a:pt x="12281" y="1559"/>
                  </a:lnTo>
                  <a:lnTo>
                    <a:pt x="12313" y="1572"/>
                  </a:lnTo>
                  <a:lnTo>
                    <a:pt x="12384" y="1583"/>
                  </a:lnTo>
                  <a:lnTo>
                    <a:pt x="12456" y="1576"/>
                  </a:lnTo>
                  <a:lnTo>
                    <a:pt x="12523" y="1552"/>
                  </a:lnTo>
                  <a:lnTo>
                    <a:pt x="12552" y="1532"/>
                  </a:lnTo>
                  <a:lnTo>
                    <a:pt x="12567" y="1518"/>
                  </a:lnTo>
                  <a:lnTo>
                    <a:pt x="12590" y="1488"/>
                  </a:lnTo>
                  <a:lnTo>
                    <a:pt x="12607" y="1452"/>
                  </a:lnTo>
                  <a:lnTo>
                    <a:pt x="12616" y="1416"/>
                  </a:lnTo>
                  <a:lnTo>
                    <a:pt x="12618" y="1377"/>
                  </a:lnTo>
                  <a:lnTo>
                    <a:pt x="12610" y="1340"/>
                  </a:lnTo>
                  <a:lnTo>
                    <a:pt x="12593" y="1307"/>
                  </a:lnTo>
                  <a:lnTo>
                    <a:pt x="12567" y="1277"/>
                  </a:lnTo>
                  <a:lnTo>
                    <a:pt x="12550" y="1265"/>
                  </a:lnTo>
                  <a:lnTo>
                    <a:pt x="12542" y="1257"/>
                  </a:lnTo>
                  <a:lnTo>
                    <a:pt x="12539" y="1241"/>
                  </a:lnTo>
                  <a:lnTo>
                    <a:pt x="12548" y="1226"/>
                  </a:lnTo>
                  <a:lnTo>
                    <a:pt x="12563" y="1221"/>
                  </a:lnTo>
                  <a:lnTo>
                    <a:pt x="12574" y="1225"/>
                  </a:lnTo>
                  <a:lnTo>
                    <a:pt x="12601" y="1242"/>
                  </a:lnTo>
                  <a:lnTo>
                    <a:pt x="12641" y="1288"/>
                  </a:lnTo>
                  <a:lnTo>
                    <a:pt x="12667" y="1344"/>
                  </a:lnTo>
                  <a:lnTo>
                    <a:pt x="12679" y="1405"/>
                  </a:lnTo>
                  <a:lnTo>
                    <a:pt x="12680" y="1436"/>
                  </a:lnTo>
                  <a:lnTo>
                    <a:pt x="12680" y="1456"/>
                  </a:lnTo>
                  <a:lnTo>
                    <a:pt x="12673" y="1491"/>
                  </a:lnTo>
                  <a:lnTo>
                    <a:pt x="12655" y="1539"/>
                  </a:lnTo>
                  <a:lnTo>
                    <a:pt x="12614" y="1594"/>
                  </a:lnTo>
                  <a:lnTo>
                    <a:pt x="12559" y="1640"/>
                  </a:lnTo>
                  <a:lnTo>
                    <a:pt x="12530" y="1658"/>
                  </a:lnTo>
                  <a:lnTo>
                    <a:pt x="12498" y="1675"/>
                  </a:lnTo>
                  <a:lnTo>
                    <a:pt x="12435" y="1694"/>
                  </a:lnTo>
                  <a:lnTo>
                    <a:pt x="12369" y="1699"/>
                  </a:lnTo>
                  <a:lnTo>
                    <a:pt x="12304" y="1690"/>
                  </a:lnTo>
                  <a:lnTo>
                    <a:pt x="12240" y="1670"/>
                  </a:lnTo>
                  <a:lnTo>
                    <a:pt x="12182" y="1638"/>
                  </a:lnTo>
                  <a:lnTo>
                    <a:pt x="12129" y="1598"/>
                  </a:lnTo>
                  <a:lnTo>
                    <a:pt x="12082" y="1550"/>
                  </a:lnTo>
                  <a:lnTo>
                    <a:pt x="12063" y="1524"/>
                  </a:lnTo>
                  <a:lnTo>
                    <a:pt x="12046" y="1500"/>
                  </a:lnTo>
                  <a:lnTo>
                    <a:pt x="12018" y="1447"/>
                  </a:lnTo>
                  <a:lnTo>
                    <a:pt x="11997" y="1390"/>
                  </a:lnTo>
                  <a:lnTo>
                    <a:pt x="11984" y="1331"/>
                  </a:lnTo>
                  <a:lnTo>
                    <a:pt x="11976" y="1272"/>
                  </a:lnTo>
                  <a:lnTo>
                    <a:pt x="11976" y="1211"/>
                  </a:lnTo>
                  <a:lnTo>
                    <a:pt x="11984" y="1151"/>
                  </a:lnTo>
                  <a:lnTo>
                    <a:pt x="11998" y="1093"/>
                  </a:lnTo>
                  <a:lnTo>
                    <a:pt x="12008" y="1066"/>
                  </a:lnTo>
                  <a:lnTo>
                    <a:pt x="12021" y="1036"/>
                  </a:lnTo>
                  <a:lnTo>
                    <a:pt x="12054" y="983"/>
                  </a:lnTo>
                  <a:lnTo>
                    <a:pt x="12091" y="936"/>
                  </a:lnTo>
                  <a:lnTo>
                    <a:pt x="12137" y="896"/>
                  </a:lnTo>
                  <a:lnTo>
                    <a:pt x="12187" y="862"/>
                  </a:lnTo>
                  <a:lnTo>
                    <a:pt x="12242" y="835"/>
                  </a:lnTo>
                  <a:lnTo>
                    <a:pt x="12300" y="814"/>
                  </a:lnTo>
                  <a:lnTo>
                    <a:pt x="12361" y="802"/>
                  </a:lnTo>
                  <a:lnTo>
                    <a:pt x="12392" y="799"/>
                  </a:lnTo>
                  <a:lnTo>
                    <a:pt x="12423" y="796"/>
                  </a:lnTo>
                  <a:lnTo>
                    <a:pt x="12488" y="799"/>
                  </a:lnTo>
                  <a:lnTo>
                    <a:pt x="12550" y="809"/>
                  </a:lnTo>
                  <a:lnTo>
                    <a:pt x="12612" y="826"/>
                  </a:lnTo>
                  <a:lnTo>
                    <a:pt x="12672" y="850"/>
                  </a:lnTo>
                  <a:lnTo>
                    <a:pt x="12729" y="881"/>
                  </a:lnTo>
                  <a:lnTo>
                    <a:pt x="12781" y="918"/>
                  </a:lnTo>
                  <a:lnTo>
                    <a:pt x="12829" y="959"/>
                  </a:lnTo>
                  <a:lnTo>
                    <a:pt x="12851" y="983"/>
                  </a:lnTo>
                  <a:lnTo>
                    <a:pt x="12873" y="1010"/>
                  </a:lnTo>
                  <a:lnTo>
                    <a:pt x="12911" y="1067"/>
                  </a:lnTo>
                  <a:lnTo>
                    <a:pt x="12940" y="1128"/>
                  </a:lnTo>
                  <a:lnTo>
                    <a:pt x="12961" y="1193"/>
                  </a:lnTo>
                  <a:lnTo>
                    <a:pt x="12974" y="1259"/>
                  </a:lnTo>
                  <a:lnTo>
                    <a:pt x="12979" y="1327"/>
                  </a:lnTo>
                  <a:lnTo>
                    <a:pt x="12978" y="1395"/>
                  </a:lnTo>
                  <a:lnTo>
                    <a:pt x="12969" y="1463"/>
                  </a:lnTo>
                  <a:lnTo>
                    <a:pt x="12961" y="1497"/>
                  </a:lnTo>
                  <a:lnTo>
                    <a:pt x="12949" y="1548"/>
                  </a:lnTo>
                  <a:lnTo>
                    <a:pt x="12911" y="1642"/>
                  </a:lnTo>
                  <a:lnTo>
                    <a:pt x="12886" y="1686"/>
                  </a:lnTo>
                  <a:lnTo>
                    <a:pt x="12924" y="1650"/>
                  </a:lnTo>
                  <a:lnTo>
                    <a:pt x="13004" y="1584"/>
                  </a:lnTo>
                  <a:lnTo>
                    <a:pt x="13091" y="1530"/>
                  </a:lnTo>
                  <a:lnTo>
                    <a:pt x="13163" y="1501"/>
                  </a:lnTo>
                  <a:lnTo>
                    <a:pt x="13215" y="1489"/>
                  </a:lnTo>
                  <a:lnTo>
                    <a:pt x="13242" y="1487"/>
                  </a:lnTo>
                  <a:lnTo>
                    <a:pt x="13267" y="1484"/>
                  </a:lnTo>
                  <a:lnTo>
                    <a:pt x="13316" y="1488"/>
                  </a:lnTo>
                  <a:lnTo>
                    <a:pt x="13366" y="1500"/>
                  </a:lnTo>
                  <a:lnTo>
                    <a:pt x="13412" y="1519"/>
                  </a:lnTo>
                  <a:lnTo>
                    <a:pt x="13455" y="1545"/>
                  </a:lnTo>
                  <a:lnTo>
                    <a:pt x="13493" y="1579"/>
                  </a:lnTo>
                  <a:lnTo>
                    <a:pt x="13522" y="1618"/>
                  </a:lnTo>
                  <a:lnTo>
                    <a:pt x="13543" y="1663"/>
                  </a:lnTo>
                  <a:lnTo>
                    <a:pt x="13550" y="1688"/>
                  </a:lnTo>
                  <a:lnTo>
                    <a:pt x="13553" y="1711"/>
                  </a:lnTo>
                  <a:lnTo>
                    <a:pt x="13552" y="1758"/>
                  </a:lnTo>
                  <a:lnTo>
                    <a:pt x="13542" y="1804"/>
                  </a:lnTo>
                  <a:lnTo>
                    <a:pt x="13522" y="1848"/>
                  </a:lnTo>
                  <a:lnTo>
                    <a:pt x="13495" y="1886"/>
                  </a:lnTo>
                  <a:lnTo>
                    <a:pt x="13460" y="1917"/>
                  </a:lnTo>
                  <a:lnTo>
                    <a:pt x="13420" y="1939"/>
                  </a:lnTo>
                  <a:lnTo>
                    <a:pt x="13373" y="1948"/>
                  </a:lnTo>
                  <a:lnTo>
                    <a:pt x="13349" y="19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762000" y="1237779"/>
            <a:ext cx="1066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762000" y="3717454"/>
            <a:ext cx="1066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1429919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2276871"/>
            <a:ext cx="10515600" cy="3900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1838"/>
          <p:cNvSpPr>
            <a:spLocks/>
          </p:cNvSpPr>
          <p:nvPr userDrawn="1"/>
        </p:nvSpPr>
        <p:spPr bwMode="auto">
          <a:xfrm>
            <a:off x="4550870" y="1484784"/>
            <a:ext cx="3090260" cy="520820"/>
          </a:xfrm>
          <a:custGeom>
            <a:avLst/>
            <a:gdLst>
              <a:gd name="T0" fmla="*/ 12734 w 13553"/>
              <a:gd name="T1" fmla="*/ 414 h 2287"/>
              <a:gd name="T2" fmla="*/ 10662 w 13553"/>
              <a:gd name="T3" fmla="*/ 2025 h 2287"/>
              <a:gd name="T4" fmla="*/ 9290 w 13553"/>
              <a:gd name="T5" fmla="*/ 854 h 2287"/>
              <a:gd name="T6" fmla="*/ 9942 w 13553"/>
              <a:gd name="T7" fmla="*/ 1322 h 2287"/>
              <a:gd name="T8" fmla="*/ 10250 w 13553"/>
              <a:gd name="T9" fmla="*/ 1254 h 2287"/>
              <a:gd name="T10" fmla="*/ 10708 w 13553"/>
              <a:gd name="T11" fmla="*/ 1029 h 2287"/>
              <a:gd name="T12" fmla="*/ 10231 w 13553"/>
              <a:gd name="T13" fmla="*/ 769 h 2287"/>
              <a:gd name="T14" fmla="*/ 10239 w 13553"/>
              <a:gd name="T15" fmla="*/ 630 h 2287"/>
              <a:gd name="T16" fmla="*/ 10146 w 13553"/>
              <a:gd name="T17" fmla="*/ 1120 h 2287"/>
              <a:gd name="T18" fmla="*/ 9661 w 13553"/>
              <a:gd name="T19" fmla="*/ 293 h 2287"/>
              <a:gd name="T20" fmla="*/ 9420 w 13553"/>
              <a:gd name="T21" fmla="*/ 184 h 2287"/>
              <a:gd name="T22" fmla="*/ 9485 w 13553"/>
              <a:gd name="T23" fmla="*/ 467 h 2287"/>
              <a:gd name="T24" fmla="*/ 7284 w 13553"/>
              <a:gd name="T25" fmla="*/ 654 h 2287"/>
              <a:gd name="T26" fmla="*/ 4862 w 13553"/>
              <a:gd name="T27" fmla="*/ 363 h 2287"/>
              <a:gd name="T28" fmla="*/ 4312 w 13553"/>
              <a:gd name="T29" fmla="*/ 132 h 2287"/>
              <a:gd name="T30" fmla="*/ 4354 w 13553"/>
              <a:gd name="T31" fmla="*/ 92 h 2287"/>
              <a:gd name="T32" fmla="*/ 4481 w 13553"/>
              <a:gd name="T33" fmla="*/ 622 h 2287"/>
              <a:gd name="T34" fmla="*/ 2976 w 13553"/>
              <a:gd name="T35" fmla="*/ 383 h 2287"/>
              <a:gd name="T36" fmla="*/ 2954 w 13553"/>
              <a:gd name="T37" fmla="*/ 666 h 2287"/>
              <a:gd name="T38" fmla="*/ 2825 w 13553"/>
              <a:gd name="T39" fmla="*/ 394 h 2287"/>
              <a:gd name="T40" fmla="*/ 3193 w 13553"/>
              <a:gd name="T41" fmla="*/ 1658 h 2287"/>
              <a:gd name="T42" fmla="*/ 3442 w 13553"/>
              <a:gd name="T43" fmla="*/ 1344 h 2287"/>
              <a:gd name="T44" fmla="*/ 3641 w 13553"/>
              <a:gd name="T45" fmla="*/ 1465 h 2287"/>
              <a:gd name="T46" fmla="*/ 3588 w 13553"/>
              <a:gd name="T47" fmla="*/ 2136 h 2287"/>
              <a:gd name="T48" fmla="*/ 1601 w 13553"/>
              <a:gd name="T49" fmla="*/ 292 h 2287"/>
              <a:gd name="T50" fmla="*/ 123 w 13553"/>
              <a:gd name="T51" fmla="*/ 480 h 2287"/>
              <a:gd name="T52" fmla="*/ 338 w 13553"/>
              <a:gd name="T53" fmla="*/ 797 h 2287"/>
              <a:gd name="T54" fmla="*/ 1312 w 13553"/>
              <a:gd name="T55" fmla="*/ 1452 h 2287"/>
              <a:gd name="T56" fmla="*/ 873 w 13553"/>
              <a:gd name="T57" fmla="*/ 831 h 2287"/>
              <a:gd name="T58" fmla="*/ 1418 w 13553"/>
              <a:gd name="T59" fmla="*/ 856 h 2287"/>
              <a:gd name="T60" fmla="*/ 645 w 13553"/>
              <a:gd name="T61" fmla="*/ 757 h 2287"/>
              <a:gd name="T62" fmla="*/ 2394 w 13553"/>
              <a:gd name="T63" fmla="*/ 1475 h 2287"/>
              <a:gd name="T64" fmla="*/ 1429 w 13553"/>
              <a:gd name="T65" fmla="*/ 1855 h 2287"/>
              <a:gd name="T66" fmla="*/ 1919 w 13553"/>
              <a:gd name="T67" fmla="*/ 2022 h 2287"/>
              <a:gd name="T68" fmla="*/ 1914 w 13553"/>
              <a:gd name="T69" fmla="*/ 1924 h 2287"/>
              <a:gd name="T70" fmla="*/ 2783 w 13553"/>
              <a:gd name="T71" fmla="*/ 2075 h 2287"/>
              <a:gd name="T72" fmla="*/ 4341 w 13553"/>
              <a:gd name="T73" fmla="*/ 2252 h 2287"/>
              <a:gd name="T74" fmla="*/ 4352 w 13553"/>
              <a:gd name="T75" fmla="*/ 2012 h 2287"/>
              <a:gd name="T76" fmla="*/ 4451 w 13553"/>
              <a:gd name="T77" fmla="*/ 1759 h 2287"/>
              <a:gd name="T78" fmla="*/ 4133 w 13553"/>
              <a:gd name="T79" fmla="*/ 1623 h 2287"/>
              <a:gd name="T80" fmla="*/ 5129 w 13553"/>
              <a:gd name="T81" fmla="*/ 1534 h 2287"/>
              <a:gd name="T82" fmla="*/ 5283 w 13553"/>
              <a:gd name="T83" fmla="*/ 1054 h 2287"/>
              <a:gd name="T84" fmla="*/ 4427 w 13553"/>
              <a:gd name="T85" fmla="*/ 959 h 2287"/>
              <a:gd name="T86" fmla="*/ 6759 w 13553"/>
              <a:gd name="T87" fmla="*/ 1089 h 2287"/>
              <a:gd name="T88" fmla="*/ 8911 w 13553"/>
              <a:gd name="T89" fmla="*/ 581 h 2287"/>
              <a:gd name="T90" fmla="*/ 8325 w 13553"/>
              <a:gd name="T91" fmla="*/ 1321 h 2287"/>
              <a:gd name="T92" fmla="*/ 8172 w 13553"/>
              <a:gd name="T93" fmla="*/ 1159 h 2287"/>
              <a:gd name="T94" fmla="*/ 9322 w 13553"/>
              <a:gd name="T95" fmla="*/ 1079 h 2287"/>
              <a:gd name="T96" fmla="*/ 8990 w 13553"/>
              <a:gd name="T97" fmla="*/ 1990 h 2287"/>
              <a:gd name="T98" fmla="*/ 9145 w 13553"/>
              <a:gd name="T99" fmla="*/ 1908 h 2287"/>
              <a:gd name="T100" fmla="*/ 8898 w 13553"/>
              <a:gd name="T101" fmla="*/ 1987 h 2287"/>
              <a:gd name="T102" fmla="*/ 10399 w 13553"/>
              <a:gd name="T103" fmla="*/ 2266 h 2287"/>
              <a:gd name="T104" fmla="*/ 11891 w 13553"/>
              <a:gd name="T105" fmla="*/ 1792 h 2287"/>
              <a:gd name="T106" fmla="*/ 11446 w 13553"/>
              <a:gd name="T107" fmla="*/ 1871 h 2287"/>
              <a:gd name="T108" fmla="*/ 12163 w 13553"/>
              <a:gd name="T109" fmla="*/ 1738 h 2287"/>
              <a:gd name="T110" fmla="*/ 11573 w 13553"/>
              <a:gd name="T111" fmla="*/ 1330 h 2287"/>
              <a:gd name="T112" fmla="*/ 12679 w 13553"/>
              <a:gd name="T113" fmla="*/ 440 h 2287"/>
              <a:gd name="T114" fmla="*/ 12080 w 13553"/>
              <a:gd name="T115" fmla="*/ 1137 h 2287"/>
              <a:gd name="T116" fmla="*/ 12574 w 13553"/>
              <a:gd name="T117" fmla="*/ 1062 h 2287"/>
              <a:gd name="T118" fmla="*/ 12008 w 13553"/>
              <a:gd name="T119" fmla="*/ 1221 h 2287"/>
              <a:gd name="T120" fmla="*/ 12911 w 13553"/>
              <a:gd name="T121" fmla="*/ 644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53" h="2287">
                <a:moveTo>
                  <a:pt x="13349" y="339"/>
                </a:moveTo>
                <a:lnTo>
                  <a:pt x="13338" y="340"/>
                </a:lnTo>
                <a:lnTo>
                  <a:pt x="13321" y="348"/>
                </a:lnTo>
                <a:lnTo>
                  <a:pt x="13307" y="367"/>
                </a:lnTo>
                <a:lnTo>
                  <a:pt x="13307" y="398"/>
                </a:lnTo>
                <a:lnTo>
                  <a:pt x="13321" y="418"/>
                </a:lnTo>
                <a:lnTo>
                  <a:pt x="13338" y="427"/>
                </a:lnTo>
                <a:lnTo>
                  <a:pt x="13349" y="428"/>
                </a:lnTo>
                <a:lnTo>
                  <a:pt x="13366" y="431"/>
                </a:lnTo>
                <a:lnTo>
                  <a:pt x="13395" y="445"/>
                </a:lnTo>
                <a:lnTo>
                  <a:pt x="13430" y="480"/>
                </a:lnTo>
                <a:lnTo>
                  <a:pt x="13447" y="508"/>
                </a:lnTo>
                <a:lnTo>
                  <a:pt x="13454" y="527"/>
                </a:lnTo>
                <a:lnTo>
                  <a:pt x="13459" y="562"/>
                </a:lnTo>
                <a:lnTo>
                  <a:pt x="13454" y="597"/>
                </a:lnTo>
                <a:lnTo>
                  <a:pt x="13439" y="629"/>
                </a:lnTo>
                <a:lnTo>
                  <a:pt x="13430" y="644"/>
                </a:lnTo>
                <a:lnTo>
                  <a:pt x="13415" y="665"/>
                </a:lnTo>
                <a:lnTo>
                  <a:pt x="13378" y="696"/>
                </a:lnTo>
                <a:lnTo>
                  <a:pt x="13337" y="716"/>
                </a:lnTo>
                <a:lnTo>
                  <a:pt x="13292" y="727"/>
                </a:lnTo>
                <a:lnTo>
                  <a:pt x="13244" y="730"/>
                </a:lnTo>
                <a:lnTo>
                  <a:pt x="13196" y="726"/>
                </a:lnTo>
                <a:lnTo>
                  <a:pt x="13126" y="709"/>
                </a:lnTo>
                <a:lnTo>
                  <a:pt x="13083" y="691"/>
                </a:lnTo>
                <a:lnTo>
                  <a:pt x="13034" y="666"/>
                </a:lnTo>
                <a:lnTo>
                  <a:pt x="12943" y="600"/>
                </a:lnTo>
                <a:lnTo>
                  <a:pt x="12817" y="488"/>
                </a:lnTo>
                <a:lnTo>
                  <a:pt x="12734" y="414"/>
                </a:lnTo>
                <a:lnTo>
                  <a:pt x="12707" y="392"/>
                </a:lnTo>
                <a:lnTo>
                  <a:pt x="12646" y="350"/>
                </a:lnTo>
                <a:lnTo>
                  <a:pt x="12579" y="314"/>
                </a:lnTo>
                <a:lnTo>
                  <a:pt x="12509" y="289"/>
                </a:lnTo>
                <a:lnTo>
                  <a:pt x="12472" y="284"/>
                </a:lnTo>
                <a:lnTo>
                  <a:pt x="12413" y="269"/>
                </a:lnTo>
                <a:lnTo>
                  <a:pt x="12294" y="253"/>
                </a:lnTo>
                <a:lnTo>
                  <a:pt x="12172" y="253"/>
                </a:lnTo>
                <a:lnTo>
                  <a:pt x="12051" y="269"/>
                </a:lnTo>
                <a:lnTo>
                  <a:pt x="11992" y="282"/>
                </a:lnTo>
                <a:lnTo>
                  <a:pt x="11953" y="292"/>
                </a:lnTo>
                <a:lnTo>
                  <a:pt x="11876" y="319"/>
                </a:lnTo>
                <a:lnTo>
                  <a:pt x="11802" y="353"/>
                </a:lnTo>
                <a:lnTo>
                  <a:pt x="11731" y="392"/>
                </a:lnTo>
                <a:lnTo>
                  <a:pt x="11630" y="459"/>
                </a:lnTo>
                <a:lnTo>
                  <a:pt x="11506" y="565"/>
                </a:lnTo>
                <a:lnTo>
                  <a:pt x="11450" y="624"/>
                </a:lnTo>
                <a:lnTo>
                  <a:pt x="11397" y="685"/>
                </a:lnTo>
                <a:lnTo>
                  <a:pt x="11303" y="816"/>
                </a:lnTo>
                <a:lnTo>
                  <a:pt x="11223" y="956"/>
                </a:lnTo>
                <a:lnTo>
                  <a:pt x="11154" y="1102"/>
                </a:lnTo>
                <a:lnTo>
                  <a:pt x="11123" y="1177"/>
                </a:lnTo>
                <a:lnTo>
                  <a:pt x="11067" y="1322"/>
                </a:lnTo>
                <a:lnTo>
                  <a:pt x="10981" y="1547"/>
                </a:lnTo>
                <a:lnTo>
                  <a:pt x="10916" y="1690"/>
                </a:lnTo>
                <a:lnTo>
                  <a:pt x="10838" y="1827"/>
                </a:lnTo>
                <a:lnTo>
                  <a:pt x="10769" y="1917"/>
                </a:lnTo>
                <a:lnTo>
                  <a:pt x="10718" y="1974"/>
                </a:lnTo>
                <a:lnTo>
                  <a:pt x="10662" y="2025"/>
                </a:lnTo>
                <a:lnTo>
                  <a:pt x="10600" y="2070"/>
                </a:lnTo>
                <a:lnTo>
                  <a:pt x="10530" y="2109"/>
                </a:lnTo>
                <a:lnTo>
                  <a:pt x="10454" y="2141"/>
                </a:lnTo>
                <a:lnTo>
                  <a:pt x="10413" y="2154"/>
                </a:lnTo>
                <a:lnTo>
                  <a:pt x="10379" y="2164"/>
                </a:lnTo>
                <a:lnTo>
                  <a:pt x="10309" y="2176"/>
                </a:lnTo>
                <a:lnTo>
                  <a:pt x="10241" y="2182"/>
                </a:lnTo>
                <a:lnTo>
                  <a:pt x="10171" y="2180"/>
                </a:lnTo>
                <a:lnTo>
                  <a:pt x="10101" y="2173"/>
                </a:lnTo>
                <a:lnTo>
                  <a:pt x="10032" y="2158"/>
                </a:lnTo>
                <a:lnTo>
                  <a:pt x="9966" y="2136"/>
                </a:lnTo>
                <a:lnTo>
                  <a:pt x="9901" y="2109"/>
                </a:lnTo>
                <a:lnTo>
                  <a:pt x="9870" y="2092"/>
                </a:lnTo>
                <a:lnTo>
                  <a:pt x="9839" y="2074"/>
                </a:lnTo>
                <a:lnTo>
                  <a:pt x="9779" y="2034"/>
                </a:lnTo>
                <a:lnTo>
                  <a:pt x="9726" y="1987"/>
                </a:lnTo>
                <a:lnTo>
                  <a:pt x="9677" y="1937"/>
                </a:lnTo>
                <a:lnTo>
                  <a:pt x="9634" y="1882"/>
                </a:lnTo>
                <a:lnTo>
                  <a:pt x="9595" y="1823"/>
                </a:lnTo>
                <a:lnTo>
                  <a:pt x="9546" y="1728"/>
                </a:lnTo>
                <a:lnTo>
                  <a:pt x="9521" y="1661"/>
                </a:lnTo>
                <a:lnTo>
                  <a:pt x="9489" y="1556"/>
                </a:lnTo>
                <a:lnTo>
                  <a:pt x="9438" y="1328"/>
                </a:lnTo>
                <a:lnTo>
                  <a:pt x="9394" y="1154"/>
                </a:lnTo>
                <a:lnTo>
                  <a:pt x="9358" y="1042"/>
                </a:lnTo>
                <a:lnTo>
                  <a:pt x="9311" y="937"/>
                </a:lnTo>
                <a:lnTo>
                  <a:pt x="9252" y="843"/>
                </a:lnTo>
                <a:lnTo>
                  <a:pt x="9215" y="800"/>
                </a:lnTo>
                <a:lnTo>
                  <a:pt x="9290" y="854"/>
                </a:lnTo>
                <a:lnTo>
                  <a:pt x="9366" y="906"/>
                </a:lnTo>
                <a:lnTo>
                  <a:pt x="9454" y="963"/>
                </a:lnTo>
                <a:lnTo>
                  <a:pt x="9642" y="1066"/>
                </a:lnTo>
                <a:lnTo>
                  <a:pt x="9740" y="1108"/>
                </a:lnTo>
                <a:lnTo>
                  <a:pt x="9782" y="1153"/>
                </a:lnTo>
                <a:lnTo>
                  <a:pt x="9819" y="1200"/>
                </a:lnTo>
                <a:lnTo>
                  <a:pt x="9848" y="1241"/>
                </a:lnTo>
                <a:lnTo>
                  <a:pt x="9887" y="1315"/>
                </a:lnTo>
                <a:lnTo>
                  <a:pt x="9906" y="1365"/>
                </a:lnTo>
                <a:lnTo>
                  <a:pt x="9915" y="1417"/>
                </a:lnTo>
                <a:lnTo>
                  <a:pt x="9913" y="1465"/>
                </a:lnTo>
                <a:lnTo>
                  <a:pt x="9894" y="1508"/>
                </a:lnTo>
                <a:lnTo>
                  <a:pt x="9857" y="1544"/>
                </a:lnTo>
                <a:lnTo>
                  <a:pt x="9828" y="1557"/>
                </a:lnTo>
                <a:lnTo>
                  <a:pt x="9819" y="1561"/>
                </a:lnTo>
                <a:lnTo>
                  <a:pt x="9808" y="1572"/>
                </a:lnTo>
                <a:lnTo>
                  <a:pt x="9799" y="1595"/>
                </a:lnTo>
                <a:lnTo>
                  <a:pt x="9806" y="1622"/>
                </a:lnTo>
                <a:lnTo>
                  <a:pt x="9824" y="1636"/>
                </a:lnTo>
                <a:lnTo>
                  <a:pt x="9841" y="1639"/>
                </a:lnTo>
                <a:lnTo>
                  <a:pt x="9850" y="1637"/>
                </a:lnTo>
                <a:lnTo>
                  <a:pt x="9878" y="1632"/>
                </a:lnTo>
                <a:lnTo>
                  <a:pt x="9920" y="1602"/>
                </a:lnTo>
                <a:lnTo>
                  <a:pt x="9952" y="1558"/>
                </a:lnTo>
                <a:lnTo>
                  <a:pt x="9970" y="1509"/>
                </a:lnTo>
                <a:lnTo>
                  <a:pt x="9975" y="1483"/>
                </a:lnTo>
                <a:lnTo>
                  <a:pt x="9979" y="1449"/>
                </a:lnTo>
                <a:lnTo>
                  <a:pt x="9968" y="1385"/>
                </a:lnTo>
                <a:lnTo>
                  <a:pt x="9942" y="1322"/>
                </a:lnTo>
                <a:lnTo>
                  <a:pt x="9909" y="1264"/>
                </a:lnTo>
                <a:lnTo>
                  <a:pt x="9891" y="1237"/>
                </a:lnTo>
                <a:lnTo>
                  <a:pt x="9852" y="1184"/>
                </a:lnTo>
                <a:lnTo>
                  <a:pt x="9808" y="1136"/>
                </a:lnTo>
                <a:lnTo>
                  <a:pt x="9865" y="1155"/>
                </a:lnTo>
                <a:lnTo>
                  <a:pt x="9980" y="1189"/>
                </a:lnTo>
                <a:lnTo>
                  <a:pt x="10038" y="1200"/>
                </a:lnTo>
                <a:lnTo>
                  <a:pt x="10040" y="1202"/>
                </a:lnTo>
                <a:lnTo>
                  <a:pt x="10062" y="1226"/>
                </a:lnTo>
                <a:lnTo>
                  <a:pt x="10094" y="1282"/>
                </a:lnTo>
                <a:lnTo>
                  <a:pt x="10112" y="1344"/>
                </a:lnTo>
                <a:lnTo>
                  <a:pt x="10114" y="1410"/>
                </a:lnTo>
                <a:lnTo>
                  <a:pt x="10107" y="1445"/>
                </a:lnTo>
                <a:lnTo>
                  <a:pt x="10106" y="1456"/>
                </a:lnTo>
                <a:lnTo>
                  <a:pt x="10108" y="1471"/>
                </a:lnTo>
                <a:lnTo>
                  <a:pt x="10123" y="1487"/>
                </a:lnTo>
                <a:lnTo>
                  <a:pt x="10151" y="1491"/>
                </a:lnTo>
                <a:lnTo>
                  <a:pt x="10169" y="1479"/>
                </a:lnTo>
                <a:lnTo>
                  <a:pt x="10177" y="1465"/>
                </a:lnTo>
                <a:lnTo>
                  <a:pt x="10180" y="1456"/>
                </a:lnTo>
                <a:lnTo>
                  <a:pt x="10182" y="1422"/>
                </a:lnTo>
                <a:lnTo>
                  <a:pt x="10172" y="1356"/>
                </a:lnTo>
                <a:lnTo>
                  <a:pt x="10147" y="1293"/>
                </a:lnTo>
                <a:lnTo>
                  <a:pt x="10110" y="1234"/>
                </a:lnTo>
                <a:lnTo>
                  <a:pt x="10086" y="1210"/>
                </a:lnTo>
                <a:lnTo>
                  <a:pt x="10136" y="1215"/>
                </a:lnTo>
                <a:lnTo>
                  <a:pt x="10184" y="1217"/>
                </a:lnTo>
                <a:lnTo>
                  <a:pt x="10207" y="1228"/>
                </a:lnTo>
                <a:lnTo>
                  <a:pt x="10250" y="1254"/>
                </a:lnTo>
                <a:lnTo>
                  <a:pt x="10289" y="1286"/>
                </a:lnTo>
                <a:lnTo>
                  <a:pt x="10321" y="1325"/>
                </a:lnTo>
                <a:lnTo>
                  <a:pt x="10334" y="1348"/>
                </a:lnTo>
                <a:lnTo>
                  <a:pt x="10349" y="1378"/>
                </a:lnTo>
                <a:lnTo>
                  <a:pt x="10364" y="1443"/>
                </a:lnTo>
                <a:lnTo>
                  <a:pt x="10360" y="1506"/>
                </a:lnTo>
                <a:lnTo>
                  <a:pt x="10344" y="1570"/>
                </a:lnTo>
                <a:lnTo>
                  <a:pt x="10331" y="1601"/>
                </a:lnTo>
                <a:lnTo>
                  <a:pt x="10326" y="1618"/>
                </a:lnTo>
                <a:lnTo>
                  <a:pt x="10336" y="1644"/>
                </a:lnTo>
                <a:lnTo>
                  <a:pt x="10360" y="1658"/>
                </a:lnTo>
                <a:lnTo>
                  <a:pt x="10379" y="1655"/>
                </a:lnTo>
                <a:lnTo>
                  <a:pt x="10391" y="1646"/>
                </a:lnTo>
                <a:lnTo>
                  <a:pt x="10395" y="1639"/>
                </a:lnTo>
                <a:lnTo>
                  <a:pt x="10409" y="1609"/>
                </a:lnTo>
                <a:lnTo>
                  <a:pt x="10423" y="1548"/>
                </a:lnTo>
                <a:lnTo>
                  <a:pt x="10425" y="1486"/>
                </a:lnTo>
                <a:lnTo>
                  <a:pt x="10413" y="1423"/>
                </a:lnTo>
                <a:lnTo>
                  <a:pt x="10390" y="1365"/>
                </a:lnTo>
                <a:lnTo>
                  <a:pt x="10357" y="1313"/>
                </a:lnTo>
                <a:lnTo>
                  <a:pt x="10314" y="1267"/>
                </a:lnTo>
                <a:lnTo>
                  <a:pt x="10264" y="1230"/>
                </a:lnTo>
                <a:lnTo>
                  <a:pt x="10235" y="1217"/>
                </a:lnTo>
                <a:lnTo>
                  <a:pt x="10296" y="1213"/>
                </a:lnTo>
                <a:lnTo>
                  <a:pt x="10414" y="1193"/>
                </a:lnTo>
                <a:lnTo>
                  <a:pt x="10526" y="1153"/>
                </a:lnTo>
                <a:lnTo>
                  <a:pt x="10631" y="1094"/>
                </a:lnTo>
                <a:lnTo>
                  <a:pt x="10679" y="1055"/>
                </a:lnTo>
                <a:lnTo>
                  <a:pt x="10708" y="1029"/>
                </a:lnTo>
                <a:lnTo>
                  <a:pt x="10759" y="970"/>
                </a:lnTo>
                <a:lnTo>
                  <a:pt x="10799" y="901"/>
                </a:lnTo>
                <a:lnTo>
                  <a:pt x="10829" y="829"/>
                </a:lnTo>
                <a:lnTo>
                  <a:pt x="10846" y="751"/>
                </a:lnTo>
                <a:lnTo>
                  <a:pt x="10851" y="673"/>
                </a:lnTo>
                <a:lnTo>
                  <a:pt x="10842" y="595"/>
                </a:lnTo>
                <a:lnTo>
                  <a:pt x="10819" y="520"/>
                </a:lnTo>
                <a:lnTo>
                  <a:pt x="10802" y="485"/>
                </a:lnTo>
                <a:lnTo>
                  <a:pt x="10790" y="464"/>
                </a:lnTo>
                <a:lnTo>
                  <a:pt x="10762" y="427"/>
                </a:lnTo>
                <a:lnTo>
                  <a:pt x="10728" y="394"/>
                </a:lnTo>
                <a:lnTo>
                  <a:pt x="10690" y="366"/>
                </a:lnTo>
                <a:lnTo>
                  <a:pt x="10628" y="332"/>
                </a:lnTo>
                <a:lnTo>
                  <a:pt x="10536" y="306"/>
                </a:lnTo>
                <a:lnTo>
                  <a:pt x="10443" y="301"/>
                </a:lnTo>
                <a:lnTo>
                  <a:pt x="10375" y="314"/>
                </a:lnTo>
                <a:lnTo>
                  <a:pt x="10333" y="328"/>
                </a:lnTo>
                <a:lnTo>
                  <a:pt x="10292" y="350"/>
                </a:lnTo>
                <a:lnTo>
                  <a:pt x="10256" y="379"/>
                </a:lnTo>
                <a:lnTo>
                  <a:pt x="10225" y="412"/>
                </a:lnTo>
                <a:lnTo>
                  <a:pt x="10199" y="454"/>
                </a:lnTo>
                <a:lnTo>
                  <a:pt x="10187" y="477"/>
                </a:lnTo>
                <a:lnTo>
                  <a:pt x="10180" y="501"/>
                </a:lnTo>
                <a:lnTo>
                  <a:pt x="10168" y="549"/>
                </a:lnTo>
                <a:lnTo>
                  <a:pt x="10163" y="598"/>
                </a:lnTo>
                <a:lnTo>
                  <a:pt x="10167" y="646"/>
                </a:lnTo>
                <a:lnTo>
                  <a:pt x="10180" y="691"/>
                </a:lnTo>
                <a:lnTo>
                  <a:pt x="10200" y="733"/>
                </a:lnTo>
                <a:lnTo>
                  <a:pt x="10231" y="769"/>
                </a:lnTo>
                <a:lnTo>
                  <a:pt x="10272" y="799"/>
                </a:lnTo>
                <a:lnTo>
                  <a:pt x="10295" y="809"/>
                </a:lnTo>
                <a:lnTo>
                  <a:pt x="10317" y="818"/>
                </a:lnTo>
                <a:lnTo>
                  <a:pt x="10364" y="826"/>
                </a:lnTo>
                <a:lnTo>
                  <a:pt x="10413" y="825"/>
                </a:lnTo>
                <a:lnTo>
                  <a:pt x="10460" y="816"/>
                </a:lnTo>
                <a:lnTo>
                  <a:pt x="10505" y="796"/>
                </a:lnTo>
                <a:lnTo>
                  <a:pt x="10544" y="770"/>
                </a:lnTo>
                <a:lnTo>
                  <a:pt x="10575" y="735"/>
                </a:lnTo>
                <a:lnTo>
                  <a:pt x="10594" y="691"/>
                </a:lnTo>
                <a:lnTo>
                  <a:pt x="10600" y="666"/>
                </a:lnTo>
                <a:lnTo>
                  <a:pt x="10601" y="652"/>
                </a:lnTo>
                <a:lnTo>
                  <a:pt x="10596" y="629"/>
                </a:lnTo>
                <a:lnTo>
                  <a:pt x="10583" y="609"/>
                </a:lnTo>
                <a:lnTo>
                  <a:pt x="10565" y="597"/>
                </a:lnTo>
                <a:lnTo>
                  <a:pt x="10544" y="590"/>
                </a:lnTo>
                <a:lnTo>
                  <a:pt x="10522" y="591"/>
                </a:lnTo>
                <a:lnTo>
                  <a:pt x="10502" y="602"/>
                </a:lnTo>
                <a:lnTo>
                  <a:pt x="10487" y="621"/>
                </a:lnTo>
                <a:lnTo>
                  <a:pt x="10482" y="634"/>
                </a:lnTo>
                <a:lnTo>
                  <a:pt x="10473" y="657"/>
                </a:lnTo>
                <a:lnTo>
                  <a:pt x="10440" y="692"/>
                </a:lnTo>
                <a:lnTo>
                  <a:pt x="10395" y="711"/>
                </a:lnTo>
                <a:lnTo>
                  <a:pt x="10347" y="714"/>
                </a:lnTo>
                <a:lnTo>
                  <a:pt x="10322" y="711"/>
                </a:lnTo>
                <a:lnTo>
                  <a:pt x="10304" y="705"/>
                </a:lnTo>
                <a:lnTo>
                  <a:pt x="10276" y="687"/>
                </a:lnTo>
                <a:lnTo>
                  <a:pt x="10255" y="661"/>
                </a:lnTo>
                <a:lnTo>
                  <a:pt x="10239" y="630"/>
                </a:lnTo>
                <a:lnTo>
                  <a:pt x="10229" y="578"/>
                </a:lnTo>
                <a:lnTo>
                  <a:pt x="10234" y="507"/>
                </a:lnTo>
                <a:lnTo>
                  <a:pt x="10244" y="476"/>
                </a:lnTo>
                <a:lnTo>
                  <a:pt x="10254" y="459"/>
                </a:lnTo>
                <a:lnTo>
                  <a:pt x="10274" y="427"/>
                </a:lnTo>
                <a:lnTo>
                  <a:pt x="10298" y="402"/>
                </a:lnTo>
                <a:lnTo>
                  <a:pt x="10325" y="381"/>
                </a:lnTo>
                <a:lnTo>
                  <a:pt x="10371" y="361"/>
                </a:lnTo>
                <a:lnTo>
                  <a:pt x="10439" y="352"/>
                </a:lnTo>
                <a:lnTo>
                  <a:pt x="10509" y="359"/>
                </a:lnTo>
                <a:lnTo>
                  <a:pt x="10578" y="383"/>
                </a:lnTo>
                <a:lnTo>
                  <a:pt x="10638" y="419"/>
                </a:lnTo>
                <a:lnTo>
                  <a:pt x="10689" y="468"/>
                </a:lnTo>
                <a:lnTo>
                  <a:pt x="10707" y="497"/>
                </a:lnTo>
                <a:lnTo>
                  <a:pt x="10727" y="530"/>
                </a:lnTo>
                <a:lnTo>
                  <a:pt x="10746" y="606"/>
                </a:lnTo>
                <a:lnTo>
                  <a:pt x="10750" y="682"/>
                </a:lnTo>
                <a:lnTo>
                  <a:pt x="10740" y="759"/>
                </a:lnTo>
                <a:lnTo>
                  <a:pt x="10729" y="795"/>
                </a:lnTo>
                <a:lnTo>
                  <a:pt x="10716" y="834"/>
                </a:lnTo>
                <a:lnTo>
                  <a:pt x="10677" y="902"/>
                </a:lnTo>
                <a:lnTo>
                  <a:pt x="10627" y="962"/>
                </a:lnTo>
                <a:lnTo>
                  <a:pt x="10565" y="1014"/>
                </a:lnTo>
                <a:lnTo>
                  <a:pt x="10532" y="1035"/>
                </a:lnTo>
                <a:lnTo>
                  <a:pt x="10492" y="1058"/>
                </a:lnTo>
                <a:lnTo>
                  <a:pt x="10409" y="1092"/>
                </a:lnTo>
                <a:lnTo>
                  <a:pt x="10324" y="1112"/>
                </a:lnTo>
                <a:lnTo>
                  <a:pt x="10235" y="1121"/>
                </a:lnTo>
                <a:lnTo>
                  <a:pt x="10146" y="1120"/>
                </a:lnTo>
                <a:lnTo>
                  <a:pt x="10057" y="1110"/>
                </a:lnTo>
                <a:lnTo>
                  <a:pt x="9924" y="1083"/>
                </a:lnTo>
                <a:lnTo>
                  <a:pt x="9840" y="1057"/>
                </a:lnTo>
                <a:lnTo>
                  <a:pt x="9770" y="1032"/>
                </a:lnTo>
                <a:lnTo>
                  <a:pt x="9635" y="975"/>
                </a:lnTo>
                <a:lnTo>
                  <a:pt x="9503" y="909"/>
                </a:lnTo>
                <a:lnTo>
                  <a:pt x="9375" y="836"/>
                </a:lnTo>
                <a:lnTo>
                  <a:pt x="9313" y="797"/>
                </a:lnTo>
                <a:lnTo>
                  <a:pt x="9249" y="757"/>
                </a:lnTo>
                <a:lnTo>
                  <a:pt x="9130" y="669"/>
                </a:lnTo>
                <a:lnTo>
                  <a:pt x="9073" y="622"/>
                </a:lnTo>
                <a:lnTo>
                  <a:pt x="9040" y="585"/>
                </a:lnTo>
                <a:lnTo>
                  <a:pt x="8969" y="517"/>
                </a:lnTo>
                <a:lnTo>
                  <a:pt x="8930" y="488"/>
                </a:lnTo>
                <a:lnTo>
                  <a:pt x="9007" y="516"/>
                </a:lnTo>
                <a:lnTo>
                  <a:pt x="9122" y="558"/>
                </a:lnTo>
                <a:lnTo>
                  <a:pt x="9200" y="581"/>
                </a:lnTo>
                <a:lnTo>
                  <a:pt x="9240" y="590"/>
                </a:lnTo>
                <a:lnTo>
                  <a:pt x="9276" y="597"/>
                </a:lnTo>
                <a:lnTo>
                  <a:pt x="9349" y="599"/>
                </a:lnTo>
                <a:lnTo>
                  <a:pt x="9420" y="591"/>
                </a:lnTo>
                <a:lnTo>
                  <a:pt x="9490" y="568"/>
                </a:lnTo>
                <a:lnTo>
                  <a:pt x="9522" y="550"/>
                </a:lnTo>
                <a:lnTo>
                  <a:pt x="9550" y="532"/>
                </a:lnTo>
                <a:lnTo>
                  <a:pt x="9598" y="484"/>
                </a:lnTo>
                <a:lnTo>
                  <a:pt x="9633" y="425"/>
                </a:lnTo>
                <a:lnTo>
                  <a:pt x="9655" y="362"/>
                </a:lnTo>
                <a:lnTo>
                  <a:pt x="9660" y="328"/>
                </a:lnTo>
                <a:lnTo>
                  <a:pt x="9661" y="293"/>
                </a:lnTo>
                <a:lnTo>
                  <a:pt x="9652" y="226"/>
                </a:lnTo>
                <a:lnTo>
                  <a:pt x="9627" y="164"/>
                </a:lnTo>
                <a:lnTo>
                  <a:pt x="9591" y="108"/>
                </a:lnTo>
                <a:lnTo>
                  <a:pt x="9543" y="61"/>
                </a:lnTo>
                <a:lnTo>
                  <a:pt x="9488" y="26"/>
                </a:lnTo>
                <a:lnTo>
                  <a:pt x="9425" y="4"/>
                </a:lnTo>
                <a:lnTo>
                  <a:pt x="9357" y="0"/>
                </a:lnTo>
                <a:lnTo>
                  <a:pt x="9322" y="5"/>
                </a:lnTo>
                <a:lnTo>
                  <a:pt x="9290" y="13"/>
                </a:lnTo>
                <a:lnTo>
                  <a:pt x="9239" y="46"/>
                </a:lnTo>
                <a:lnTo>
                  <a:pt x="9200" y="92"/>
                </a:lnTo>
                <a:lnTo>
                  <a:pt x="9178" y="149"/>
                </a:lnTo>
                <a:lnTo>
                  <a:pt x="9174" y="180"/>
                </a:lnTo>
                <a:lnTo>
                  <a:pt x="9174" y="195"/>
                </a:lnTo>
                <a:lnTo>
                  <a:pt x="9180" y="222"/>
                </a:lnTo>
                <a:lnTo>
                  <a:pt x="9197" y="260"/>
                </a:lnTo>
                <a:lnTo>
                  <a:pt x="9237" y="300"/>
                </a:lnTo>
                <a:lnTo>
                  <a:pt x="9288" y="323"/>
                </a:lnTo>
                <a:lnTo>
                  <a:pt x="9315" y="326"/>
                </a:lnTo>
                <a:lnTo>
                  <a:pt x="9325" y="326"/>
                </a:lnTo>
                <a:lnTo>
                  <a:pt x="9332" y="322"/>
                </a:lnTo>
                <a:lnTo>
                  <a:pt x="9354" y="328"/>
                </a:lnTo>
                <a:lnTo>
                  <a:pt x="9398" y="322"/>
                </a:lnTo>
                <a:lnTo>
                  <a:pt x="9436" y="297"/>
                </a:lnTo>
                <a:lnTo>
                  <a:pt x="9460" y="257"/>
                </a:lnTo>
                <a:lnTo>
                  <a:pt x="9463" y="232"/>
                </a:lnTo>
                <a:lnTo>
                  <a:pt x="9463" y="215"/>
                </a:lnTo>
                <a:lnTo>
                  <a:pt x="9446" y="193"/>
                </a:lnTo>
                <a:lnTo>
                  <a:pt x="9420" y="184"/>
                </a:lnTo>
                <a:lnTo>
                  <a:pt x="9390" y="190"/>
                </a:lnTo>
                <a:lnTo>
                  <a:pt x="9379" y="197"/>
                </a:lnTo>
                <a:lnTo>
                  <a:pt x="9345" y="223"/>
                </a:lnTo>
                <a:lnTo>
                  <a:pt x="9309" y="244"/>
                </a:lnTo>
                <a:lnTo>
                  <a:pt x="9297" y="249"/>
                </a:lnTo>
                <a:lnTo>
                  <a:pt x="9275" y="252"/>
                </a:lnTo>
                <a:lnTo>
                  <a:pt x="9262" y="252"/>
                </a:lnTo>
                <a:lnTo>
                  <a:pt x="9250" y="239"/>
                </a:lnTo>
                <a:lnTo>
                  <a:pt x="9236" y="206"/>
                </a:lnTo>
                <a:lnTo>
                  <a:pt x="9232" y="169"/>
                </a:lnTo>
                <a:lnTo>
                  <a:pt x="9241" y="132"/>
                </a:lnTo>
                <a:lnTo>
                  <a:pt x="9252" y="116"/>
                </a:lnTo>
                <a:lnTo>
                  <a:pt x="9261" y="101"/>
                </a:lnTo>
                <a:lnTo>
                  <a:pt x="9284" y="82"/>
                </a:lnTo>
                <a:lnTo>
                  <a:pt x="9310" y="68"/>
                </a:lnTo>
                <a:lnTo>
                  <a:pt x="9340" y="61"/>
                </a:lnTo>
                <a:lnTo>
                  <a:pt x="9386" y="62"/>
                </a:lnTo>
                <a:lnTo>
                  <a:pt x="9446" y="79"/>
                </a:lnTo>
                <a:lnTo>
                  <a:pt x="9472" y="95"/>
                </a:lnTo>
                <a:lnTo>
                  <a:pt x="9494" y="110"/>
                </a:lnTo>
                <a:lnTo>
                  <a:pt x="9529" y="147"/>
                </a:lnTo>
                <a:lnTo>
                  <a:pt x="9554" y="191"/>
                </a:lnTo>
                <a:lnTo>
                  <a:pt x="9567" y="237"/>
                </a:lnTo>
                <a:lnTo>
                  <a:pt x="9570" y="287"/>
                </a:lnTo>
                <a:lnTo>
                  <a:pt x="9563" y="336"/>
                </a:lnTo>
                <a:lnTo>
                  <a:pt x="9547" y="384"/>
                </a:lnTo>
                <a:lnTo>
                  <a:pt x="9521" y="428"/>
                </a:lnTo>
                <a:lnTo>
                  <a:pt x="9504" y="447"/>
                </a:lnTo>
                <a:lnTo>
                  <a:pt x="9485" y="467"/>
                </a:lnTo>
                <a:lnTo>
                  <a:pt x="9440" y="497"/>
                </a:lnTo>
                <a:lnTo>
                  <a:pt x="9389" y="514"/>
                </a:lnTo>
                <a:lnTo>
                  <a:pt x="9335" y="521"/>
                </a:lnTo>
                <a:lnTo>
                  <a:pt x="9250" y="520"/>
                </a:lnTo>
                <a:lnTo>
                  <a:pt x="9140" y="501"/>
                </a:lnTo>
                <a:lnTo>
                  <a:pt x="9090" y="488"/>
                </a:lnTo>
                <a:lnTo>
                  <a:pt x="8963" y="458"/>
                </a:lnTo>
                <a:lnTo>
                  <a:pt x="8837" y="423"/>
                </a:lnTo>
                <a:lnTo>
                  <a:pt x="8828" y="420"/>
                </a:lnTo>
                <a:lnTo>
                  <a:pt x="8819" y="418"/>
                </a:lnTo>
                <a:lnTo>
                  <a:pt x="8777" y="398"/>
                </a:lnTo>
                <a:lnTo>
                  <a:pt x="8692" y="363"/>
                </a:lnTo>
                <a:lnTo>
                  <a:pt x="8602" y="337"/>
                </a:lnTo>
                <a:lnTo>
                  <a:pt x="8512" y="320"/>
                </a:lnTo>
                <a:lnTo>
                  <a:pt x="8419" y="311"/>
                </a:lnTo>
                <a:lnTo>
                  <a:pt x="8326" y="313"/>
                </a:lnTo>
                <a:lnTo>
                  <a:pt x="8235" y="320"/>
                </a:lnTo>
                <a:lnTo>
                  <a:pt x="8146" y="339"/>
                </a:lnTo>
                <a:lnTo>
                  <a:pt x="8102" y="352"/>
                </a:lnTo>
                <a:lnTo>
                  <a:pt x="8036" y="361"/>
                </a:lnTo>
                <a:lnTo>
                  <a:pt x="7971" y="374"/>
                </a:lnTo>
                <a:lnTo>
                  <a:pt x="7865" y="397"/>
                </a:lnTo>
                <a:lnTo>
                  <a:pt x="7705" y="447"/>
                </a:lnTo>
                <a:lnTo>
                  <a:pt x="7603" y="490"/>
                </a:lnTo>
                <a:lnTo>
                  <a:pt x="7555" y="516"/>
                </a:lnTo>
                <a:lnTo>
                  <a:pt x="7551" y="520"/>
                </a:lnTo>
                <a:lnTo>
                  <a:pt x="7548" y="525"/>
                </a:lnTo>
                <a:lnTo>
                  <a:pt x="7440" y="572"/>
                </a:lnTo>
                <a:lnTo>
                  <a:pt x="7284" y="654"/>
                </a:lnTo>
                <a:lnTo>
                  <a:pt x="7183" y="713"/>
                </a:lnTo>
                <a:lnTo>
                  <a:pt x="7086" y="779"/>
                </a:lnTo>
                <a:lnTo>
                  <a:pt x="6991" y="851"/>
                </a:lnTo>
                <a:lnTo>
                  <a:pt x="6902" y="926"/>
                </a:lnTo>
                <a:lnTo>
                  <a:pt x="6817" y="1006"/>
                </a:lnTo>
                <a:lnTo>
                  <a:pt x="6777" y="1049"/>
                </a:lnTo>
                <a:lnTo>
                  <a:pt x="6736" y="1006"/>
                </a:lnTo>
                <a:lnTo>
                  <a:pt x="6652" y="926"/>
                </a:lnTo>
                <a:lnTo>
                  <a:pt x="6562" y="851"/>
                </a:lnTo>
                <a:lnTo>
                  <a:pt x="6469" y="779"/>
                </a:lnTo>
                <a:lnTo>
                  <a:pt x="6370" y="713"/>
                </a:lnTo>
                <a:lnTo>
                  <a:pt x="6271" y="654"/>
                </a:lnTo>
                <a:lnTo>
                  <a:pt x="6114" y="572"/>
                </a:lnTo>
                <a:lnTo>
                  <a:pt x="6005" y="525"/>
                </a:lnTo>
                <a:lnTo>
                  <a:pt x="6004" y="520"/>
                </a:lnTo>
                <a:lnTo>
                  <a:pt x="5998" y="516"/>
                </a:lnTo>
                <a:lnTo>
                  <a:pt x="5950" y="490"/>
                </a:lnTo>
                <a:lnTo>
                  <a:pt x="5849" y="447"/>
                </a:lnTo>
                <a:lnTo>
                  <a:pt x="5690" y="397"/>
                </a:lnTo>
                <a:lnTo>
                  <a:pt x="5582" y="374"/>
                </a:lnTo>
                <a:lnTo>
                  <a:pt x="5517" y="361"/>
                </a:lnTo>
                <a:lnTo>
                  <a:pt x="5451" y="352"/>
                </a:lnTo>
                <a:lnTo>
                  <a:pt x="5409" y="339"/>
                </a:lnTo>
                <a:lnTo>
                  <a:pt x="5319" y="320"/>
                </a:lnTo>
                <a:lnTo>
                  <a:pt x="5227" y="313"/>
                </a:lnTo>
                <a:lnTo>
                  <a:pt x="5135" y="311"/>
                </a:lnTo>
                <a:lnTo>
                  <a:pt x="5042" y="320"/>
                </a:lnTo>
                <a:lnTo>
                  <a:pt x="4951" y="337"/>
                </a:lnTo>
                <a:lnTo>
                  <a:pt x="4862" y="363"/>
                </a:lnTo>
                <a:lnTo>
                  <a:pt x="4776" y="398"/>
                </a:lnTo>
                <a:lnTo>
                  <a:pt x="4736" y="418"/>
                </a:lnTo>
                <a:lnTo>
                  <a:pt x="4718" y="423"/>
                </a:lnTo>
                <a:lnTo>
                  <a:pt x="4591" y="458"/>
                </a:lnTo>
                <a:lnTo>
                  <a:pt x="4464" y="488"/>
                </a:lnTo>
                <a:lnTo>
                  <a:pt x="4414" y="501"/>
                </a:lnTo>
                <a:lnTo>
                  <a:pt x="4303" y="520"/>
                </a:lnTo>
                <a:lnTo>
                  <a:pt x="4219" y="521"/>
                </a:lnTo>
                <a:lnTo>
                  <a:pt x="4164" y="514"/>
                </a:lnTo>
                <a:lnTo>
                  <a:pt x="4115" y="497"/>
                </a:lnTo>
                <a:lnTo>
                  <a:pt x="4070" y="467"/>
                </a:lnTo>
                <a:lnTo>
                  <a:pt x="4049" y="447"/>
                </a:lnTo>
                <a:lnTo>
                  <a:pt x="4032" y="428"/>
                </a:lnTo>
                <a:lnTo>
                  <a:pt x="4007" y="384"/>
                </a:lnTo>
                <a:lnTo>
                  <a:pt x="3991" y="336"/>
                </a:lnTo>
                <a:lnTo>
                  <a:pt x="3984" y="287"/>
                </a:lnTo>
                <a:lnTo>
                  <a:pt x="3987" y="237"/>
                </a:lnTo>
                <a:lnTo>
                  <a:pt x="4000" y="191"/>
                </a:lnTo>
                <a:lnTo>
                  <a:pt x="4024" y="147"/>
                </a:lnTo>
                <a:lnTo>
                  <a:pt x="4059" y="110"/>
                </a:lnTo>
                <a:lnTo>
                  <a:pt x="4083" y="95"/>
                </a:lnTo>
                <a:lnTo>
                  <a:pt x="4107" y="79"/>
                </a:lnTo>
                <a:lnTo>
                  <a:pt x="4168" y="62"/>
                </a:lnTo>
                <a:lnTo>
                  <a:pt x="4214" y="61"/>
                </a:lnTo>
                <a:lnTo>
                  <a:pt x="4243" y="68"/>
                </a:lnTo>
                <a:lnTo>
                  <a:pt x="4271" y="82"/>
                </a:lnTo>
                <a:lnTo>
                  <a:pt x="4293" y="101"/>
                </a:lnTo>
                <a:lnTo>
                  <a:pt x="4303" y="116"/>
                </a:lnTo>
                <a:lnTo>
                  <a:pt x="4312" y="132"/>
                </a:lnTo>
                <a:lnTo>
                  <a:pt x="4321" y="169"/>
                </a:lnTo>
                <a:lnTo>
                  <a:pt x="4319" y="206"/>
                </a:lnTo>
                <a:lnTo>
                  <a:pt x="4303" y="239"/>
                </a:lnTo>
                <a:lnTo>
                  <a:pt x="4291" y="252"/>
                </a:lnTo>
                <a:lnTo>
                  <a:pt x="4280" y="252"/>
                </a:lnTo>
                <a:lnTo>
                  <a:pt x="4256" y="249"/>
                </a:lnTo>
                <a:lnTo>
                  <a:pt x="4246" y="244"/>
                </a:lnTo>
                <a:lnTo>
                  <a:pt x="4208" y="223"/>
                </a:lnTo>
                <a:lnTo>
                  <a:pt x="4175" y="197"/>
                </a:lnTo>
                <a:lnTo>
                  <a:pt x="4163" y="190"/>
                </a:lnTo>
                <a:lnTo>
                  <a:pt x="4134" y="184"/>
                </a:lnTo>
                <a:lnTo>
                  <a:pt x="4107" y="193"/>
                </a:lnTo>
                <a:lnTo>
                  <a:pt x="4090" y="215"/>
                </a:lnTo>
                <a:lnTo>
                  <a:pt x="4090" y="232"/>
                </a:lnTo>
                <a:lnTo>
                  <a:pt x="4094" y="257"/>
                </a:lnTo>
                <a:lnTo>
                  <a:pt x="4118" y="297"/>
                </a:lnTo>
                <a:lnTo>
                  <a:pt x="4155" y="322"/>
                </a:lnTo>
                <a:lnTo>
                  <a:pt x="4199" y="328"/>
                </a:lnTo>
                <a:lnTo>
                  <a:pt x="4221" y="322"/>
                </a:lnTo>
                <a:lnTo>
                  <a:pt x="4228" y="326"/>
                </a:lnTo>
                <a:lnTo>
                  <a:pt x="4238" y="326"/>
                </a:lnTo>
                <a:lnTo>
                  <a:pt x="4265" y="323"/>
                </a:lnTo>
                <a:lnTo>
                  <a:pt x="4316" y="300"/>
                </a:lnTo>
                <a:lnTo>
                  <a:pt x="4356" y="260"/>
                </a:lnTo>
                <a:lnTo>
                  <a:pt x="4374" y="222"/>
                </a:lnTo>
                <a:lnTo>
                  <a:pt x="4379" y="195"/>
                </a:lnTo>
                <a:lnTo>
                  <a:pt x="4379" y="180"/>
                </a:lnTo>
                <a:lnTo>
                  <a:pt x="4377" y="149"/>
                </a:lnTo>
                <a:lnTo>
                  <a:pt x="4354" y="92"/>
                </a:lnTo>
                <a:lnTo>
                  <a:pt x="4315" y="46"/>
                </a:lnTo>
                <a:lnTo>
                  <a:pt x="4263" y="13"/>
                </a:lnTo>
                <a:lnTo>
                  <a:pt x="4233" y="5"/>
                </a:lnTo>
                <a:lnTo>
                  <a:pt x="4197" y="0"/>
                </a:lnTo>
                <a:lnTo>
                  <a:pt x="4129" y="4"/>
                </a:lnTo>
                <a:lnTo>
                  <a:pt x="4066" y="26"/>
                </a:lnTo>
                <a:lnTo>
                  <a:pt x="4010" y="61"/>
                </a:lnTo>
                <a:lnTo>
                  <a:pt x="3962" y="108"/>
                </a:lnTo>
                <a:lnTo>
                  <a:pt x="3926" y="164"/>
                </a:lnTo>
                <a:lnTo>
                  <a:pt x="3902" y="226"/>
                </a:lnTo>
                <a:lnTo>
                  <a:pt x="3892" y="293"/>
                </a:lnTo>
                <a:lnTo>
                  <a:pt x="3893" y="328"/>
                </a:lnTo>
                <a:lnTo>
                  <a:pt x="3899" y="362"/>
                </a:lnTo>
                <a:lnTo>
                  <a:pt x="3921" y="425"/>
                </a:lnTo>
                <a:lnTo>
                  <a:pt x="3956" y="484"/>
                </a:lnTo>
                <a:lnTo>
                  <a:pt x="4004" y="532"/>
                </a:lnTo>
                <a:lnTo>
                  <a:pt x="4032" y="550"/>
                </a:lnTo>
                <a:lnTo>
                  <a:pt x="4064" y="568"/>
                </a:lnTo>
                <a:lnTo>
                  <a:pt x="4133" y="591"/>
                </a:lnTo>
                <a:lnTo>
                  <a:pt x="4204" y="599"/>
                </a:lnTo>
                <a:lnTo>
                  <a:pt x="4277" y="597"/>
                </a:lnTo>
                <a:lnTo>
                  <a:pt x="4313" y="590"/>
                </a:lnTo>
                <a:lnTo>
                  <a:pt x="4354" y="581"/>
                </a:lnTo>
                <a:lnTo>
                  <a:pt x="4433" y="558"/>
                </a:lnTo>
                <a:lnTo>
                  <a:pt x="4548" y="516"/>
                </a:lnTo>
                <a:lnTo>
                  <a:pt x="4624" y="488"/>
                </a:lnTo>
                <a:lnTo>
                  <a:pt x="4584" y="517"/>
                </a:lnTo>
                <a:lnTo>
                  <a:pt x="4513" y="585"/>
                </a:lnTo>
                <a:lnTo>
                  <a:pt x="4481" y="622"/>
                </a:lnTo>
                <a:lnTo>
                  <a:pt x="4424" y="669"/>
                </a:lnTo>
                <a:lnTo>
                  <a:pt x="4304" y="757"/>
                </a:lnTo>
                <a:lnTo>
                  <a:pt x="4242" y="797"/>
                </a:lnTo>
                <a:lnTo>
                  <a:pt x="4180" y="836"/>
                </a:lnTo>
                <a:lnTo>
                  <a:pt x="4052" y="909"/>
                </a:lnTo>
                <a:lnTo>
                  <a:pt x="3919" y="975"/>
                </a:lnTo>
                <a:lnTo>
                  <a:pt x="3783" y="1032"/>
                </a:lnTo>
                <a:lnTo>
                  <a:pt x="3713" y="1057"/>
                </a:lnTo>
                <a:lnTo>
                  <a:pt x="3629" y="1083"/>
                </a:lnTo>
                <a:lnTo>
                  <a:pt x="3497" y="1110"/>
                </a:lnTo>
                <a:lnTo>
                  <a:pt x="3407" y="1120"/>
                </a:lnTo>
                <a:lnTo>
                  <a:pt x="3318" y="1121"/>
                </a:lnTo>
                <a:lnTo>
                  <a:pt x="3230" y="1112"/>
                </a:lnTo>
                <a:lnTo>
                  <a:pt x="3144" y="1092"/>
                </a:lnTo>
                <a:lnTo>
                  <a:pt x="3061" y="1058"/>
                </a:lnTo>
                <a:lnTo>
                  <a:pt x="3022" y="1035"/>
                </a:lnTo>
                <a:lnTo>
                  <a:pt x="2989" y="1014"/>
                </a:lnTo>
                <a:lnTo>
                  <a:pt x="2928" y="962"/>
                </a:lnTo>
                <a:lnTo>
                  <a:pt x="2876" y="902"/>
                </a:lnTo>
                <a:lnTo>
                  <a:pt x="2837" y="834"/>
                </a:lnTo>
                <a:lnTo>
                  <a:pt x="2824" y="795"/>
                </a:lnTo>
                <a:lnTo>
                  <a:pt x="2814" y="759"/>
                </a:lnTo>
                <a:lnTo>
                  <a:pt x="2803" y="682"/>
                </a:lnTo>
                <a:lnTo>
                  <a:pt x="2807" y="606"/>
                </a:lnTo>
                <a:lnTo>
                  <a:pt x="2828" y="530"/>
                </a:lnTo>
                <a:lnTo>
                  <a:pt x="2846" y="497"/>
                </a:lnTo>
                <a:lnTo>
                  <a:pt x="2864" y="468"/>
                </a:lnTo>
                <a:lnTo>
                  <a:pt x="2915" y="419"/>
                </a:lnTo>
                <a:lnTo>
                  <a:pt x="2976" y="383"/>
                </a:lnTo>
                <a:lnTo>
                  <a:pt x="3044" y="359"/>
                </a:lnTo>
                <a:lnTo>
                  <a:pt x="3114" y="352"/>
                </a:lnTo>
                <a:lnTo>
                  <a:pt x="3183" y="361"/>
                </a:lnTo>
                <a:lnTo>
                  <a:pt x="3228" y="381"/>
                </a:lnTo>
                <a:lnTo>
                  <a:pt x="3256" y="402"/>
                </a:lnTo>
                <a:lnTo>
                  <a:pt x="3280" y="427"/>
                </a:lnTo>
                <a:lnTo>
                  <a:pt x="3300" y="459"/>
                </a:lnTo>
                <a:lnTo>
                  <a:pt x="3309" y="476"/>
                </a:lnTo>
                <a:lnTo>
                  <a:pt x="3319" y="507"/>
                </a:lnTo>
                <a:lnTo>
                  <a:pt x="3326" y="578"/>
                </a:lnTo>
                <a:lnTo>
                  <a:pt x="3314" y="630"/>
                </a:lnTo>
                <a:lnTo>
                  <a:pt x="3300" y="661"/>
                </a:lnTo>
                <a:lnTo>
                  <a:pt x="3278" y="687"/>
                </a:lnTo>
                <a:lnTo>
                  <a:pt x="3249" y="705"/>
                </a:lnTo>
                <a:lnTo>
                  <a:pt x="3231" y="711"/>
                </a:lnTo>
                <a:lnTo>
                  <a:pt x="3208" y="714"/>
                </a:lnTo>
                <a:lnTo>
                  <a:pt x="3159" y="711"/>
                </a:lnTo>
                <a:lnTo>
                  <a:pt x="3114" y="692"/>
                </a:lnTo>
                <a:lnTo>
                  <a:pt x="3081" y="657"/>
                </a:lnTo>
                <a:lnTo>
                  <a:pt x="3072" y="634"/>
                </a:lnTo>
                <a:lnTo>
                  <a:pt x="3066" y="621"/>
                </a:lnTo>
                <a:lnTo>
                  <a:pt x="3051" y="602"/>
                </a:lnTo>
                <a:lnTo>
                  <a:pt x="3031" y="591"/>
                </a:lnTo>
                <a:lnTo>
                  <a:pt x="3011" y="590"/>
                </a:lnTo>
                <a:lnTo>
                  <a:pt x="2989" y="597"/>
                </a:lnTo>
                <a:lnTo>
                  <a:pt x="2971" y="609"/>
                </a:lnTo>
                <a:lnTo>
                  <a:pt x="2958" y="629"/>
                </a:lnTo>
                <a:lnTo>
                  <a:pt x="2952" y="652"/>
                </a:lnTo>
                <a:lnTo>
                  <a:pt x="2954" y="666"/>
                </a:lnTo>
                <a:lnTo>
                  <a:pt x="2959" y="691"/>
                </a:lnTo>
                <a:lnTo>
                  <a:pt x="2980" y="735"/>
                </a:lnTo>
                <a:lnTo>
                  <a:pt x="3009" y="770"/>
                </a:lnTo>
                <a:lnTo>
                  <a:pt x="3050" y="796"/>
                </a:lnTo>
                <a:lnTo>
                  <a:pt x="3094" y="816"/>
                </a:lnTo>
                <a:lnTo>
                  <a:pt x="3142" y="825"/>
                </a:lnTo>
                <a:lnTo>
                  <a:pt x="3190" y="826"/>
                </a:lnTo>
                <a:lnTo>
                  <a:pt x="3236" y="818"/>
                </a:lnTo>
                <a:lnTo>
                  <a:pt x="3258" y="809"/>
                </a:lnTo>
                <a:lnTo>
                  <a:pt x="3283" y="799"/>
                </a:lnTo>
                <a:lnTo>
                  <a:pt x="3323" y="769"/>
                </a:lnTo>
                <a:lnTo>
                  <a:pt x="3353" y="733"/>
                </a:lnTo>
                <a:lnTo>
                  <a:pt x="3374" y="691"/>
                </a:lnTo>
                <a:lnTo>
                  <a:pt x="3387" y="646"/>
                </a:lnTo>
                <a:lnTo>
                  <a:pt x="3391" y="598"/>
                </a:lnTo>
                <a:lnTo>
                  <a:pt x="3387" y="549"/>
                </a:lnTo>
                <a:lnTo>
                  <a:pt x="3375" y="501"/>
                </a:lnTo>
                <a:lnTo>
                  <a:pt x="3366" y="477"/>
                </a:lnTo>
                <a:lnTo>
                  <a:pt x="3356" y="454"/>
                </a:lnTo>
                <a:lnTo>
                  <a:pt x="3330" y="412"/>
                </a:lnTo>
                <a:lnTo>
                  <a:pt x="3297" y="379"/>
                </a:lnTo>
                <a:lnTo>
                  <a:pt x="3261" y="350"/>
                </a:lnTo>
                <a:lnTo>
                  <a:pt x="3222" y="328"/>
                </a:lnTo>
                <a:lnTo>
                  <a:pt x="3179" y="314"/>
                </a:lnTo>
                <a:lnTo>
                  <a:pt x="3111" y="301"/>
                </a:lnTo>
                <a:lnTo>
                  <a:pt x="3017" y="306"/>
                </a:lnTo>
                <a:lnTo>
                  <a:pt x="2925" y="332"/>
                </a:lnTo>
                <a:lnTo>
                  <a:pt x="2863" y="366"/>
                </a:lnTo>
                <a:lnTo>
                  <a:pt x="2825" y="394"/>
                </a:lnTo>
                <a:lnTo>
                  <a:pt x="2793" y="427"/>
                </a:lnTo>
                <a:lnTo>
                  <a:pt x="2764" y="464"/>
                </a:lnTo>
                <a:lnTo>
                  <a:pt x="2753" y="485"/>
                </a:lnTo>
                <a:lnTo>
                  <a:pt x="2735" y="520"/>
                </a:lnTo>
                <a:lnTo>
                  <a:pt x="2711" y="595"/>
                </a:lnTo>
                <a:lnTo>
                  <a:pt x="2704" y="673"/>
                </a:lnTo>
                <a:lnTo>
                  <a:pt x="2707" y="751"/>
                </a:lnTo>
                <a:lnTo>
                  <a:pt x="2726" y="829"/>
                </a:lnTo>
                <a:lnTo>
                  <a:pt x="2754" y="901"/>
                </a:lnTo>
                <a:lnTo>
                  <a:pt x="2794" y="970"/>
                </a:lnTo>
                <a:lnTo>
                  <a:pt x="2845" y="1029"/>
                </a:lnTo>
                <a:lnTo>
                  <a:pt x="2875" y="1055"/>
                </a:lnTo>
                <a:lnTo>
                  <a:pt x="2923" y="1094"/>
                </a:lnTo>
                <a:lnTo>
                  <a:pt x="3028" y="1153"/>
                </a:lnTo>
                <a:lnTo>
                  <a:pt x="3140" y="1193"/>
                </a:lnTo>
                <a:lnTo>
                  <a:pt x="3258" y="1213"/>
                </a:lnTo>
                <a:lnTo>
                  <a:pt x="3318" y="1217"/>
                </a:lnTo>
                <a:lnTo>
                  <a:pt x="3289" y="1230"/>
                </a:lnTo>
                <a:lnTo>
                  <a:pt x="3240" y="1267"/>
                </a:lnTo>
                <a:lnTo>
                  <a:pt x="3197" y="1313"/>
                </a:lnTo>
                <a:lnTo>
                  <a:pt x="3164" y="1365"/>
                </a:lnTo>
                <a:lnTo>
                  <a:pt x="3140" y="1423"/>
                </a:lnTo>
                <a:lnTo>
                  <a:pt x="3129" y="1486"/>
                </a:lnTo>
                <a:lnTo>
                  <a:pt x="3130" y="1548"/>
                </a:lnTo>
                <a:lnTo>
                  <a:pt x="3144" y="1609"/>
                </a:lnTo>
                <a:lnTo>
                  <a:pt x="3159" y="1639"/>
                </a:lnTo>
                <a:lnTo>
                  <a:pt x="3162" y="1646"/>
                </a:lnTo>
                <a:lnTo>
                  <a:pt x="3174" y="1655"/>
                </a:lnTo>
                <a:lnTo>
                  <a:pt x="3193" y="1658"/>
                </a:lnTo>
                <a:lnTo>
                  <a:pt x="3217" y="1644"/>
                </a:lnTo>
                <a:lnTo>
                  <a:pt x="3227" y="1618"/>
                </a:lnTo>
                <a:lnTo>
                  <a:pt x="3223" y="1601"/>
                </a:lnTo>
                <a:lnTo>
                  <a:pt x="3210" y="1570"/>
                </a:lnTo>
                <a:lnTo>
                  <a:pt x="3193" y="1506"/>
                </a:lnTo>
                <a:lnTo>
                  <a:pt x="3190" y="1443"/>
                </a:lnTo>
                <a:lnTo>
                  <a:pt x="3204" y="1378"/>
                </a:lnTo>
                <a:lnTo>
                  <a:pt x="3219" y="1348"/>
                </a:lnTo>
                <a:lnTo>
                  <a:pt x="3234" y="1325"/>
                </a:lnTo>
                <a:lnTo>
                  <a:pt x="3266" y="1286"/>
                </a:lnTo>
                <a:lnTo>
                  <a:pt x="3304" y="1254"/>
                </a:lnTo>
                <a:lnTo>
                  <a:pt x="3346" y="1228"/>
                </a:lnTo>
                <a:lnTo>
                  <a:pt x="3370" y="1217"/>
                </a:lnTo>
                <a:lnTo>
                  <a:pt x="3419" y="1215"/>
                </a:lnTo>
                <a:lnTo>
                  <a:pt x="3467" y="1210"/>
                </a:lnTo>
                <a:lnTo>
                  <a:pt x="3444" y="1234"/>
                </a:lnTo>
                <a:lnTo>
                  <a:pt x="3406" y="1293"/>
                </a:lnTo>
                <a:lnTo>
                  <a:pt x="3381" y="1356"/>
                </a:lnTo>
                <a:lnTo>
                  <a:pt x="3372" y="1422"/>
                </a:lnTo>
                <a:lnTo>
                  <a:pt x="3375" y="1456"/>
                </a:lnTo>
                <a:lnTo>
                  <a:pt x="3376" y="1465"/>
                </a:lnTo>
                <a:lnTo>
                  <a:pt x="3384" y="1479"/>
                </a:lnTo>
                <a:lnTo>
                  <a:pt x="3403" y="1491"/>
                </a:lnTo>
                <a:lnTo>
                  <a:pt x="3432" y="1487"/>
                </a:lnTo>
                <a:lnTo>
                  <a:pt x="3445" y="1471"/>
                </a:lnTo>
                <a:lnTo>
                  <a:pt x="3449" y="1456"/>
                </a:lnTo>
                <a:lnTo>
                  <a:pt x="3448" y="1445"/>
                </a:lnTo>
                <a:lnTo>
                  <a:pt x="3441" y="1410"/>
                </a:lnTo>
                <a:lnTo>
                  <a:pt x="3442" y="1344"/>
                </a:lnTo>
                <a:lnTo>
                  <a:pt x="3459" y="1282"/>
                </a:lnTo>
                <a:lnTo>
                  <a:pt x="3492" y="1226"/>
                </a:lnTo>
                <a:lnTo>
                  <a:pt x="3514" y="1202"/>
                </a:lnTo>
                <a:lnTo>
                  <a:pt x="3515" y="1200"/>
                </a:lnTo>
                <a:lnTo>
                  <a:pt x="3573" y="1189"/>
                </a:lnTo>
                <a:lnTo>
                  <a:pt x="3689" y="1155"/>
                </a:lnTo>
                <a:lnTo>
                  <a:pt x="3746" y="1136"/>
                </a:lnTo>
                <a:lnTo>
                  <a:pt x="3702" y="1184"/>
                </a:lnTo>
                <a:lnTo>
                  <a:pt x="3663" y="1237"/>
                </a:lnTo>
                <a:lnTo>
                  <a:pt x="3645" y="1264"/>
                </a:lnTo>
                <a:lnTo>
                  <a:pt x="3611" y="1322"/>
                </a:lnTo>
                <a:lnTo>
                  <a:pt x="3586" y="1385"/>
                </a:lnTo>
                <a:lnTo>
                  <a:pt x="3576" y="1449"/>
                </a:lnTo>
                <a:lnTo>
                  <a:pt x="3578" y="1483"/>
                </a:lnTo>
                <a:lnTo>
                  <a:pt x="3584" y="1509"/>
                </a:lnTo>
                <a:lnTo>
                  <a:pt x="3603" y="1558"/>
                </a:lnTo>
                <a:lnTo>
                  <a:pt x="3634" y="1602"/>
                </a:lnTo>
                <a:lnTo>
                  <a:pt x="3677" y="1632"/>
                </a:lnTo>
                <a:lnTo>
                  <a:pt x="3703" y="1637"/>
                </a:lnTo>
                <a:lnTo>
                  <a:pt x="3713" y="1639"/>
                </a:lnTo>
                <a:lnTo>
                  <a:pt x="3729" y="1636"/>
                </a:lnTo>
                <a:lnTo>
                  <a:pt x="3747" y="1622"/>
                </a:lnTo>
                <a:lnTo>
                  <a:pt x="3755" y="1595"/>
                </a:lnTo>
                <a:lnTo>
                  <a:pt x="3747" y="1572"/>
                </a:lnTo>
                <a:lnTo>
                  <a:pt x="3734" y="1561"/>
                </a:lnTo>
                <a:lnTo>
                  <a:pt x="3725" y="1557"/>
                </a:lnTo>
                <a:lnTo>
                  <a:pt x="3696" y="1544"/>
                </a:lnTo>
                <a:lnTo>
                  <a:pt x="3659" y="1508"/>
                </a:lnTo>
                <a:lnTo>
                  <a:pt x="3641" y="1465"/>
                </a:lnTo>
                <a:lnTo>
                  <a:pt x="3638" y="1417"/>
                </a:lnTo>
                <a:lnTo>
                  <a:pt x="3648" y="1365"/>
                </a:lnTo>
                <a:lnTo>
                  <a:pt x="3668" y="1315"/>
                </a:lnTo>
                <a:lnTo>
                  <a:pt x="3707" y="1241"/>
                </a:lnTo>
                <a:lnTo>
                  <a:pt x="3735" y="1200"/>
                </a:lnTo>
                <a:lnTo>
                  <a:pt x="3772" y="1153"/>
                </a:lnTo>
                <a:lnTo>
                  <a:pt x="3813" y="1108"/>
                </a:lnTo>
                <a:lnTo>
                  <a:pt x="3912" y="1066"/>
                </a:lnTo>
                <a:lnTo>
                  <a:pt x="4099" y="963"/>
                </a:lnTo>
                <a:lnTo>
                  <a:pt x="4189" y="906"/>
                </a:lnTo>
                <a:lnTo>
                  <a:pt x="4264" y="854"/>
                </a:lnTo>
                <a:lnTo>
                  <a:pt x="4339" y="800"/>
                </a:lnTo>
                <a:lnTo>
                  <a:pt x="4302" y="843"/>
                </a:lnTo>
                <a:lnTo>
                  <a:pt x="4242" y="937"/>
                </a:lnTo>
                <a:lnTo>
                  <a:pt x="4195" y="1042"/>
                </a:lnTo>
                <a:lnTo>
                  <a:pt x="4159" y="1154"/>
                </a:lnTo>
                <a:lnTo>
                  <a:pt x="4116" y="1328"/>
                </a:lnTo>
                <a:lnTo>
                  <a:pt x="4064" y="1556"/>
                </a:lnTo>
                <a:lnTo>
                  <a:pt x="4032" y="1661"/>
                </a:lnTo>
                <a:lnTo>
                  <a:pt x="4007" y="1728"/>
                </a:lnTo>
                <a:lnTo>
                  <a:pt x="3958" y="1823"/>
                </a:lnTo>
                <a:lnTo>
                  <a:pt x="3921" y="1882"/>
                </a:lnTo>
                <a:lnTo>
                  <a:pt x="3877" y="1937"/>
                </a:lnTo>
                <a:lnTo>
                  <a:pt x="3827" y="1987"/>
                </a:lnTo>
                <a:lnTo>
                  <a:pt x="3774" y="2034"/>
                </a:lnTo>
                <a:lnTo>
                  <a:pt x="3716" y="2074"/>
                </a:lnTo>
                <a:lnTo>
                  <a:pt x="3683" y="2092"/>
                </a:lnTo>
                <a:lnTo>
                  <a:pt x="3652" y="2109"/>
                </a:lnTo>
                <a:lnTo>
                  <a:pt x="3588" y="2136"/>
                </a:lnTo>
                <a:lnTo>
                  <a:pt x="3521" y="2158"/>
                </a:lnTo>
                <a:lnTo>
                  <a:pt x="3453" y="2173"/>
                </a:lnTo>
                <a:lnTo>
                  <a:pt x="3384" y="2180"/>
                </a:lnTo>
                <a:lnTo>
                  <a:pt x="3314" y="2182"/>
                </a:lnTo>
                <a:lnTo>
                  <a:pt x="3244" y="2176"/>
                </a:lnTo>
                <a:lnTo>
                  <a:pt x="3174" y="2164"/>
                </a:lnTo>
                <a:lnTo>
                  <a:pt x="3140" y="2154"/>
                </a:lnTo>
                <a:lnTo>
                  <a:pt x="3099" y="2141"/>
                </a:lnTo>
                <a:lnTo>
                  <a:pt x="3024" y="2109"/>
                </a:lnTo>
                <a:lnTo>
                  <a:pt x="2955" y="2070"/>
                </a:lnTo>
                <a:lnTo>
                  <a:pt x="2893" y="2025"/>
                </a:lnTo>
                <a:lnTo>
                  <a:pt x="2836" y="1974"/>
                </a:lnTo>
                <a:lnTo>
                  <a:pt x="2784" y="1917"/>
                </a:lnTo>
                <a:lnTo>
                  <a:pt x="2715" y="1827"/>
                </a:lnTo>
                <a:lnTo>
                  <a:pt x="2639" y="1690"/>
                </a:lnTo>
                <a:lnTo>
                  <a:pt x="2573" y="1547"/>
                </a:lnTo>
                <a:lnTo>
                  <a:pt x="2486" y="1322"/>
                </a:lnTo>
                <a:lnTo>
                  <a:pt x="2430" y="1177"/>
                </a:lnTo>
                <a:lnTo>
                  <a:pt x="2399" y="1102"/>
                </a:lnTo>
                <a:lnTo>
                  <a:pt x="2330" y="956"/>
                </a:lnTo>
                <a:lnTo>
                  <a:pt x="2251" y="816"/>
                </a:lnTo>
                <a:lnTo>
                  <a:pt x="2157" y="685"/>
                </a:lnTo>
                <a:lnTo>
                  <a:pt x="2103" y="624"/>
                </a:lnTo>
                <a:lnTo>
                  <a:pt x="2048" y="565"/>
                </a:lnTo>
                <a:lnTo>
                  <a:pt x="1925" y="459"/>
                </a:lnTo>
                <a:lnTo>
                  <a:pt x="1822" y="392"/>
                </a:lnTo>
                <a:lnTo>
                  <a:pt x="1751" y="353"/>
                </a:lnTo>
                <a:lnTo>
                  <a:pt x="1677" y="319"/>
                </a:lnTo>
                <a:lnTo>
                  <a:pt x="1601" y="292"/>
                </a:lnTo>
                <a:lnTo>
                  <a:pt x="1562" y="282"/>
                </a:lnTo>
                <a:lnTo>
                  <a:pt x="1503" y="269"/>
                </a:lnTo>
                <a:lnTo>
                  <a:pt x="1383" y="253"/>
                </a:lnTo>
                <a:lnTo>
                  <a:pt x="1261" y="253"/>
                </a:lnTo>
                <a:lnTo>
                  <a:pt x="1140" y="269"/>
                </a:lnTo>
                <a:lnTo>
                  <a:pt x="1082" y="284"/>
                </a:lnTo>
                <a:lnTo>
                  <a:pt x="1046" y="289"/>
                </a:lnTo>
                <a:lnTo>
                  <a:pt x="975" y="314"/>
                </a:lnTo>
                <a:lnTo>
                  <a:pt x="907" y="350"/>
                </a:lnTo>
                <a:lnTo>
                  <a:pt x="846" y="392"/>
                </a:lnTo>
                <a:lnTo>
                  <a:pt x="819" y="414"/>
                </a:lnTo>
                <a:lnTo>
                  <a:pt x="736" y="488"/>
                </a:lnTo>
                <a:lnTo>
                  <a:pt x="610" y="600"/>
                </a:lnTo>
                <a:lnTo>
                  <a:pt x="520" y="666"/>
                </a:lnTo>
                <a:lnTo>
                  <a:pt x="470" y="691"/>
                </a:lnTo>
                <a:lnTo>
                  <a:pt x="429" y="709"/>
                </a:lnTo>
                <a:lnTo>
                  <a:pt x="358" y="726"/>
                </a:lnTo>
                <a:lnTo>
                  <a:pt x="310" y="730"/>
                </a:lnTo>
                <a:lnTo>
                  <a:pt x="262" y="727"/>
                </a:lnTo>
                <a:lnTo>
                  <a:pt x="216" y="716"/>
                </a:lnTo>
                <a:lnTo>
                  <a:pt x="175" y="696"/>
                </a:lnTo>
                <a:lnTo>
                  <a:pt x="139" y="665"/>
                </a:lnTo>
                <a:lnTo>
                  <a:pt x="124" y="644"/>
                </a:lnTo>
                <a:lnTo>
                  <a:pt x="114" y="629"/>
                </a:lnTo>
                <a:lnTo>
                  <a:pt x="100" y="597"/>
                </a:lnTo>
                <a:lnTo>
                  <a:pt x="94" y="562"/>
                </a:lnTo>
                <a:lnTo>
                  <a:pt x="100" y="527"/>
                </a:lnTo>
                <a:lnTo>
                  <a:pt x="107" y="508"/>
                </a:lnTo>
                <a:lnTo>
                  <a:pt x="123" y="480"/>
                </a:lnTo>
                <a:lnTo>
                  <a:pt x="159" y="445"/>
                </a:lnTo>
                <a:lnTo>
                  <a:pt x="188" y="431"/>
                </a:lnTo>
                <a:lnTo>
                  <a:pt x="206" y="428"/>
                </a:lnTo>
                <a:lnTo>
                  <a:pt x="215" y="427"/>
                </a:lnTo>
                <a:lnTo>
                  <a:pt x="232" y="418"/>
                </a:lnTo>
                <a:lnTo>
                  <a:pt x="246" y="398"/>
                </a:lnTo>
                <a:lnTo>
                  <a:pt x="246" y="367"/>
                </a:lnTo>
                <a:lnTo>
                  <a:pt x="232" y="348"/>
                </a:lnTo>
                <a:lnTo>
                  <a:pt x="216" y="340"/>
                </a:lnTo>
                <a:lnTo>
                  <a:pt x="206" y="339"/>
                </a:lnTo>
                <a:lnTo>
                  <a:pt x="180" y="337"/>
                </a:lnTo>
                <a:lnTo>
                  <a:pt x="135" y="348"/>
                </a:lnTo>
                <a:lnTo>
                  <a:pt x="93" y="370"/>
                </a:lnTo>
                <a:lnTo>
                  <a:pt x="58" y="399"/>
                </a:lnTo>
                <a:lnTo>
                  <a:pt x="31" y="438"/>
                </a:lnTo>
                <a:lnTo>
                  <a:pt x="11" y="482"/>
                </a:lnTo>
                <a:lnTo>
                  <a:pt x="1" y="529"/>
                </a:lnTo>
                <a:lnTo>
                  <a:pt x="0" y="576"/>
                </a:lnTo>
                <a:lnTo>
                  <a:pt x="4" y="599"/>
                </a:lnTo>
                <a:lnTo>
                  <a:pt x="10" y="624"/>
                </a:lnTo>
                <a:lnTo>
                  <a:pt x="32" y="669"/>
                </a:lnTo>
                <a:lnTo>
                  <a:pt x="62" y="708"/>
                </a:lnTo>
                <a:lnTo>
                  <a:pt x="98" y="742"/>
                </a:lnTo>
                <a:lnTo>
                  <a:pt x="141" y="768"/>
                </a:lnTo>
                <a:lnTo>
                  <a:pt x="188" y="787"/>
                </a:lnTo>
                <a:lnTo>
                  <a:pt x="237" y="799"/>
                </a:lnTo>
                <a:lnTo>
                  <a:pt x="288" y="803"/>
                </a:lnTo>
                <a:lnTo>
                  <a:pt x="312" y="800"/>
                </a:lnTo>
                <a:lnTo>
                  <a:pt x="338" y="797"/>
                </a:lnTo>
                <a:lnTo>
                  <a:pt x="390" y="784"/>
                </a:lnTo>
                <a:lnTo>
                  <a:pt x="463" y="757"/>
                </a:lnTo>
                <a:lnTo>
                  <a:pt x="549" y="703"/>
                </a:lnTo>
                <a:lnTo>
                  <a:pt x="630" y="637"/>
                </a:lnTo>
                <a:lnTo>
                  <a:pt x="667" y="599"/>
                </a:lnTo>
                <a:lnTo>
                  <a:pt x="643" y="644"/>
                </a:lnTo>
                <a:lnTo>
                  <a:pt x="605" y="739"/>
                </a:lnTo>
                <a:lnTo>
                  <a:pt x="592" y="790"/>
                </a:lnTo>
                <a:lnTo>
                  <a:pt x="584" y="823"/>
                </a:lnTo>
                <a:lnTo>
                  <a:pt x="577" y="892"/>
                </a:lnTo>
                <a:lnTo>
                  <a:pt x="574" y="959"/>
                </a:lnTo>
                <a:lnTo>
                  <a:pt x="581" y="1028"/>
                </a:lnTo>
                <a:lnTo>
                  <a:pt x="592" y="1094"/>
                </a:lnTo>
                <a:lnTo>
                  <a:pt x="614" y="1158"/>
                </a:lnTo>
                <a:lnTo>
                  <a:pt x="643" y="1220"/>
                </a:lnTo>
                <a:lnTo>
                  <a:pt x="680" y="1277"/>
                </a:lnTo>
                <a:lnTo>
                  <a:pt x="704" y="1304"/>
                </a:lnTo>
                <a:lnTo>
                  <a:pt x="724" y="1328"/>
                </a:lnTo>
                <a:lnTo>
                  <a:pt x="772" y="1369"/>
                </a:lnTo>
                <a:lnTo>
                  <a:pt x="825" y="1405"/>
                </a:lnTo>
                <a:lnTo>
                  <a:pt x="881" y="1436"/>
                </a:lnTo>
                <a:lnTo>
                  <a:pt x="941" y="1460"/>
                </a:lnTo>
                <a:lnTo>
                  <a:pt x="1003" y="1478"/>
                </a:lnTo>
                <a:lnTo>
                  <a:pt x="1067" y="1488"/>
                </a:lnTo>
                <a:lnTo>
                  <a:pt x="1130" y="1490"/>
                </a:lnTo>
                <a:lnTo>
                  <a:pt x="1161" y="1488"/>
                </a:lnTo>
                <a:lnTo>
                  <a:pt x="1192" y="1484"/>
                </a:lnTo>
                <a:lnTo>
                  <a:pt x="1253" y="1471"/>
                </a:lnTo>
                <a:lnTo>
                  <a:pt x="1312" y="1452"/>
                </a:lnTo>
                <a:lnTo>
                  <a:pt x="1366" y="1425"/>
                </a:lnTo>
                <a:lnTo>
                  <a:pt x="1417" y="1391"/>
                </a:lnTo>
                <a:lnTo>
                  <a:pt x="1462" y="1351"/>
                </a:lnTo>
                <a:lnTo>
                  <a:pt x="1501" y="1304"/>
                </a:lnTo>
                <a:lnTo>
                  <a:pt x="1532" y="1250"/>
                </a:lnTo>
                <a:lnTo>
                  <a:pt x="1545" y="1221"/>
                </a:lnTo>
                <a:lnTo>
                  <a:pt x="1555" y="1193"/>
                </a:lnTo>
                <a:lnTo>
                  <a:pt x="1569" y="1136"/>
                </a:lnTo>
                <a:lnTo>
                  <a:pt x="1577" y="1076"/>
                </a:lnTo>
                <a:lnTo>
                  <a:pt x="1577" y="1015"/>
                </a:lnTo>
                <a:lnTo>
                  <a:pt x="1571" y="956"/>
                </a:lnTo>
                <a:lnTo>
                  <a:pt x="1556" y="897"/>
                </a:lnTo>
                <a:lnTo>
                  <a:pt x="1536" y="840"/>
                </a:lnTo>
                <a:lnTo>
                  <a:pt x="1509" y="787"/>
                </a:lnTo>
                <a:lnTo>
                  <a:pt x="1492" y="762"/>
                </a:lnTo>
                <a:lnTo>
                  <a:pt x="1472" y="736"/>
                </a:lnTo>
                <a:lnTo>
                  <a:pt x="1426" y="689"/>
                </a:lnTo>
                <a:lnTo>
                  <a:pt x="1371" y="648"/>
                </a:lnTo>
                <a:lnTo>
                  <a:pt x="1313" y="617"/>
                </a:lnTo>
                <a:lnTo>
                  <a:pt x="1249" y="597"/>
                </a:lnTo>
                <a:lnTo>
                  <a:pt x="1184" y="587"/>
                </a:lnTo>
                <a:lnTo>
                  <a:pt x="1120" y="593"/>
                </a:lnTo>
                <a:lnTo>
                  <a:pt x="1055" y="612"/>
                </a:lnTo>
                <a:lnTo>
                  <a:pt x="1024" y="629"/>
                </a:lnTo>
                <a:lnTo>
                  <a:pt x="994" y="647"/>
                </a:lnTo>
                <a:lnTo>
                  <a:pt x="940" y="692"/>
                </a:lnTo>
                <a:lnTo>
                  <a:pt x="898" y="748"/>
                </a:lnTo>
                <a:lnTo>
                  <a:pt x="880" y="796"/>
                </a:lnTo>
                <a:lnTo>
                  <a:pt x="873" y="831"/>
                </a:lnTo>
                <a:lnTo>
                  <a:pt x="873" y="849"/>
                </a:lnTo>
                <a:lnTo>
                  <a:pt x="875" y="882"/>
                </a:lnTo>
                <a:lnTo>
                  <a:pt x="888" y="943"/>
                </a:lnTo>
                <a:lnTo>
                  <a:pt x="912" y="998"/>
                </a:lnTo>
                <a:lnTo>
                  <a:pt x="954" y="1045"/>
                </a:lnTo>
                <a:lnTo>
                  <a:pt x="981" y="1062"/>
                </a:lnTo>
                <a:lnTo>
                  <a:pt x="990" y="1066"/>
                </a:lnTo>
                <a:lnTo>
                  <a:pt x="1006" y="1061"/>
                </a:lnTo>
                <a:lnTo>
                  <a:pt x="1015" y="1046"/>
                </a:lnTo>
                <a:lnTo>
                  <a:pt x="1012" y="1029"/>
                </a:lnTo>
                <a:lnTo>
                  <a:pt x="1004" y="1022"/>
                </a:lnTo>
                <a:lnTo>
                  <a:pt x="987" y="1010"/>
                </a:lnTo>
                <a:lnTo>
                  <a:pt x="960" y="980"/>
                </a:lnTo>
                <a:lnTo>
                  <a:pt x="943" y="946"/>
                </a:lnTo>
                <a:lnTo>
                  <a:pt x="936" y="909"/>
                </a:lnTo>
                <a:lnTo>
                  <a:pt x="937" y="871"/>
                </a:lnTo>
                <a:lnTo>
                  <a:pt x="946" y="834"/>
                </a:lnTo>
                <a:lnTo>
                  <a:pt x="963" y="799"/>
                </a:lnTo>
                <a:lnTo>
                  <a:pt x="987" y="769"/>
                </a:lnTo>
                <a:lnTo>
                  <a:pt x="1002" y="755"/>
                </a:lnTo>
                <a:lnTo>
                  <a:pt x="1032" y="735"/>
                </a:lnTo>
                <a:lnTo>
                  <a:pt x="1098" y="711"/>
                </a:lnTo>
                <a:lnTo>
                  <a:pt x="1170" y="704"/>
                </a:lnTo>
                <a:lnTo>
                  <a:pt x="1240" y="714"/>
                </a:lnTo>
                <a:lnTo>
                  <a:pt x="1273" y="727"/>
                </a:lnTo>
                <a:lnTo>
                  <a:pt x="1300" y="739"/>
                </a:lnTo>
                <a:lnTo>
                  <a:pt x="1345" y="770"/>
                </a:lnTo>
                <a:lnTo>
                  <a:pt x="1385" y="810"/>
                </a:lnTo>
                <a:lnTo>
                  <a:pt x="1418" y="856"/>
                </a:lnTo>
                <a:lnTo>
                  <a:pt x="1442" y="908"/>
                </a:lnTo>
                <a:lnTo>
                  <a:pt x="1461" y="962"/>
                </a:lnTo>
                <a:lnTo>
                  <a:pt x="1472" y="1018"/>
                </a:lnTo>
                <a:lnTo>
                  <a:pt x="1477" y="1073"/>
                </a:lnTo>
                <a:lnTo>
                  <a:pt x="1476" y="1101"/>
                </a:lnTo>
                <a:lnTo>
                  <a:pt x="1474" y="1137"/>
                </a:lnTo>
                <a:lnTo>
                  <a:pt x="1458" y="1204"/>
                </a:lnTo>
                <a:lnTo>
                  <a:pt x="1431" y="1261"/>
                </a:lnTo>
                <a:lnTo>
                  <a:pt x="1394" y="1309"/>
                </a:lnTo>
                <a:lnTo>
                  <a:pt x="1350" y="1350"/>
                </a:lnTo>
                <a:lnTo>
                  <a:pt x="1300" y="1381"/>
                </a:lnTo>
                <a:lnTo>
                  <a:pt x="1243" y="1404"/>
                </a:lnTo>
                <a:lnTo>
                  <a:pt x="1183" y="1418"/>
                </a:lnTo>
                <a:lnTo>
                  <a:pt x="1120" y="1425"/>
                </a:lnTo>
                <a:lnTo>
                  <a:pt x="1055" y="1423"/>
                </a:lnTo>
                <a:lnTo>
                  <a:pt x="990" y="1414"/>
                </a:lnTo>
                <a:lnTo>
                  <a:pt x="928" y="1396"/>
                </a:lnTo>
                <a:lnTo>
                  <a:pt x="867" y="1372"/>
                </a:lnTo>
                <a:lnTo>
                  <a:pt x="811" y="1340"/>
                </a:lnTo>
                <a:lnTo>
                  <a:pt x="761" y="1300"/>
                </a:lnTo>
                <a:lnTo>
                  <a:pt x="717" y="1254"/>
                </a:lnTo>
                <a:lnTo>
                  <a:pt x="698" y="1228"/>
                </a:lnTo>
                <a:lnTo>
                  <a:pt x="679" y="1195"/>
                </a:lnTo>
                <a:lnTo>
                  <a:pt x="648" y="1127"/>
                </a:lnTo>
                <a:lnTo>
                  <a:pt x="627" y="1054"/>
                </a:lnTo>
                <a:lnTo>
                  <a:pt x="617" y="980"/>
                </a:lnTo>
                <a:lnTo>
                  <a:pt x="617" y="905"/>
                </a:lnTo>
                <a:lnTo>
                  <a:pt x="626" y="830"/>
                </a:lnTo>
                <a:lnTo>
                  <a:pt x="645" y="757"/>
                </a:lnTo>
                <a:lnTo>
                  <a:pt x="673" y="686"/>
                </a:lnTo>
                <a:lnTo>
                  <a:pt x="689" y="652"/>
                </a:lnTo>
                <a:lnTo>
                  <a:pt x="710" y="617"/>
                </a:lnTo>
                <a:lnTo>
                  <a:pt x="758" y="551"/>
                </a:lnTo>
                <a:lnTo>
                  <a:pt x="814" y="492"/>
                </a:lnTo>
                <a:lnTo>
                  <a:pt x="875" y="440"/>
                </a:lnTo>
                <a:lnTo>
                  <a:pt x="942" y="397"/>
                </a:lnTo>
                <a:lnTo>
                  <a:pt x="1015" y="362"/>
                </a:lnTo>
                <a:lnTo>
                  <a:pt x="1091" y="335"/>
                </a:lnTo>
                <a:lnTo>
                  <a:pt x="1172" y="317"/>
                </a:lnTo>
                <a:lnTo>
                  <a:pt x="1213" y="313"/>
                </a:lnTo>
                <a:lnTo>
                  <a:pt x="1254" y="309"/>
                </a:lnTo>
                <a:lnTo>
                  <a:pt x="1339" y="309"/>
                </a:lnTo>
                <a:lnTo>
                  <a:pt x="1422" y="315"/>
                </a:lnTo>
                <a:lnTo>
                  <a:pt x="1503" y="331"/>
                </a:lnTo>
                <a:lnTo>
                  <a:pt x="1584" y="353"/>
                </a:lnTo>
                <a:lnTo>
                  <a:pt x="1661" y="383"/>
                </a:lnTo>
                <a:lnTo>
                  <a:pt x="1737" y="420"/>
                </a:lnTo>
                <a:lnTo>
                  <a:pt x="1809" y="464"/>
                </a:lnTo>
                <a:lnTo>
                  <a:pt x="1843" y="489"/>
                </a:lnTo>
                <a:lnTo>
                  <a:pt x="1909" y="541"/>
                </a:lnTo>
                <a:lnTo>
                  <a:pt x="2026" y="659"/>
                </a:lnTo>
                <a:lnTo>
                  <a:pt x="2128" y="791"/>
                </a:lnTo>
                <a:lnTo>
                  <a:pt x="2214" y="933"/>
                </a:lnTo>
                <a:lnTo>
                  <a:pt x="2249" y="1009"/>
                </a:lnTo>
                <a:lnTo>
                  <a:pt x="2302" y="1129"/>
                </a:lnTo>
                <a:lnTo>
                  <a:pt x="2392" y="1385"/>
                </a:lnTo>
                <a:lnTo>
                  <a:pt x="2439" y="1513"/>
                </a:lnTo>
                <a:lnTo>
                  <a:pt x="2394" y="1475"/>
                </a:lnTo>
                <a:lnTo>
                  <a:pt x="2297" y="1409"/>
                </a:lnTo>
                <a:lnTo>
                  <a:pt x="2192" y="1360"/>
                </a:lnTo>
                <a:lnTo>
                  <a:pt x="2107" y="1338"/>
                </a:lnTo>
                <a:lnTo>
                  <a:pt x="2049" y="1330"/>
                </a:lnTo>
                <a:lnTo>
                  <a:pt x="2019" y="1329"/>
                </a:lnTo>
                <a:lnTo>
                  <a:pt x="1980" y="1330"/>
                </a:lnTo>
                <a:lnTo>
                  <a:pt x="1905" y="1339"/>
                </a:lnTo>
                <a:lnTo>
                  <a:pt x="1834" y="1360"/>
                </a:lnTo>
                <a:lnTo>
                  <a:pt x="1766" y="1392"/>
                </a:lnTo>
                <a:lnTo>
                  <a:pt x="1707" y="1434"/>
                </a:lnTo>
                <a:lnTo>
                  <a:pt x="1655" y="1486"/>
                </a:lnTo>
                <a:lnTo>
                  <a:pt x="1615" y="1547"/>
                </a:lnTo>
                <a:lnTo>
                  <a:pt x="1588" y="1618"/>
                </a:lnTo>
                <a:lnTo>
                  <a:pt x="1580" y="1657"/>
                </a:lnTo>
                <a:lnTo>
                  <a:pt x="1577" y="1681"/>
                </a:lnTo>
                <a:lnTo>
                  <a:pt x="1576" y="1706"/>
                </a:lnTo>
                <a:lnTo>
                  <a:pt x="1575" y="1710"/>
                </a:lnTo>
                <a:lnTo>
                  <a:pt x="1576" y="1715"/>
                </a:lnTo>
                <a:lnTo>
                  <a:pt x="1577" y="1744"/>
                </a:lnTo>
                <a:lnTo>
                  <a:pt x="1588" y="1801"/>
                </a:lnTo>
                <a:lnTo>
                  <a:pt x="1597" y="1828"/>
                </a:lnTo>
                <a:lnTo>
                  <a:pt x="1589" y="1847"/>
                </a:lnTo>
                <a:lnTo>
                  <a:pt x="1562" y="1880"/>
                </a:lnTo>
                <a:lnTo>
                  <a:pt x="1544" y="1890"/>
                </a:lnTo>
                <a:lnTo>
                  <a:pt x="1531" y="1895"/>
                </a:lnTo>
                <a:lnTo>
                  <a:pt x="1506" y="1898"/>
                </a:lnTo>
                <a:lnTo>
                  <a:pt x="1481" y="1893"/>
                </a:lnTo>
                <a:lnTo>
                  <a:pt x="1458" y="1881"/>
                </a:lnTo>
                <a:lnTo>
                  <a:pt x="1429" y="1855"/>
                </a:lnTo>
                <a:lnTo>
                  <a:pt x="1413" y="1820"/>
                </a:lnTo>
                <a:lnTo>
                  <a:pt x="1409" y="1795"/>
                </a:lnTo>
                <a:lnTo>
                  <a:pt x="1410" y="1782"/>
                </a:lnTo>
                <a:lnTo>
                  <a:pt x="1411" y="1772"/>
                </a:lnTo>
                <a:lnTo>
                  <a:pt x="1406" y="1757"/>
                </a:lnTo>
                <a:lnTo>
                  <a:pt x="1392" y="1738"/>
                </a:lnTo>
                <a:lnTo>
                  <a:pt x="1362" y="1729"/>
                </a:lnTo>
                <a:lnTo>
                  <a:pt x="1343" y="1738"/>
                </a:lnTo>
                <a:lnTo>
                  <a:pt x="1334" y="1751"/>
                </a:lnTo>
                <a:lnTo>
                  <a:pt x="1331" y="1760"/>
                </a:lnTo>
                <a:lnTo>
                  <a:pt x="1328" y="1781"/>
                </a:lnTo>
                <a:lnTo>
                  <a:pt x="1334" y="1824"/>
                </a:lnTo>
                <a:lnTo>
                  <a:pt x="1349" y="1864"/>
                </a:lnTo>
                <a:lnTo>
                  <a:pt x="1374" y="1900"/>
                </a:lnTo>
                <a:lnTo>
                  <a:pt x="1406" y="1929"/>
                </a:lnTo>
                <a:lnTo>
                  <a:pt x="1444" y="1947"/>
                </a:lnTo>
                <a:lnTo>
                  <a:pt x="1485" y="1955"/>
                </a:lnTo>
                <a:lnTo>
                  <a:pt x="1528" y="1947"/>
                </a:lnTo>
                <a:lnTo>
                  <a:pt x="1549" y="1937"/>
                </a:lnTo>
                <a:lnTo>
                  <a:pt x="1569" y="1922"/>
                </a:lnTo>
                <a:lnTo>
                  <a:pt x="1602" y="1886"/>
                </a:lnTo>
                <a:lnTo>
                  <a:pt x="1612" y="1864"/>
                </a:lnTo>
                <a:lnTo>
                  <a:pt x="1632" y="1898"/>
                </a:lnTo>
                <a:lnTo>
                  <a:pt x="1656" y="1926"/>
                </a:lnTo>
                <a:lnTo>
                  <a:pt x="1685" y="1954"/>
                </a:lnTo>
                <a:lnTo>
                  <a:pt x="1750" y="1996"/>
                </a:lnTo>
                <a:lnTo>
                  <a:pt x="1823" y="2021"/>
                </a:lnTo>
                <a:lnTo>
                  <a:pt x="1881" y="2026"/>
                </a:lnTo>
                <a:lnTo>
                  <a:pt x="1919" y="2022"/>
                </a:lnTo>
                <a:lnTo>
                  <a:pt x="1939" y="2018"/>
                </a:lnTo>
                <a:lnTo>
                  <a:pt x="1973" y="2008"/>
                </a:lnTo>
                <a:lnTo>
                  <a:pt x="2036" y="1972"/>
                </a:lnTo>
                <a:lnTo>
                  <a:pt x="2075" y="1934"/>
                </a:lnTo>
                <a:lnTo>
                  <a:pt x="2094" y="1904"/>
                </a:lnTo>
                <a:lnTo>
                  <a:pt x="2109" y="1871"/>
                </a:lnTo>
                <a:lnTo>
                  <a:pt x="2114" y="1836"/>
                </a:lnTo>
                <a:lnTo>
                  <a:pt x="2113" y="1816"/>
                </a:lnTo>
                <a:lnTo>
                  <a:pt x="2107" y="1784"/>
                </a:lnTo>
                <a:lnTo>
                  <a:pt x="2084" y="1723"/>
                </a:lnTo>
                <a:lnTo>
                  <a:pt x="2055" y="1685"/>
                </a:lnTo>
                <a:lnTo>
                  <a:pt x="2031" y="1665"/>
                </a:lnTo>
                <a:lnTo>
                  <a:pt x="2002" y="1650"/>
                </a:lnTo>
                <a:lnTo>
                  <a:pt x="1971" y="1644"/>
                </a:lnTo>
                <a:lnTo>
                  <a:pt x="1953" y="1642"/>
                </a:lnTo>
                <a:lnTo>
                  <a:pt x="1939" y="1645"/>
                </a:lnTo>
                <a:lnTo>
                  <a:pt x="1922" y="1662"/>
                </a:lnTo>
                <a:lnTo>
                  <a:pt x="1918" y="1687"/>
                </a:lnTo>
                <a:lnTo>
                  <a:pt x="1931" y="1709"/>
                </a:lnTo>
                <a:lnTo>
                  <a:pt x="1944" y="1714"/>
                </a:lnTo>
                <a:lnTo>
                  <a:pt x="1956" y="1719"/>
                </a:lnTo>
                <a:lnTo>
                  <a:pt x="1978" y="1732"/>
                </a:lnTo>
                <a:lnTo>
                  <a:pt x="2002" y="1760"/>
                </a:lnTo>
                <a:lnTo>
                  <a:pt x="2015" y="1808"/>
                </a:lnTo>
                <a:lnTo>
                  <a:pt x="2009" y="1845"/>
                </a:lnTo>
                <a:lnTo>
                  <a:pt x="1997" y="1868"/>
                </a:lnTo>
                <a:lnTo>
                  <a:pt x="1989" y="1878"/>
                </a:lnTo>
                <a:lnTo>
                  <a:pt x="1967" y="1898"/>
                </a:lnTo>
                <a:lnTo>
                  <a:pt x="1914" y="1924"/>
                </a:lnTo>
                <a:lnTo>
                  <a:pt x="1855" y="1930"/>
                </a:lnTo>
                <a:lnTo>
                  <a:pt x="1796" y="1920"/>
                </a:lnTo>
                <a:lnTo>
                  <a:pt x="1769" y="1907"/>
                </a:lnTo>
                <a:lnTo>
                  <a:pt x="1739" y="1890"/>
                </a:lnTo>
                <a:lnTo>
                  <a:pt x="1694" y="1845"/>
                </a:lnTo>
                <a:lnTo>
                  <a:pt x="1663" y="1792"/>
                </a:lnTo>
                <a:lnTo>
                  <a:pt x="1647" y="1732"/>
                </a:lnTo>
                <a:lnTo>
                  <a:pt x="1646" y="1671"/>
                </a:lnTo>
                <a:lnTo>
                  <a:pt x="1658" y="1609"/>
                </a:lnTo>
                <a:lnTo>
                  <a:pt x="1684" y="1550"/>
                </a:lnTo>
                <a:lnTo>
                  <a:pt x="1721" y="1499"/>
                </a:lnTo>
                <a:lnTo>
                  <a:pt x="1744" y="1475"/>
                </a:lnTo>
                <a:lnTo>
                  <a:pt x="1773" y="1452"/>
                </a:lnTo>
                <a:lnTo>
                  <a:pt x="1835" y="1417"/>
                </a:lnTo>
                <a:lnTo>
                  <a:pt x="1903" y="1394"/>
                </a:lnTo>
                <a:lnTo>
                  <a:pt x="1973" y="1383"/>
                </a:lnTo>
                <a:lnTo>
                  <a:pt x="2044" y="1383"/>
                </a:lnTo>
                <a:lnTo>
                  <a:pt x="2114" y="1394"/>
                </a:lnTo>
                <a:lnTo>
                  <a:pt x="2184" y="1413"/>
                </a:lnTo>
                <a:lnTo>
                  <a:pt x="2250" y="1440"/>
                </a:lnTo>
                <a:lnTo>
                  <a:pt x="2281" y="1457"/>
                </a:lnTo>
                <a:lnTo>
                  <a:pt x="2334" y="1488"/>
                </a:lnTo>
                <a:lnTo>
                  <a:pt x="2430" y="1561"/>
                </a:lnTo>
                <a:lnTo>
                  <a:pt x="2474" y="1602"/>
                </a:lnTo>
                <a:lnTo>
                  <a:pt x="2504" y="1674"/>
                </a:lnTo>
                <a:lnTo>
                  <a:pt x="2573" y="1810"/>
                </a:lnTo>
                <a:lnTo>
                  <a:pt x="2654" y="1937"/>
                </a:lnTo>
                <a:lnTo>
                  <a:pt x="2728" y="2022"/>
                </a:lnTo>
                <a:lnTo>
                  <a:pt x="2783" y="2075"/>
                </a:lnTo>
                <a:lnTo>
                  <a:pt x="2812" y="2100"/>
                </a:lnTo>
                <a:lnTo>
                  <a:pt x="2847" y="2126"/>
                </a:lnTo>
                <a:lnTo>
                  <a:pt x="2919" y="2173"/>
                </a:lnTo>
                <a:lnTo>
                  <a:pt x="2994" y="2213"/>
                </a:lnTo>
                <a:lnTo>
                  <a:pt x="3073" y="2244"/>
                </a:lnTo>
                <a:lnTo>
                  <a:pt x="3155" y="2266"/>
                </a:lnTo>
                <a:lnTo>
                  <a:pt x="3239" y="2280"/>
                </a:lnTo>
                <a:lnTo>
                  <a:pt x="3324" y="2287"/>
                </a:lnTo>
                <a:lnTo>
                  <a:pt x="3410" y="2283"/>
                </a:lnTo>
                <a:lnTo>
                  <a:pt x="3453" y="2276"/>
                </a:lnTo>
                <a:lnTo>
                  <a:pt x="3492" y="2270"/>
                </a:lnTo>
                <a:lnTo>
                  <a:pt x="3568" y="2250"/>
                </a:lnTo>
                <a:lnTo>
                  <a:pt x="3642" y="2223"/>
                </a:lnTo>
                <a:lnTo>
                  <a:pt x="3713" y="2188"/>
                </a:lnTo>
                <a:lnTo>
                  <a:pt x="3781" y="2147"/>
                </a:lnTo>
                <a:lnTo>
                  <a:pt x="3843" y="2100"/>
                </a:lnTo>
                <a:lnTo>
                  <a:pt x="3901" y="2047"/>
                </a:lnTo>
                <a:lnTo>
                  <a:pt x="3954" y="1987"/>
                </a:lnTo>
                <a:lnTo>
                  <a:pt x="3978" y="1956"/>
                </a:lnTo>
                <a:lnTo>
                  <a:pt x="3983" y="1986"/>
                </a:lnTo>
                <a:lnTo>
                  <a:pt x="4002" y="2042"/>
                </a:lnTo>
                <a:lnTo>
                  <a:pt x="4031" y="2094"/>
                </a:lnTo>
                <a:lnTo>
                  <a:pt x="4066" y="2140"/>
                </a:lnTo>
                <a:lnTo>
                  <a:pt x="4110" y="2179"/>
                </a:lnTo>
                <a:lnTo>
                  <a:pt x="4159" y="2211"/>
                </a:lnTo>
                <a:lnTo>
                  <a:pt x="4215" y="2235"/>
                </a:lnTo>
                <a:lnTo>
                  <a:pt x="4273" y="2248"/>
                </a:lnTo>
                <a:lnTo>
                  <a:pt x="4304" y="2252"/>
                </a:lnTo>
                <a:lnTo>
                  <a:pt x="4341" y="2252"/>
                </a:lnTo>
                <a:lnTo>
                  <a:pt x="4413" y="2239"/>
                </a:lnTo>
                <a:lnTo>
                  <a:pt x="4482" y="2210"/>
                </a:lnTo>
                <a:lnTo>
                  <a:pt x="4544" y="2170"/>
                </a:lnTo>
                <a:lnTo>
                  <a:pt x="4596" y="2117"/>
                </a:lnTo>
                <a:lnTo>
                  <a:pt x="4635" y="2056"/>
                </a:lnTo>
                <a:lnTo>
                  <a:pt x="4656" y="1987"/>
                </a:lnTo>
                <a:lnTo>
                  <a:pt x="4657" y="1913"/>
                </a:lnTo>
                <a:lnTo>
                  <a:pt x="4648" y="1874"/>
                </a:lnTo>
                <a:lnTo>
                  <a:pt x="4636" y="1839"/>
                </a:lnTo>
                <a:lnTo>
                  <a:pt x="4600" y="1776"/>
                </a:lnTo>
                <a:lnTo>
                  <a:pt x="4549" y="1725"/>
                </a:lnTo>
                <a:lnTo>
                  <a:pt x="4486" y="1692"/>
                </a:lnTo>
                <a:lnTo>
                  <a:pt x="4448" y="1683"/>
                </a:lnTo>
                <a:lnTo>
                  <a:pt x="4417" y="1679"/>
                </a:lnTo>
                <a:lnTo>
                  <a:pt x="4352" y="1690"/>
                </a:lnTo>
                <a:lnTo>
                  <a:pt x="4293" y="1719"/>
                </a:lnTo>
                <a:lnTo>
                  <a:pt x="4243" y="1763"/>
                </a:lnTo>
                <a:lnTo>
                  <a:pt x="4227" y="1790"/>
                </a:lnTo>
                <a:lnTo>
                  <a:pt x="4214" y="1815"/>
                </a:lnTo>
                <a:lnTo>
                  <a:pt x="4199" y="1874"/>
                </a:lnTo>
                <a:lnTo>
                  <a:pt x="4202" y="1920"/>
                </a:lnTo>
                <a:lnTo>
                  <a:pt x="4210" y="1948"/>
                </a:lnTo>
                <a:lnTo>
                  <a:pt x="4224" y="1974"/>
                </a:lnTo>
                <a:lnTo>
                  <a:pt x="4243" y="1995"/>
                </a:lnTo>
                <a:lnTo>
                  <a:pt x="4258" y="2004"/>
                </a:lnTo>
                <a:lnTo>
                  <a:pt x="4269" y="2011"/>
                </a:lnTo>
                <a:lnTo>
                  <a:pt x="4297" y="2018"/>
                </a:lnTo>
                <a:lnTo>
                  <a:pt x="4325" y="2018"/>
                </a:lnTo>
                <a:lnTo>
                  <a:pt x="4352" y="2012"/>
                </a:lnTo>
                <a:lnTo>
                  <a:pt x="4377" y="2000"/>
                </a:lnTo>
                <a:lnTo>
                  <a:pt x="4395" y="1983"/>
                </a:lnTo>
                <a:lnTo>
                  <a:pt x="4408" y="1960"/>
                </a:lnTo>
                <a:lnTo>
                  <a:pt x="4413" y="1933"/>
                </a:lnTo>
                <a:lnTo>
                  <a:pt x="4411" y="1917"/>
                </a:lnTo>
                <a:lnTo>
                  <a:pt x="4408" y="1908"/>
                </a:lnTo>
                <a:lnTo>
                  <a:pt x="4400" y="1898"/>
                </a:lnTo>
                <a:lnTo>
                  <a:pt x="4383" y="1890"/>
                </a:lnTo>
                <a:lnTo>
                  <a:pt x="4357" y="1898"/>
                </a:lnTo>
                <a:lnTo>
                  <a:pt x="4342" y="1920"/>
                </a:lnTo>
                <a:lnTo>
                  <a:pt x="4342" y="1935"/>
                </a:lnTo>
                <a:lnTo>
                  <a:pt x="4342" y="1952"/>
                </a:lnTo>
                <a:lnTo>
                  <a:pt x="4329" y="1977"/>
                </a:lnTo>
                <a:lnTo>
                  <a:pt x="4315" y="1986"/>
                </a:lnTo>
                <a:lnTo>
                  <a:pt x="4304" y="1986"/>
                </a:lnTo>
                <a:lnTo>
                  <a:pt x="4294" y="1985"/>
                </a:lnTo>
                <a:lnTo>
                  <a:pt x="4274" y="1977"/>
                </a:lnTo>
                <a:lnTo>
                  <a:pt x="4258" y="1963"/>
                </a:lnTo>
                <a:lnTo>
                  <a:pt x="4247" y="1944"/>
                </a:lnTo>
                <a:lnTo>
                  <a:pt x="4243" y="1934"/>
                </a:lnTo>
                <a:lnTo>
                  <a:pt x="4237" y="1904"/>
                </a:lnTo>
                <a:lnTo>
                  <a:pt x="4242" y="1862"/>
                </a:lnTo>
                <a:lnTo>
                  <a:pt x="4252" y="1836"/>
                </a:lnTo>
                <a:lnTo>
                  <a:pt x="4260" y="1823"/>
                </a:lnTo>
                <a:lnTo>
                  <a:pt x="4278" y="1801"/>
                </a:lnTo>
                <a:lnTo>
                  <a:pt x="4325" y="1767"/>
                </a:lnTo>
                <a:lnTo>
                  <a:pt x="4381" y="1750"/>
                </a:lnTo>
                <a:lnTo>
                  <a:pt x="4424" y="1751"/>
                </a:lnTo>
                <a:lnTo>
                  <a:pt x="4451" y="1759"/>
                </a:lnTo>
                <a:lnTo>
                  <a:pt x="4464" y="1767"/>
                </a:lnTo>
                <a:lnTo>
                  <a:pt x="4492" y="1784"/>
                </a:lnTo>
                <a:lnTo>
                  <a:pt x="4535" y="1828"/>
                </a:lnTo>
                <a:lnTo>
                  <a:pt x="4560" y="1878"/>
                </a:lnTo>
                <a:lnTo>
                  <a:pt x="4569" y="1934"/>
                </a:lnTo>
                <a:lnTo>
                  <a:pt x="4564" y="1990"/>
                </a:lnTo>
                <a:lnTo>
                  <a:pt x="4544" y="2044"/>
                </a:lnTo>
                <a:lnTo>
                  <a:pt x="4510" y="2094"/>
                </a:lnTo>
                <a:lnTo>
                  <a:pt x="4466" y="2135"/>
                </a:lnTo>
                <a:lnTo>
                  <a:pt x="4439" y="2151"/>
                </a:lnTo>
                <a:lnTo>
                  <a:pt x="4413" y="2164"/>
                </a:lnTo>
                <a:lnTo>
                  <a:pt x="4360" y="2179"/>
                </a:lnTo>
                <a:lnTo>
                  <a:pt x="4304" y="2183"/>
                </a:lnTo>
                <a:lnTo>
                  <a:pt x="4247" y="2179"/>
                </a:lnTo>
                <a:lnTo>
                  <a:pt x="4193" y="2165"/>
                </a:lnTo>
                <a:lnTo>
                  <a:pt x="4141" y="2140"/>
                </a:lnTo>
                <a:lnTo>
                  <a:pt x="4096" y="2108"/>
                </a:lnTo>
                <a:lnTo>
                  <a:pt x="4057" y="2068"/>
                </a:lnTo>
                <a:lnTo>
                  <a:pt x="4042" y="2043"/>
                </a:lnTo>
                <a:lnTo>
                  <a:pt x="4027" y="2013"/>
                </a:lnTo>
                <a:lnTo>
                  <a:pt x="4007" y="1951"/>
                </a:lnTo>
                <a:lnTo>
                  <a:pt x="4004" y="1917"/>
                </a:lnTo>
                <a:lnTo>
                  <a:pt x="4024" y="1885"/>
                </a:lnTo>
                <a:lnTo>
                  <a:pt x="4058" y="1817"/>
                </a:lnTo>
                <a:lnTo>
                  <a:pt x="4098" y="1712"/>
                </a:lnTo>
                <a:lnTo>
                  <a:pt x="4118" y="1640"/>
                </a:lnTo>
                <a:lnTo>
                  <a:pt x="4127" y="1632"/>
                </a:lnTo>
                <a:lnTo>
                  <a:pt x="4136" y="1626"/>
                </a:lnTo>
                <a:lnTo>
                  <a:pt x="4133" y="1623"/>
                </a:lnTo>
                <a:lnTo>
                  <a:pt x="4127" y="1627"/>
                </a:lnTo>
                <a:lnTo>
                  <a:pt x="4120" y="1631"/>
                </a:lnTo>
                <a:lnTo>
                  <a:pt x="4158" y="1445"/>
                </a:lnTo>
                <a:lnTo>
                  <a:pt x="4189" y="1258"/>
                </a:lnTo>
                <a:lnTo>
                  <a:pt x="4201" y="1198"/>
                </a:lnTo>
                <a:lnTo>
                  <a:pt x="4232" y="1079"/>
                </a:lnTo>
                <a:lnTo>
                  <a:pt x="4276" y="962"/>
                </a:lnTo>
                <a:lnTo>
                  <a:pt x="4334" y="856"/>
                </a:lnTo>
                <a:lnTo>
                  <a:pt x="4372" y="808"/>
                </a:lnTo>
                <a:lnTo>
                  <a:pt x="4360" y="841"/>
                </a:lnTo>
                <a:lnTo>
                  <a:pt x="4344" y="910"/>
                </a:lnTo>
                <a:lnTo>
                  <a:pt x="4337" y="980"/>
                </a:lnTo>
                <a:lnTo>
                  <a:pt x="4337" y="1050"/>
                </a:lnTo>
                <a:lnTo>
                  <a:pt x="4346" y="1119"/>
                </a:lnTo>
                <a:lnTo>
                  <a:pt x="4361" y="1188"/>
                </a:lnTo>
                <a:lnTo>
                  <a:pt x="4387" y="1252"/>
                </a:lnTo>
                <a:lnTo>
                  <a:pt x="4421" y="1315"/>
                </a:lnTo>
                <a:lnTo>
                  <a:pt x="4442" y="1343"/>
                </a:lnTo>
                <a:lnTo>
                  <a:pt x="4466" y="1375"/>
                </a:lnTo>
                <a:lnTo>
                  <a:pt x="4523" y="1433"/>
                </a:lnTo>
                <a:lnTo>
                  <a:pt x="4588" y="1482"/>
                </a:lnTo>
                <a:lnTo>
                  <a:pt x="4658" y="1522"/>
                </a:lnTo>
                <a:lnTo>
                  <a:pt x="4732" y="1552"/>
                </a:lnTo>
                <a:lnTo>
                  <a:pt x="4810" y="1572"/>
                </a:lnTo>
                <a:lnTo>
                  <a:pt x="4890" y="1580"/>
                </a:lnTo>
                <a:lnTo>
                  <a:pt x="4972" y="1578"/>
                </a:lnTo>
                <a:lnTo>
                  <a:pt x="5012" y="1571"/>
                </a:lnTo>
                <a:lnTo>
                  <a:pt x="5052" y="1562"/>
                </a:lnTo>
                <a:lnTo>
                  <a:pt x="5129" y="1534"/>
                </a:lnTo>
                <a:lnTo>
                  <a:pt x="5199" y="1495"/>
                </a:lnTo>
                <a:lnTo>
                  <a:pt x="5261" y="1444"/>
                </a:lnTo>
                <a:lnTo>
                  <a:pt x="5313" y="1385"/>
                </a:lnTo>
                <a:lnTo>
                  <a:pt x="5352" y="1316"/>
                </a:lnTo>
                <a:lnTo>
                  <a:pt x="5376" y="1241"/>
                </a:lnTo>
                <a:lnTo>
                  <a:pt x="5383" y="1159"/>
                </a:lnTo>
                <a:lnTo>
                  <a:pt x="5377" y="1116"/>
                </a:lnTo>
                <a:lnTo>
                  <a:pt x="5371" y="1081"/>
                </a:lnTo>
                <a:lnTo>
                  <a:pt x="5344" y="1016"/>
                </a:lnTo>
                <a:lnTo>
                  <a:pt x="5304" y="958"/>
                </a:lnTo>
                <a:lnTo>
                  <a:pt x="5253" y="911"/>
                </a:lnTo>
                <a:lnTo>
                  <a:pt x="5193" y="876"/>
                </a:lnTo>
                <a:lnTo>
                  <a:pt x="5129" y="857"/>
                </a:lnTo>
                <a:lnTo>
                  <a:pt x="5060" y="856"/>
                </a:lnTo>
                <a:lnTo>
                  <a:pt x="4991" y="873"/>
                </a:lnTo>
                <a:lnTo>
                  <a:pt x="4959" y="891"/>
                </a:lnTo>
                <a:lnTo>
                  <a:pt x="4951" y="896"/>
                </a:lnTo>
                <a:lnTo>
                  <a:pt x="4948" y="910"/>
                </a:lnTo>
                <a:lnTo>
                  <a:pt x="4956" y="922"/>
                </a:lnTo>
                <a:lnTo>
                  <a:pt x="4969" y="927"/>
                </a:lnTo>
                <a:lnTo>
                  <a:pt x="4978" y="924"/>
                </a:lnTo>
                <a:lnTo>
                  <a:pt x="5004" y="913"/>
                </a:lnTo>
                <a:lnTo>
                  <a:pt x="5060" y="902"/>
                </a:lnTo>
                <a:lnTo>
                  <a:pt x="5117" y="908"/>
                </a:lnTo>
                <a:lnTo>
                  <a:pt x="5170" y="926"/>
                </a:lnTo>
                <a:lnTo>
                  <a:pt x="5195" y="941"/>
                </a:lnTo>
                <a:lnTo>
                  <a:pt x="5219" y="958"/>
                </a:lnTo>
                <a:lnTo>
                  <a:pt x="5257" y="1002"/>
                </a:lnTo>
                <a:lnTo>
                  <a:pt x="5283" y="1054"/>
                </a:lnTo>
                <a:lnTo>
                  <a:pt x="5295" y="1111"/>
                </a:lnTo>
                <a:lnTo>
                  <a:pt x="5295" y="1141"/>
                </a:lnTo>
                <a:lnTo>
                  <a:pt x="5293" y="1169"/>
                </a:lnTo>
                <a:lnTo>
                  <a:pt x="5280" y="1225"/>
                </a:lnTo>
                <a:lnTo>
                  <a:pt x="5258" y="1276"/>
                </a:lnTo>
                <a:lnTo>
                  <a:pt x="5228" y="1321"/>
                </a:lnTo>
                <a:lnTo>
                  <a:pt x="5191" y="1361"/>
                </a:lnTo>
                <a:lnTo>
                  <a:pt x="5148" y="1395"/>
                </a:lnTo>
                <a:lnTo>
                  <a:pt x="5099" y="1423"/>
                </a:lnTo>
                <a:lnTo>
                  <a:pt x="5047" y="1444"/>
                </a:lnTo>
                <a:lnTo>
                  <a:pt x="5020" y="1452"/>
                </a:lnTo>
                <a:lnTo>
                  <a:pt x="4993" y="1458"/>
                </a:lnTo>
                <a:lnTo>
                  <a:pt x="4938" y="1466"/>
                </a:lnTo>
                <a:lnTo>
                  <a:pt x="4884" y="1466"/>
                </a:lnTo>
                <a:lnTo>
                  <a:pt x="4828" y="1461"/>
                </a:lnTo>
                <a:lnTo>
                  <a:pt x="4775" y="1451"/>
                </a:lnTo>
                <a:lnTo>
                  <a:pt x="4722" y="1433"/>
                </a:lnTo>
                <a:lnTo>
                  <a:pt x="4672" y="1409"/>
                </a:lnTo>
                <a:lnTo>
                  <a:pt x="4626" y="1379"/>
                </a:lnTo>
                <a:lnTo>
                  <a:pt x="4604" y="1363"/>
                </a:lnTo>
                <a:lnTo>
                  <a:pt x="4582" y="1344"/>
                </a:lnTo>
                <a:lnTo>
                  <a:pt x="4541" y="1303"/>
                </a:lnTo>
                <a:lnTo>
                  <a:pt x="4508" y="1258"/>
                </a:lnTo>
                <a:lnTo>
                  <a:pt x="4479" y="1208"/>
                </a:lnTo>
                <a:lnTo>
                  <a:pt x="4456" y="1156"/>
                </a:lnTo>
                <a:lnTo>
                  <a:pt x="4439" y="1102"/>
                </a:lnTo>
                <a:lnTo>
                  <a:pt x="4429" y="1046"/>
                </a:lnTo>
                <a:lnTo>
                  <a:pt x="4426" y="988"/>
                </a:lnTo>
                <a:lnTo>
                  <a:pt x="4427" y="959"/>
                </a:lnTo>
                <a:lnTo>
                  <a:pt x="4431" y="918"/>
                </a:lnTo>
                <a:lnTo>
                  <a:pt x="4451" y="839"/>
                </a:lnTo>
                <a:lnTo>
                  <a:pt x="4484" y="765"/>
                </a:lnTo>
                <a:lnTo>
                  <a:pt x="4529" y="696"/>
                </a:lnTo>
                <a:lnTo>
                  <a:pt x="4582" y="635"/>
                </a:lnTo>
                <a:lnTo>
                  <a:pt x="4644" y="581"/>
                </a:lnTo>
                <a:lnTo>
                  <a:pt x="4711" y="536"/>
                </a:lnTo>
                <a:lnTo>
                  <a:pt x="4784" y="498"/>
                </a:lnTo>
                <a:lnTo>
                  <a:pt x="4823" y="482"/>
                </a:lnTo>
                <a:lnTo>
                  <a:pt x="4867" y="467"/>
                </a:lnTo>
                <a:lnTo>
                  <a:pt x="4958" y="442"/>
                </a:lnTo>
                <a:lnTo>
                  <a:pt x="5050" y="427"/>
                </a:lnTo>
                <a:lnTo>
                  <a:pt x="5143" y="418"/>
                </a:lnTo>
                <a:lnTo>
                  <a:pt x="5284" y="415"/>
                </a:lnTo>
                <a:lnTo>
                  <a:pt x="5472" y="432"/>
                </a:lnTo>
                <a:lnTo>
                  <a:pt x="5564" y="447"/>
                </a:lnTo>
                <a:lnTo>
                  <a:pt x="5648" y="463"/>
                </a:lnTo>
                <a:lnTo>
                  <a:pt x="5816" y="506"/>
                </a:lnTo>
                <a:lnTo>
                  <a:pt x="5976" y="562"/>
                </a:lnTo>
                <a:lnTo>
                  <a:pt x="6133" y="629"/>
                </a:lnTo>
                <a:lnTo>
                  <a:pt x="6283" y="708"/>
                </a:lnTo>
                <a:lnTo>
                  <a:pt x="6429" y="797"/>
                </a:lnTo>
                <a:lnTo>
                  <a:pt x="6566" y="897"/>
                </a:lnTo>
                <a:lnTo>
                  <a:pt x="6698" y="1007"/>
                </a:lnTo>
                <a:lnTo>
                  <a:pt x="6760" y="1067"/>
                </a:lnTo>
                <a:lnTo>
                  <a:pt x="6755" y="1071"/>
                </a:lnTo>
                <a:lnTo>
                  <a:pt x="6753" y="1075"/>
                </a:lnTo>
                <a:lnTo>
                  <a:pt x="6754" y="1084"/>
                </a:lnTo>
                <a:lnTo>
                  <a:pt x="6759" y="1089"/>
                </a:lnTo>
                <a:lnTo>
                  <a:pt x="6768" y="1090"/>
                </a:lnTo>
                <a:lnTo>
                  <a:pt x="6772" y="1088"/>
                </a:lnTo>
                <a:lnTo>
                  <a:pt x="6777" y="1083"/>
                </a:lnTo>
                <a:lnTo>
                  <a:pt x="6782" y="1088"/>
                </a:lnTo>
                <a:lnTo>
                  <a:pt x="6786" y="1090"/>
                </a:lnTo>
                <a:lnTo>
                  <a:pt x="6794" y="1089"/>
                </a:lnTo>
                <a:lnTo>
                  <a:pt x="6801" y="1084"/>
                </a:lnTo>
                <a:lnTo>
                  <a:pt x="6801" y="1075"/>
                </a:lnTo>
                <a:lnTo>
                  <a:pt x="6798" y="1071"/>
                </a:lnTo>
                <a:lnTo>
                  <a:pt x="6794" y="1067"/>
                </a:lnTo>
                <a:lnTo>
                  <a:pt x="6856" y="1007"/>
                </a:lnTo>
                <a:lnTo>
                  <a:pt x="6987" y="897"/>
                </a:lnTo>
                <a:lnTo>
                  <a:pt x="7126" y="797"/>
                </a:lnTo>
                <a:lnTo>
                  <a:pt x="7270" y="708"/>
                </a:lnTo>
                <a:lnTo>
                  <a:pt x="7421" y="629"/>
                </a:lnTo>
                <a:lnTo>
                  <a:pt x="7577" y="562"/>
                </a:lnTo>
                <a:lnTo>
                  <a:pt x="7739" y="506"/>
                </a:lnTo>
                <a:lnTo>
                  <a:pt x="7905" y="463"/>
                </a:lnTo>
                <a:lnTo>
                  <a:pt x="7989" y="447"/>
                </a:lnTo>
                <a:lnTo>
                  <a:pt x="8081" y="432"/>
                </a:lnTo>
                <a:lnTo>
                  <a:pt x="8269" y="415"/>
                </a:lnTo>
                <a:lnTo>
                  <a:pt x="8410" y="418"/>
                </a:lnTo>
                <a:lnTo>
                  <a:pt x="8505" y="427"/>
                </a:lnTo>
                <a:lnTo>
                  <a:pt x="8597" y="442"/>
                </a:lnTo>
                <a:lnTo>
                  <a:pt x="8688" y="467"/>
                </a:lnTo>
                <a:lnTo>
                  <a:pt x="8732" y="482"/>
                </a:lnTo>
                <a:lnTo>
                  <a:pt x="8769" y="498"/>
                </a:lnTo>
                <a:lnTo>
                  <a:pt x="8842" y="536"/>
                </a:lnTo>
                <a:lnTo>
                  <a:pt x="8911" y="581"/>
                </a:lnTo>
                <a:lnTo>
                  <a:pt x="8972" y="635"/>
                </a:lnTo>
                <a:lnTo>
                  <a:pt x="9026" y="696"/>
                </a:lnTo>
                <a:lnTo>
                  <a:pt x="9070" y="765"/>
                </a:lnTo>
                <a:lnTo>
                  <a:pt x="9103" y="839"/>
                </a:lnTo>
                <a:lnTo>
                  <a:pt x="9122" y="918"/>
                </a:lnTo>
                <a:lnTo>
                  <a:pt x="9126" y="959"/>
                </a:lnTo>
                <a:lnTo>
                  <a:pt x="9127" y="988"/>
                </a:lnTo>
                <a:lnTo>
                  <a:pt x="9125" y="1046"/>
                </a:lnTo>
                <a:lnTo>
                  <a:pt x="9114" y="1102"/>
                </a:lnTo>
                <a:lnTo>
                  <a:pt x="9097" y="1156"/>
                </a:lnTo>
                <a:lnTo>
                  <a:pt x="9075" y="1208"/>
                </a:lnTo>
                <a:lnTo>
                  <a:pt x="9046" y="1258"/>
                </a:lnTo>
                <a:lnTo>
                  <a:pt x="9012" y="1303"/>
                </a:lnTo>
                <a:lnTo>
                  <a:pt x="8972" y="1344"/>
                </a:lnTo>
                <a:lnTo>
                  <a:pt x="8950" y="1363"/>
                </a:lnTo>
                <a:lnTo>
                  <a:pt x="8929" y="1379"/>
                </a:lnTo>
                <a:lnTo>
                  <a:pt x="8882" y="1409"/>
                </a:lnTo>
                <a:lnTo>
                  <a:pt x="8832" y="1433"/>
                </a:lnTo>
                <a:lnTo>
                  <a:pt x="8780" y="1451"/>
                </a:lnTo>
                <a:lnTo>
                  <a:pt x="8725" y="1461"/>
                </a:lnTo>
                <a:lnTo>
                  <a:pt x="8671" y="1466"/>
                </a:lnTo>
                <a:lnTo>
                  <a:pt x="8615" y="1466"/>
                </a:lnTo>
                <a:lnTo>
                  <a:pt x="8561" y="1458"/>
                </a:lnTo>
                <a:lnTo>
                  <a:pt x="8534" y="1452"/>
                </a:lnTo>
                <a:lnTo>
                  <a:pt x="8506" y="1444"/>
                </a:lnTo>
                <a:lnTo>
                  <a:pt x="8454" y="1423"/>
                </a:lnTo>
                <a:lnTo>
                  <a:pt x="8407" y="1395"/>
                </a:lnTo>
                <a:lnTo>
                  <a:pt x="8362" y="1361"/>
                </a:lnTo>
                <a:lnTo>
                  <a:pt x="8325" y="1321"/>
                </a:lnTo>
                <a:lnTo>
                  <a:pt x="8295" y="1276"/>
                </a:lnTo>
                <a:lnTo>
                  <a:pt x="8273" y="1225"/>
                </a:lnTo>
                <a:lnTo>
                  <a:pt x="8261" y="1169"/>
                </a:lnTo>
                <a:lnTo>
                  <a:pt x="8259" y="1141"/>
                </a:lnTo>
                <a:lnTo>
                  <a:pt x="8260" y="1111"/>
                </a:lnTo>
                <a:lnTo>
                  <a:pt x="8272" y="1054"/>
                </a:lnTo>
                <a:lnTo>
                  <a:pt x="8296" y="1002"/>
                </a:lnTo>
                <a:lnTo>
                  <a:pt x="8334" y="958"/>
                </a:lnTo>
                <a:lnTo>
                  <a:pt x="8359" y="941"/>
                </a:lnTo>
                <a:lnTo>
                  <a:pt x="8383" y="926"/>
                </a:lnTo>
                <a:lnTo>
                  <a:pt x="8438" y="908"/>
                </a:lnTo>
                <a:lnTo>
                  <a:pt x="8493" y="902"/>
                </a:lnTo>
                <a:lnTo>
                  <a:pt x="8549" y="913"/>
                </a:lnTo>
                <a:lnTo>
                  <a:pt x="8576" y="924"/>
                </a:lnTo>
                <a:lnTo>
                  <a:pt x="8584" y="927"/>
                </a:lnTo>
                <a:lnTo>
                  <a:pt x="8598" y="922"/>
                </a:lnTo>
                <a:lnTo>
                  <a:pt x="8605" y="910"/>
                </a:lnTo>
                <a:lnTo>
                  <a:pt x="8602" y="896"/>
                </a:lnTo>
                <a:lnTo>
                  <a:pt x="8596" y="891"/>
                </a:lnTo>
                <a:lnTo>
                  <a:pt x="8562" y="873"/>
                </a:lnTo>
                <a:lnTo>
                  <a:pt x="8493" y="856"/>
                </a:lnTo>
                <a:lnTo>
                  <a:pt x="8425" y="857"/>
                </a:lnTo>
                <a:lnTo>
                  <a:pt x="8360" y="876"/>
                </a:lnTo>
                <a:lnTo>
                  <a:pt x="8300" y="911"/>
                </a:lnTo>
                <a:lnTo>
                  <a:pt x="8250" y="958"/>
                </a:lnTo>
                <a:lnTo>
                  <a:pt x="8210" y="1016"/>
                </a:lnTo>
                <a:lnTo>
                  <a:pt x="8184" y="1081"/>
                </a:lnTo>
                <a:lnTo>
                  <a:pt x="8176" y="1116"/>
                </a:lnTo>
                <a:lnTo>
                  <a:pt x="8172" y="1159"/>
                </a:lnTo>
                <a:lnTo>
                  <a:pt x="8178" y="1241"/>
                </a:lnTo>
                <a:lnTo>
                  <a:pt x="8202" y="1316"/>
                </a:lnTo>
                <a:lnTo>
                  <a:pt x="8241" y="1385"/>
                </a:lnTo>
                <a:lnTo>
                  <a:pt x="8292" y="1444"/>
                </a:lnTo>
                <a:lnTo>
                  <a:pt x="8355" y="1495"/>
                </a:lnTo>
                <a:lnTo>
                  <a:pt x="8425" y="1534"/>
                </a:lnTo>
                <a:lnTo>
                  <a:pt x="8501" y="1562"/>
                </a:lnTo>
                <a:lnTo>
                  <a:pt x="8541" y="1571"/>
                </a:lnTo>
                <a:lnTo>
                  <a:pt x="8582" y="1578"/>
                </a:lnTo>
                <a:lnTo>
                  <a:pt x="8663" y="1580"/>
                </a:lnTo>
                <a:lnTo>
                  <a:pt x="8744" y="1572"/>
                </a:lnTo>
                <a:lnTo>
                  <a:pt x="8821" y="1552"/>
                </a:lnTo>
                <a:lnTo>
                  <a:pt x="8896" y="1522"/>
                </a:lnTo>
                <a:lnTo>
                  <a:pt x="8966" y="1482"/>
                </a:lnTo>
                <a:lnTo>
                  <a:pt x="9030" y="1433"/>
                </a:lnTo>
                <a:lnTo>
                  <a:pt x="9087" y="1375"/>
                </a:lnTo>
                <a:lnTo>
                  <a:pt x="9113" y="1343"/>
                </a:lnTo>
                <a:lnTo>
                  <a:pt x="9132" y="1315"/>
                </a:lnTo>
                <a:lnTo>
                  <a:pt x="9166" y="1252"/>
                </a:lnTo>
                <a:lnTo>
                  <a:pt x="9192" y="1188"/>
                </a:lnTo>
                <a:lnTo>
                  <a:pt x="9209" y="1119"/>
                </a:lnTo>
                <a:lnTo>
                  <a:pt x="9217" y="1050"/>
                </a:lnTo>
                <a:lnTo>
                  <a:pt x="9217" y="980"/>
                </a:lnTo>
                <a:lnTo>
                  <a:pt x="9209" y="910"/>
                </a:lnTo>
                <a:lnTo>
                  <a:pt x="9193" y="841"/>
                </a:lnTo>
                <a:lnTo>
                  <a:pt x="9182" y="808"/>
                </a:lnTo>
                <a:lnTo>
                  <a:pt x="9219" y="856"/>
                </a:lnTo>
                <a:lnTo>
                  <a:pt x="9279" y="962"/>
                </a:lnTo>
                <a:lnTo>
                  <a:pt x="9322" y="1079"/>
                </a:lnTo>
                <a:lnTo>
                  <a:pt x="9353" y="1198"/>
                </a:lnTo>
                <a:lnTo>
                  <a:pt x="9364" y="1258"/>
                </a:lnTo>
                <a:lnTo>
                  <a:pt x="9395" y="1445"/>
                </a:lnTo>
                <a:lnTo>
                  <a:pt x="9433" y="1631"/>
                </a:lnTo>
                <a:lnTo>
                  <a:pt x="9427" y="1627"/>
                </a:lnTo>
                <a:lnTo>
                  <a:pt x="9420" y="1623"/>
                </a:lnTo>
                <a:lnTo>
                  <a:pt x="9419" y="1626"/>
                </a:lnTo>
                <a:lnTo>
                  <a:pt x="9427" y="1632"/>
                </a:lnTo>
                <a:lnTo>
                  <a:pt x="9436" y="1640"/>
                </a:lnTo>
                <a:lnTo>
                  <a:pt x="9455" y="1712"/>
                </a:lnTo>
                <a:lnTo>
                  <a:pt x="9495" y="1817"/>
                </a:lnTo>
                <a:lnTo>
                  <a:pt x="9530" y="1885"/>
                </a:lnTo>
                <a:lnTo>
                  <a:pt x="9550" y="1917"/>
                </a:lnTo>
                <a:lnTo>
                  <a:pt x="9546" y="1951"/>
                </a:lnTo>
                <a:lnTo>
                  <a:pt x="9528" y="2013"/>
                </a:lnTo>
                <a:lnTo>
                  <a:pt x="9512" y="2043"/>
                </a:lnTo>
                <a:lnTo>
                  <a:pt x="9497" y="2068"/>
                </a:lnTo>
                <a:lnTo>
                  <a:pt x="9458" y="2108"/>
                </a:lnTo>
                <a:lnTo>
                  <a:pt x="9412" y="2140"/>
                </a:lnTo>
                <a:lnTo>
                  <a:pt x="9362" y="2165"/>
                </a:lnTo>
                <a:lnTo>
                  <a:pt x="9306" y="2179"/>
                </a:lnTo>
                <a:lnTo>
                  <a:pt x="9250" y="2183"/>
                </a:lnTo>
                <a:lnTo>
                  <a:pt x="9193" y="2179"/>
                </a:lnTo>
                <a:lnTo>
                  <a:pt x="9140" y="2164"/>
                </a:lnTo>
                <a:lnTo>
                  <a:pt x="9116" y="2151"/>
                </a:lnTo>
                <a:lnTo>
                  <a:pt x="9088" y="2135"/>
                </a:lnTo>
                <a:lnTo>
                  <a:pt x="9043" y="2094"/>
                </a:lnTo>
                <a:lnTo>
                  <a:pt x="9011" y="2044"/>
                </a:lnTo>
                <a:lnTo>
                  <a:pt x="8990" y="1990"/>
                </a:lnTo>
                <a:lnTo>
                  <a:pt x="8985" y="1934"/>
                </a:lnTo>
                <a:lnTo>
                  <a:pt x="8994" y="1878"/>
                </a:lnTo>
                <a:lnTo>
                  <a:pt x="9018" y="1828"/>
                </a:lnTo>
                <a:lnTo>
                  <a:pt x="9061" y="1784"/>
                </a:lnTo>
                <a:lnTo>
                  <a:pt x="9090" y="1767"/>
                </a:lnTo>
                <a:lnTo>
                  <a:pt x="9103" y="1759"/>
                </a:lnTo>
                <a:lnTo>
                  <a:pt x="9131" y="1751"/>
                </a:lnTo>
                <a:lnTo>
                  <a:pt x="9174" y="1750"/>
                </a:lnTo>
                <a:lnTo>
                  <a:pt x="9228" y="1767"/>
                </a:lnTo>
                <a:lnTo>
                  <a:pt x="9276" y="1801"/>
                </a:lnTo>
                <a:lnTo>
                  <a:pt x="9293" y="1823"/>
                </a:lnTo>
                <a:lnTo>
                  <a:pt x="9302" y="1836"/>
                </a:lnTo>
                <a:lnTo>
                  <a:pt x="9313" y="1862"/>
                </a:lnTo>
                <a:lnTo>
                  <a:pt x="9316" y="1904"/>
                </a:lnTo>
                <a:lnTo>
                  <a:pt x="9310" y="1934"/>
                </a:lnTo>
                <a:lnTo>
                  <a:pt x="9307" y="1944"/>
                </a:lnTo>
                <a:lnTo>
                  <a:pt x="9296" y="1963"/>
                </a:lnTo>
                <a:lnTo>
                  <a:pt x="9279" y="1977"/>
                </a:lnTo>
                <a:lnTo>
                  <a:pt x="9259" y="1985"/>
                </a:lnTo>
                <a:lnTo>
                  <a:pt x="9249" y="1986"/>
                </a:lnTo>
                <a:lnTo>
                  <a:pt x="9240" y="1986"/>
                </a:lnTo>
                <a:lnTo>
                  <a:pt x="9224" y="1977"/>
                </a:lnTo>
                <a:lnTo>
                  <a:pt x="9211" y="1952"/>
                </a:lnTo>
                <a:lnTo>
                  <a:pt x="9211" y="1935"/>
                </a:lnTo>
                <a:lnTo>
                  <a:pt x="9213" y="1920"/>
                </a:lnTo>
                <a:lnTo>
                  <a:pt x="9196" y="1898"/>
                </a:lnTo>
                <a:lnTo>
                  <a:pt x="9170" y="1890"/>
                </a:lnTo>
                <a:lnTo>
                  <a:pt x="9153" y="1898"/>
                </a:lnTo>
                <a:lnTo>
                  <a:pt x="9145" y="1908"/>
                </a:lnTo>
                <a:lnTo>
                  <a:pt x="9143" y="1917"/>
                </a:lnTo>
                <a:lnTo>
                  <a:pt x="9141" y="1933"/>
                </a:lnTo>
                <a:lnTo>
                  <a:pt x="9145" y="1960"/>
                </a:lnTo>
                <a:lnTo>
                  <a:pt x="9158" y="1983"/>
                </a:lnTo>
                <a:lnTo>
                  <a:pt x="9178" y="2000"/>
                </a:lnTo>
                <a:lnTo>
                  <a:pt x="9201" y="2012"/>
                </a:lnTo>
                <a:lnTo>
                  <a:pt x="9228" y="2018"/>
                </a:lnTo>
                <a:lnTo>
                  <a:pt x="9257" y="2018"/>
                </a:lnTo>
                <a:lnTo>
                  <a:pt x="9284" y="2011"/>
                </a:lnTo>
                <a:lnTo>
                  <a:pt x="9297" y="2004"/>
                </a:lnTo>
                <a:lnTo>
                  <a:pt x="9310" y="1995"/>
                </a:lnTo>
                <a:lnTo>
                  <a:pt x="9331" y="1974"/>
                </a:lnTo>
                <a:lnTo>
                  <a:pt x="9344" y="1948"/>
                </a:lnTo>
                <a:lnTo>
                  <a:pt x="9351" y="1920"/>
                </a:lnTo>
                <a:lnTo>
                  <a:pt x="9354" y="1874"/>
                </a:lnTo>
                <a:lnTo>
                  <a:pt x="9341" y="1815"/>
                </a:lnTo>
                <a:lnTo>
                  <a:pt x="9328" y="1790"/>
                </a:lnTo>
                <a:lnTo>
                  <a:pt x="9310" y="1763"/>
                </a:lnTo>
                <a:lnTo>
                  <a:pt x="9261" y="1719"/>
                </a:lnTo>
                <a:lnTo>
                  <a:pt x="9201" y="1690"/>
                </a:lnTo>
                <a:lnTo>
                  <a:pt x="9138" y="1679"/>
                </a:lnTo>
                <a:lnTo>
                  <a:pt x="9105" y="1683"/>
                </a:lnTo>
                <a:lnTo>
                  <a:pt x="9069" y="1692"/>
                </a:lnTo>
                <a:lnTo>
                  <a:pt x="9005" y="1725"/>
                </a:lnTo>
                <a:lnTo>
                  <a:pt x="8955" y="1776"/>
                </a:lnTo>
                <a:lnTo>
                  <a:pt x="8917" y="1839"/>
                </a:lnTo>
                <a:lnTo>
                  <a:pt x="8906" y="1874"/>
                </a:lnTo>
                <a:lnTo>
                  <a:pt x="8896" y="1913"/>
                </a:lnTo>
                <a:lnTo>
                  <a:pt x="8898" y="1987"/>
                </a:lnTo>
                <a:lnTo>
                  <a:pt x="8919" y="2056"/>
                </a:lnTo>
                <a:lnTo>
                  <a:pt x="8957" y="2117"/>
                </a:lnTo>
                <a:lnTo>
                  <a:pt x="9009" y="2170"/>
                </a:lnTo>
                <a:lnTo>
                  <a:pt x="9071" y="2210"/>
                </a:lnTo>
                <a:lnTo>
                  <a:pt x="9140" y="2239"/>
                </a:lnTo>
                <a:lnTo>
                  <a:pt x="9213" y="2252"/>
                </a:lnTo>
                <a:lnTo>
                  <a:pt x="9249" y="2252"/>
                </a:lnTo>
                <a:lnTo>
                  <a:pt x="9280" y="2248"/>
                </a:lnTo>
                <a:lnTo>
                  <a:pt x="9340" y="2235"/>
                </a:lnTo>
                <a:lnTo>
                  <a:pt x="9394" y="2211"/>
                </a:lnTo>
                <a:lnTo>
                  <a:pt x="9443" y="2179"/>
                </a:lnTo>
                <a:lnTo>
                  <a:pt x="9488" y="2140"/>
                </a:lnTo>
                <a:lnTo>
                  <a:pt x="9524" y="2094"/>
                </a:lnTo>
                <a:lnTo>
                  <a:pt x="9551" y="2042"/>
                </a:lnTo>
                <a:lnTo>
                  <a:pt x="9570" y="1986"/>
                </a:lnTo>
                <a:lnTo>
                  <a:pt x="9576" y="1956"/>
                </a:lnTo>
                <a:lnTo>
                  <a:pt x="9600" y="1987"/>
                </a:lnTo>
                <a:lnTo>
                  <a:pt x="9652" y="2047"/>
                </a:lnTo>
                <a:lnTo>
                  <a:pt x="9710" y="2100"/>
                </a:lnTo>
                <a:lnTo>
                  <a:pt x="9774" y="2147"/>
                </a:lnTo>
                <a:lnTo>
                  <a:pt x="9841" y="2188"/>
                </a:lnTo>
                <a:lnTo>
                  <a:pt x="9913" y="2223"/>
                </a:lnTo>
                <a:lnTo>
                  <a:pt x="9987" y="2250"/>
                </a:lnTo>
                <a:lnTo>
                  <a:pt x="10063" y="2270"/>
                </a:lnTo>
                <a:lnTo>
                  <a:pt x="10102" y="2276"/>
                </a:lnTo>
                <a:lnTo>
                  <a:pt x="10145" y="2283"/>
                </a:lnTo>
                <a:lnTo>
                  <a:pt x="10230" y="2287"/>
                </a:lnTo>
                <a:lnTo>
                  <a:pt x="10314" y="2280"/>
                </a:lnTo>
                <a:lnTo>
                  <a:pt x="10399" y="2266"/>
                </a:lnTo>
                <a:lnTo>
                  <a:pt x="10480" y="2244"/>
                </a:lnTo>
                <a:lnTo>
                  <a:pt x="10559" y="2213"/>
                </a:lnTo>
                <a:lnTo>
                  <a:pt x="10635" y="2173"/>
                </a:lnTo>
                <a:lnTo>
                  <a:pt x="10707" y="2126"/>
                </a:lnTo>
                <a:lnTo>
                  <a:pt x="10741" y="2100"/>
                </a:lnTo>
                <a:lnTo>
                  <a:pt x="10771" y="2075"/>
                </a:lnTo>
                <a:lnTo>
                  <a:pt x="10826" y="2022"/>
                </a:lnTo>
                <a:lnTo>
                  <a:pt x="10900" y="1937"/>
                </a:lnTo>
                <a:lnTo>
                  <a:pt x="10982" y="1810"/>
                </a:lnTo>
                <a:lnTo>
                  <a:pt x="11049" y="1674"/>
                </a:lnTo>
                <a:lnTo>
                  <a:pt x="11079" y="1602"/>
                </a:lnTo>
                <a:lnTo>
                  <a:pt x="11123" y="1561"/>
                </a:lnTo>
                <a:lnTo>
                  <a:pt x="11220" y="1488"/>
                </a:lnTo>
                <a:lnTo>
                  <a:pt x="11272" y="1457"/>
                </a:lnTo>
                <a:lnTo>
                  <a:pt x="11303" y="1440"/>
                </a:lnTo>
                <a:lnTo>
                  <a:pt x="11369" y="1413"/>
                </a:lnTo>
                <a:lnTo>
                  <a:pt x="11439" y="1394"/>
                </a:lnTo>
                <a:lnTo>
                  <a:pt x="11511" y="1383"/>
                </a:lnTo>
                <a:lnTo>
                  <a:pt x="11582" y="1383"/>
                </a:lnTo>
                <a:lnTo>
                  <a:pt x="11651" y="1394"/>
                </a:lnTo>
                <a:lnTo>
                  <a:pt x="11718" y="1417"/>
                </a:lnTo>
                <a:lnTo>
                  <a:pt x="11780" y="1452"/>
                </a:lnTo>
                <a:lnTo>
                  <a:pt x="11809" y="1475"/>
                </a:lnTo>
                <a:lnTo>
                  <a:pt x="11833" y="1499"/>
                </a:lnTo>
                <a:lnTo>
                  <a:pt x="11871" y="1550"/>
                </a:lnTo>
                <a:lnTo>
                  <a:pt x="11896" y="1609"/>
                </a:lnTo>
                <a:lnTo>
                  <a:pt x="11907" y="1671"/>
                </a:lnTo>
                <a:lnTo>
                  <a:pt x="11906" y="1732"/>
                </a:lnTo>
                <a:lnTo>
                  <a:pt x="11891" y="1792"/>
                </a:lnTo>
                <a:lnTo>
                  <a:pt x="11859" y="1845"/>
                </a:lnTo>
                <a:lnTo>
                  <a:pt x="11814" y="1890"/>
                </a:lnTo>
                <a:lnTo>
                  <a:pt x="11784" y="1907"/>
                </a:lnTo>
                <a:lnTo>
                  <a:pt x="11758" y="1920"/>
                </a:lnTo>
                <a:lnTo>
                  <a:pt x="11699" y="1930"/>
                </a:lnTo>
                <a:lnTo>
                  <a:pt x="11640" y="1924"/>
                </a:lnTo>
                <a:lnTo>
                  <a:pt x="11587" y="1898"/>
                </a:lnTo>
                <a:lnTo>
                  <a:pt x="11565" y="1878"/>
                </a:lnTo>
                <a:lnTo>
                  <a:pt x="11556" y="1868"/>
                </a:lnTo>
                <a:lnTo>
                  <a:pt x="11544" y="1845"/>
                </a:lnTo>
                <a:lnTo>
                  <a:pt x="11538" y="1808"/>
                </a:lnTo>
                <a:lnTo>
                  <a:pt x="11552" y="1760"/>
                </a:lnTo>
                <a:lnTo>
                  <a:pt x="11577" y="1732"/>
                </a:lnTo>
                <a:lnTo>
                  <a:pt x="11598" y="1719"/>
                </a:lnTo>
                <a:lnTo>
                  <a:pt x="11609" y="1714"/>
                </a:lnTo>
                <a:lnTo>
                  <a:pt x="11624" y="1709"/>
                </a:lnTo>
                <a:lnTo>
                  <a:pt x="11635" y="1687"/>
                </a:lnTo>
                <a:lnTo>
                  <a:pt x="11633" y="1662"/>
                </a:lnTo>
                <a:lnTo>
                  <a:pt x="11614" y="1645"/>
                </a:lnTo>
                <a:lnTo>
                  <a:pt x="11600" y="1642"/>
                </a:lnTo>
                <a:lnTo>
                  <a:pt x="11583" y="1644"/>
                </a:lnTo>
                <a:lnTo>
                  <a:pt x="11551" y="1650"/>
                </a:lnTo>
                <a:lnTo>
                  <a:pt x="11522" y="1665"/>
                </a:lnTo>
                <a:lnTo>
                  <a:pt x="11499" y="1685"/>
                </a:lnTo>
                <a:lnTo>
                  <a:pt x="11469" y="1723"/>
                </a:lnTo>
                <a:lnTo>
                  <a:pt x="11446" y="1784"/>
                </a:lnTo>
                <a:lnTo>
                  <a:pt x="11441" y="1816"/>
                </a:lnTo>
                <a:lnTo>
                  <a:pt x="11441" y="1836"/>
                </a:lnTo>
                <a:lnTo>
                  <a:pt x="11446" y="1871"/>
                </a:lnTo>
                <a:lnTo>
                  <a:pt x="11459" y="1904"/>
                </a:lnTo>
                <a:lnTo>
                  <a:pt x="11478" y="1934"/>
                </a:lnTo>
                <a:lnTo>
                  <a:pt x="11517" y="1972"/>
                </a:lnTo>
                <a:lnTo>
                  <a:pt x="11581" y="2008"/>
                </a:lnTo>
                <a:lnTo>
                  <a:pt x="11614" y="2018"/>
                </a:lnTo>
                <a:lnTo>
                  <a:pt x="11634" y="2022"/>
                </a:lnTo>
                <a:lnTo>
                  <a:pt x="11673" y="2026"/>
                </a:lnTo>
                <a:lnTo>
                  <a:pt x="11730" y="2021"/>
                </a:lnTo>
                <a:lnTo>
                  <a:pt x="11804" y="1996"/>
                </a:lnTo>
                <a:lnTo>
                  <a:pt x="11870" y="1954"/>
                </a:lnTo>
                <a:lnTo>
                  <a:pt x="11897" y="1926"/>
                </a:lnTo>
                <a:lnTo>
                  <a:pt x="11922" y="1898"/>
                </a:lnTo>
                <a:lnTo>
                  <a:pt x="11941" y="1864"/>
                </a:lnTo>
                <a:lnTo>
                  <a:pt x="11953" y="1886"/>
                </a:lnTo>
                <a:lnTo>
                  <a:pt x="11984" y="1922"/>
                </a:lnTo>
                <a:lnTo>
                  <a:pt x="12005" y="1937"/>
                </a:lnTo>
                <a:lnTo>
                  <a:pt x="12027" y="1947"/>
                </a:lnTo>
                <a:lnTo>
                  <a:pt x="12069" y="1955"/>
                </a:lnTo>
                <a:lnTo>
                  <a:pt x="12110" y="1947"/>
                </a:lnTo>
                <a:lnTo>
                  <a:pt x="12147" y="1929"/>
                </a:lnTo>
                <a:lnTo>
                  <a:pt x="12180" y="1900"/>
                </a:lnTo>
                <a:lnTo>
                  <a:pt x="12204" y="1864"/>
                </a:lnTo>
                <a:lnTo>
                  <a:pt x="12220" y="1824"/>
                </a:lnTo>
                <a:lnTo>
                  <a:pt x="12225" y="1781"/>
                </a:lnTo>
                <a:lnTo>
                  <a:pt x="12222" y="1760"/>
                </a:lnTo>
                <a:lnTo>
                  <a:pt x="12221" y="1751"/>
                </a:lnTo>
                <a:lnTo>
                  <a:pt x="12212" y="1738"/>
                </a:lnTo>
                <a:lnTo>
                  <a:pt x="12191" y="1729"/>
                </a:lnTo>
                <a:lnTo>
                  <a:pt x="12163" y="1738"/>
                </a:lnTo>
                <a:lnTo>
                  <a:pt x="12147" y="1757"/>
                </a:lnTo>
                <a:lnTo>
                  <a:pt x="12143" y="1772"/>
                </a:lnTo>
                <a:lnTo>
                  <a:pt x="12143" y="1782"/>
                </a:lnTo>
                <a:lnTo>
                  <a:pt x="12145" y="1795"/>
                </a:lnTo>
                <a:lnTo>
                  <a:pt x="12142" y="1820"/>
                </a:lnTo>
                <a:lnTo>
                  <a:pt x="12124" y="1855"/>
                </a:lnTo>
                <a:lnTo>
                  <a:pt x="12095" y="1881"/>
                </a:lnTo>
                <a:lnTo>
                  <a:pt x="12072" y="1893"/>
                </a:lnTo>
                <a:lnTo>
                  <a:pt x="12047" y="1898"/>
                </a:lnTo>
                <a:lnTo>
                  <a:pt x="12023" y="1895"/>
                </a:lnTo>
                <a:lnTo>
                  <a:pt x="12010" y="1890"/>
                </a:lnTo>
                <a:lnTo>
                  <a:pt x="11992" y="1880"/>
                </a:lnTo>
                <a:lnTo>
                  <a:pt x="11966" y="1847"/>
                </a:lnTo>
                <a:lnTo>
                  <a:pt x="11958" y="1828"/>
                </a:lnTo>
                <a:lnTo>
                  <a:pt x="11967" y="1801"/>
                </a:lnTo>
                <a:lnTo>
                  <a:pt x="11976" y="1744"/>
                </a:lnTo>
                <a:lnTo>
                  <a:pt x="11977" y="1715"/>
                </a:lnTo>
                <a:lnTo>
                  <a:pt x="11980" y="1710"/>
                </a:lnTo>
                <a:lnTo>
                  <a:pt x="11977" y="1706"/>
                </a:lnTo>
                <a:lnTo>
                  <a:pt x="11976" y="1681"/>
                </a:lnTo>
                <a:lnTo>
                  <a:pt x="11973" y="1657"/>
                </a:lnTo>
                <a:lnTo>
                  <a:pt x="11966" y="1618"/>
                </a:lnTo>
                <a:lnTo>
                  <a:pt x="11938" y="1547"/>
                </a:lnTo>
                <a:lnTo>
                  <a:pt x="11898" y="1486"/>
                </a:lnTo>
                <a:lnTo>
                  <a:pt x="11848" y="1434"/>
                </a:lnTo>
                <a:lnTo>
                  <a:pt x="11787" y="1392"/>
                </a:lnTo>
                <a:lnTo>
                  <a:pt x="11721" y="1360"/>
                </a:lnTo>
                <a:lnTo>
                  <a:pt x="11648" y="1339"/>
                </a:lnTo>
                <a:lnTo>
                  <a:pt x="11573" y="1330"/>
                </a:lnTo>
                <a:lnTo>
                  <a:pt x="11535" y="1329"/>
                </a:lnTo>
                <a:lnTo>
                  <a:pt x="11506" y="1330"/>
                </a:lnTo>
                <a:lnTo>
                  <a:pt x="11447" y="1338"/>
                </a:lnTo>
                <a:lnTo>
                  <a:pt x="11363" y="1360"/>
                </a:lnTo>
                <a:lnTo>
                  <a:pt x="11257" y="1409"/>
                </a:lnTo>
                <a:lnTo>
                  <a:pt x="11160" y="1475"/>
                </a:lnTo>
                <a:lnTo>
                  <a:pt x="11114" y="1513"/>
                </a:lnTo>
                <a:lnTo>
                  <a:pt x="11161" y="1385"/>
                </a:lnTo>
                <a:lnTo>
                  <a:pt x="11252" y="1129"/>
                </a:lnTo>
                <a:lnTo>
                  <a:pt x="11305" y="1009"/>
                </a:lnTo>
                <a:lnTo>
                  <a:pt x="11341" y="933"/>
                </a:lnTo>
                <a:lnTo>
                  <a:pt x="11427" y="791"/>
                </a:lnTo>
                <a:lnTo>
                  <a:pt x="11528" y="659"/>
                </a:lnTo>
                <a:lnTo>
                  <a:pt x="11646" y="541"/>
                </a:lnTo>
                <a:lnTo>
                  <a:pt x="11710" y="489"/>
                </a:lnTo>
                <a:lnTo>
                  <a:pt x="11745" y="464"/>
                </a:lnTo>
                <a:lnTo>
                  <a:pt x="11817" y="420"/>
                </a:lnTo>
                <a:lnTo>
                  <a:pt x="11892" y="383"/>
                </a:lnTo>
                <a:lnTo>
                  <a:pt x="11970" y="353"/>
                </a:lnTo>
                <a:lnTo>
                  <a:pt x="12050" y="331"/>
                </a:lnTo>
                <a:lnTo>
                  <a:pt x="12132" y="315"/>
                </a:lnTo>
                <a:lnTo>
                  <a:pt x="12215" y="309"/>
                </a:lnTo>
                <a:lnTo>
                  <a:pt x="12299" y="309"/>
                </a:lnTo>
                <a:lnTo>
                  <a:pt x="12342" y="313"/>
                </a:lnTo>
                <a:lnTo>
                  <a:pt x="12382" y="317"/>
                </a:lnTo>
                <a:lnTo>
                  <a:pt x="12462" y="335"/>
                </a:lnTo>
                <a:lnTo>
                  <a:pt x="12539" y="362"/>
                </a:lnTo>
                <a:lnTo>
                  <a:pt x="12611" y="397"/>
                </a:lnTo>
                <a:lnTo>
                  <a:pt x="12679" y="440"/>
                </a:lnTo>
                <a:lnTo>
                  <a:pt x="12741" y="492"/>
                </a:lnTo>
                <a:lnTo>
                  <a:pt x="12795" y="551"/>
                </a:lnTo>
                <a:lnTo>
                  <a:pt x="12843" y="617"/>
                </a:lnTo>
                <a:lnTo>
                  <a:pt x="12864" y="652"/>
                </a:lnTo>
                <a:lnTo>
                  <a:pt x="12881" y="686"/>
                </a:lnTo>
                <a:lnTo>
                  <a:pt x="12908" y="757"/>
                </a:lnTo>
                <a:lnTo>
                  <a:pt x="12927" y="830"/>
                </a:lnTo>
                <a:lnTo>
                  <a:pt x="12937" y="905"/>
                </a:lnTo>
                <a:lnTo>
                  <a:pt x="12937" y="980"/>
                </a:lnTo>
                <a:lnTo>
                  <a:pt x="12927" y="1054"/>
                </a:lnTo>
                <a:lnTo>
                  <a:pt x="12907" y="1127"/>
                </a:lnTo>
                <a:lnTo>
                  <a:pt x="12876" y="1195"/>
                </a:lnTo>
                <a:lnTo>
                  <a:pt x="12855" y="1228"/>
                </a:lnTo>
                <a:lnTo>
                  <a:pt x="12837" y="1254"/>
                </a:lnTo>
                <a:lnTo>
                  <a:pt x="12793" y="1300"/>
                </a:lnTo>
                <a:lnTo>
                  <a:pt x="12742" y="1340"/>
                </a:lnTo>
                <a:lnTo>
                  <a:pt x="12686" y="1372"/>
                </a:lnTo>
                <a:lnTo>
                  <a:pt x="12625" y="1396"/>
                </a:lnTo>
                <a:lnTo>
                  <a:pt x="12563" y="1414"/>
                </a:lnTo>
                <a:lnTo>
                  <a:pt x="12498" y="1423"/>
                </a:lnTo>
                <a:lnTo>
                  <a:pt x="12434" y="1425"/>
                </a:lnTo>
                <a:lnTo>
                  <a:pt x="12371" y="1418"/>
                </a:lnTo>
                <a:lnTo>
                  <a:pt x="12310" y="1404"/>
                </a:lnTo>
                <a:lnTo>
                  <a:pt x="12255" y="1381"/>
                </a:lnTo>
                <a:lnTo>
                  <a:pt x="12203" y="1350"/>
                </a:lnTo>
                <a:lnTo>
                  <a:pt x="12159" y="1309"/>
                </a:lnTo>
                <a:lnTo>
                  <a:pt x="12123" y="1261"/>
                </a:lnTo>
                <a:lnTo>
                  <a:pt x="12095" y="1204"/>
                </a:lnTo>
                <a:lnTo>
                  <a:pt x="12080" y="1137"/>
                </a:lnTo>
                <a:lnTo>
                  <a:pt x="12077" y="1101"/>
                </a:lnTo>
                <a:lnTo>
                  <a:pt x="12077" y="1073"/>
                </a:lnTo>
                <a:lnTo>
                  <a:pt x="12081" y="1018"/>
                </a:lnTo>
                <a:lnTo>
                  <a:pt x="12093" y="962"/>
                </a:lnTo>
                <a:lnTo>
                  <a:pt x="12111" y="908"/>
                </a:lnTo>
                <a:lnTo>
                  <a:pt x="12137" y="856"/>
                </a:lnTo>
                <a:lnTo>
                  <a:pt x="12169" y="810"/>
                </a:lnTo>
                <a:lnTo>
                  <a:pt x="12208" y="770"/>
                </a:lnTo>
                <a:lnTo>
                  <a:pt x="12255" y="739"/>
                </a:lnTo>
                <a:lnTo>
                  <a:pt x="12281" y="727"/>
                </a:lnTo>
                <a:lnTo>
                  <a:pt x="12313" y="714"/>
                </a:lnTo>
                <a:lnTo>
                  <a:pt x="12384" y="704"/>
                </a:lnTo>
                <a:lnTo>
                  <a:pt x="12456" y="711"/>
                </a:lnTo>
                <a:lnTo>
                  <a:pt x="12523" y="735"/>
                </a:lnTo>
                <a:lnTo>
                  <a:pt x="12552" y="755"/>
                </a:lnTo>
                <a:lnTo>
                  <a:pt x="12567" y="769"/>
                </a:lnTo>
                <a:lnTo>
                  <a:pt x="12590" y="799"/>
                </a:lnTo>
                <a:lnTo>
                  <a:pt x="12607" y="834"/>
                </a:lnTo>
                <a:lnTo>
                  <a:pt x="12616" y="871"/>
                </a:lnTo>
                <a:lnTo>
                  <a:pt x="12618" y="909"/>
                </a:lnTo>
                <a:lnTo>
                  <a:pt x="12610" y="946"/>
                </a:lnTo>
                <a:lnTo>
                  <a:pt x="12593" y="980"/>
                </a:lnTo>
                <a:lnTo>
                  <a:pt x="12567" y="1010"/>
                </a:lnTo>
                <a:lnTo>
                  <a:pt x="12550" y="1022"/>
                </a:lnTo>
                <a:lnTo>
                  <a:pt x="12542" y="1029"/>
                </a:lnTo>
                <a:lnTo>
                  <a:pt x="12539" y="1046"/>
                </a:lnTo>
                <a:lnTo>
                  <a:pt x="12548" y="1061"/>
                </a:lnTo>
                <a:lnTo>
                  <a:pt x="12563" y="1066"/>
                </a:lnTo>
                <a:lnTo>
                  <a:pt x="12574" y="1062"/>
                </a:lnTo>
                <a:lnTo>
                  <a:pt x="12601" y="1045"/>
                </a:lnTo>
                <a:lnTo>
                  <a:pt x="12641" y="998"/>
                </a:lnTo>
                <a:lnTo>
                  <a:pt x="12667" y="943"/>
                </a:lnTo>
                <a:lnTo>
                  <a:pt x="12679" y="882"/>
                </a:lnTo>
                <a:lnTo>
                  <a:pt x="12680" y="849"/>
                </a:lnTo>
                <a:lnTo>
                  <a:pt x="12680" y="831"/>
                </a:lnTo>
                <a:lnTo>
                  <a:pt x="12673" y="796"/>
                </a:lnTo>
                <a:lnTo>
                  <a:pt x="12655" y="748"/>
                </a:lnTo>
                <a:lnTo>
                  <a:pt x="12614" y="692"/>
                </a:lnTo>
                <a:lnTo>
                  <a:pt x="12559" y="647"/>
                </a:lnTo>
                <a:lnTo>
                  <a:pt x="12530" y="629"/>
                </a:lnTo>
                <a:lnTo>
                  <a:pt x="12498" y="612"/>
                </a:lnTo>
                <a:lnTo>
                  <a:pt x="12435" y="593"/>
                </a:lnTo>
                <a:lnTo>
                  <a:pt x="12369" y="587"/>
                </a:lnTo>
                <a:lnTo>
                  <a:pt x="12304" y="597"/>
                </a:lnTo>
                <a:lnTo>
                  <a:pt x="12240" y="617"/>
                </a:lnTo>
                <a:lnTo>
                  <a:pt x="12182" y="648"/>
                </a:lnTo>
                <a:lnTo>
                  <a:pt x="12129" y="689"/>
                </a:lnTo>
                <a:lnTo>
                  <a:pt x="12082" y="736"/>
                </a:lnTo>
                <a:lnTo>
                  <a:pt x="12063" y="762"/>
                </a:lnTo>
                <a:lnTo>
                  <a:pt x="12046" y="787"/>
                </a:lnTo>
                <a:lnTo>
                  <a:pt x="12018" y="840"/>
                </a:lnTo>
                <a:lnTo>
                  <a:pt x="11997" y="897"/>
                </a:lnTo>
                <a:lnTo>
                  <a:pt x="11984" y="956"/>
                </a:lnTo>
                <a:lnTo>
                  <a:pt x="11976" y="1015"/>
                </a:lnTo>
                <a:lnTo>
                  <a:pt x="11976" y="1076"/>
                </a:lnTo>
                <a:lnTo>
                  <a:pt x="11984" y="1136"/>
                </a:lnTo>
                <a:lnTo>
                  <a:pt x="11998" y="1193"/>
                </a:lnTo>
                <a:lnTo>
                  <a:pt x="12008" y="1221"/>
                </a:lnTo>
                <a:lnTo>
                  <a:pt x="12021" y="1250"/>
                </a:lnTo>
                <a:lnTo>
                  <a:pt x="12054" y="1304"/>
                </a:lnTo>
                <a:lnTo>
                  <a:pt x="12091" y="1351"/>
                </a:lnTo>
                <a:lnTo>
                  <a:pt x="12137" y="1391"/>
                </a:lnTo>
                <a:lnTo>
                  <a:pt x="12187" y="1425"/>
                </a:lnTo>
                <a:lnTo>
                  <a:pt x="12242" y="1452"/>
                </a:lnTo>
                <a:lnTo>
                  <a:pt x="12300" y="1471"/>
                </a:lnTo>
                <a:lnTo>
                  <a:pt x="12361" y="1484"/>
                </a:lnTo>
                <a:lnTo>
                  <a:pt x="12392" y="1488"/>
                </a:lnTo>
                <a:lnTo>
                  <a:pt x="12423" y="1490"/>
                </a:lnTo>
                <a:lnTo>
                  <a:pt x="12488" y="1488"/>
                </a:lnTo>
                <a:lnTo>
                  <a:pt x="12550" y="1478"/>
                </a:lnTo>
                <a:lnTo>
                  <a:pt x="12612" y="1460"/>
                </a:lnTo>
                <a:lnTo>
                  <a:pt x="12672" y="1436"/>
                </a:lnTo>
                <a:lnTo>
                  <a:pt x="12729" y="1405"/>
                </a:lnTo>
                <a:lnTo>
                  <a:pt x="12781" y="1369"/>
                </a:lnTo>
                <a:lnTo>
                  <a:pt x="12829" y="1328"/>
                </a:lnTo>
                <a:lnTo>
                  <a:pt x="12851" y="1304"/>
                </a:lnTo>
                <a:lnTo>
                  <a:pt x="12873" y="1277"/>
                </a:lnTo>
                <a:lnTo>
                  <a:pt x="12911" y="1220"/>
                </a:lnTo>
                <a:lnTo>
                  <a:pt x="12940" y="1158"/>
                </a:lnTo>
                <a:lnTo>
                  <a:pt x="12961" y="1094"/>
                </a:lnTo>
                <a:lnTo>
                  <a:pt x="12974" y="1028"/>
                </a:lnTo>
                <a:lnTo>
                  <a:pt x="12979" y="959"/>
                </a:lnTo>
                <a:lnTo>
                  <a:pt x="12978" y="892"/>
                </a:lnTo>
                <a:lnTo>
                  <a:pt x="12969" y="823"/>
                </a:lnTo>
                <a:lnTo>
                  <a:pt x="12961" y="790"/>
                </a:lnTo>
                <a:lnTo>
                  <a:pt x="12949" y="739"/>
                </a:lnTo>
                <a:lnTo>
                  <a:pt x="12911" y="644"/>
                </a:lnTo>
                <a:lnTo>
                  <a:pt x="12886" y="599"/>
                </a:lnTo>
                <a:lnTo>
                  <a:pt x="12924" y="637"/>
                </a:lnTo>
                <a:lnTo>
                  <a:pt x="13004" y="703"/>
                </a:lnTo>
                <a:lnTo>
                  <a:pt x="13091" y="757"/>
                </a:lnTo>
                <a:lnTo>
                  <a:pt x="13163" y="784"/>
                </a:lnTo>
                <a:lnTo>
                  <a:pt x="13215" y="797"/>
                </a:lnTo>
                <a:lnTo>
                  <a:pt x="13242" y="800"/>
                </a:lnTo>
                <a:lnTo>
                  <a:pt x="13267" y="803"/>
                </a:lnTo>
                <a:lnTo>
                  <a:pt x="13316" y="799"/>
                </a:lnTo>
                <a:lnTo>
                  <a:pt x="13366" y="787"/>
                </a:lnTo>
                <a:lnTo>
                  <a:pt x="13412" y="768"/>
                </a:lnTo>
                <a:lnTo>
                  <a:pt x="13455" y="742"/>
                </a:lnTo>
                <a:lnTo>
                  <a:pt x="13493" y="708"/>
                </a:lnTo>
                <a:lnTo>
                  <a:pt x="13522" y="669"/>
                </a:lnTo>
                <a:lnTo>
                  <a:pt x="13543" y="624"/>
                </a:lnTo>
                <a:lnTo>
                  <a:pt x="13550" y="599"/>
                </a:lnTo>
                <a:lnTo>
                  <a:pt x="13553" y="576"/>
                </a:lnTo>
                <a:lnTo>
                  <a:pt x="13552" y="529"/>
                </a:lnTo>
                <a:lnTo>
                  <a:pt x="13542" y="482"/>
                </a:lnTo>
                <a:lnTo>
                  <a:pt x="13522" y="438"/>
                </a:lnTo>
                <a:lnTo>
                  <a:pt x="13495" y="399"/>
                </a:lnTo>
                <a:lnTo>
                  <a:pt x="13460" y="370"/>
                </a:lnTo>
                <a:lnTo>
                  <a:pt x="13420" y="348"/>
                </a:lnTo>
                <a:lnTo>
                  <a:pt x="13373" y="337"/>
                </a:lnTo>
                <a:lnTo>
                  <a:pt x="13349" y="339"/>
                </a:lnTo>
                <a:close/>
              </a:path>
            </a:pathLst>
          </a:custGeom>
          <a:gradFill flip="none" rotWithShape="1">
            <a:gsLst>
              <a:gs pos="0">
                <a:srgbClr val="FFF7A6"/>
              </a:gs>
              <a:gs pos="35000">
                <a:srgbClr val="EEBB59"/>
              </a:gs>
              <a:gs pos="100000">
                <a:srgbClr val="9F651C"/>
              </a:gs>
            </a:gsLst>
            <a:path path="circle">
              <a:fillToRect l="50000" t="-80000" r="50000" b="18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1119278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31892256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6FA756-C4C0-405E-8535-DF993F9AB9A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9252161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6FA756-C4C0-405E-8535-DF993F9AB9AC}"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77337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1049526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6FA756-C4C0-405E-8535-DF993F9AB9AC}"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3022499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FA756-C4C0-405E-8535-DF993F9AB9AC}"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949337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6FA756-C4C0-405E-8535-DF993F9AB9A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9737084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6FA756-C4C0-405E-8535-DF993F9AB9A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4951888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42018460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FA756-C4C0-405E-8535-DF993F9AB9A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3245820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 Left">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0488488" y="229538"/>
            <a:ext cx="1627773" cy="451143"/>
          </a:xfrm>
          <a:prstGeom prst="rect">
            <a:avLst/>
          </a:prstGeom>
        </p:spPr>
      </p:pic>
      <p:sp>
        <p:nvSpPr>
          <p:cNvPr id="13" name="Rectangle 12"/>
          <p:cNvSpPr/>
          <p:nvPr userDrawn="1"/>
        </p:nvSpPr>
        <p:spPr>
          <a:xfrm>
            <a:off x="10522767"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234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333676" y="356628"/>
            <a:ext cx="11524648" cy="471365"/>
          </a:xfrm>
          <a:prstGeom prst="rect">
            <a:avLst/>
          </a:prstGeom>
        </p:spPr>
        <p:txBody>
          <a:bodyPr wrap="none" lIns="0" tIns="0" rIns="0" bIns="0" anchor="ctr">
            <a:noAutofit/>
          </a:bodyPr>
          <a:lstStyle>
            <a:lvl1pPr algn="ctr">
              <a:defRPr sz="3200" b="1" baseline="0">
                <a:solidFill>
                  <a:schemeClr val="bg1">
                    <a:lumMod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3677" y="825950"/>
            <a:ext cx="11524647" cy="267661"/>
          </a:xfrm>
          <a:prstGeom prst="rect">
            <a:avLst/>
          </a:prstGeom>
        </p:spPr>
        <p:txBody>
          <a:bodyPr wrap="square" lIns="0" tIns="0" rIns="0" bIns="0" anchor="ctr">
            <a:noAutofit/>
          </a:bodyPr>
          <a:lstStyle>
            <a:lvl1pPr marL="0" indent="0" algn="ctr">
              <a:buNone/>
              <a:defRPr sz="16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86367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2"/>
        </a:solidFill>
        <a:effectLst/>
      </p:bgPr>
    </p:bg>
    <p:spTree>
      <p:nvGrpSpPr>
        <p:cNvPr id="1" name="Shape 271"/>
        <p:cNvGrpSpPr/>
        <p:nvPr/>
      </p:nvGrpSpPr>
      <p:grpSpPr>
        <a:xfrm>
          <a:off x="0" y="0"/>
          <a:ext cx="0" cy="0"/>
          <a:chOff x="0" y="0"/>
          <a:chExt cx="0" cy="0"/>
        </a:xfrm>
      </p:grpSpPr>
      <p:sp>
        <p:nvSpPr>
          <p:cNvPr id="272" name="Google Shape;272;p24"/>
          <p:cNvSpPr txBox="1">
            <a:spLocks noGrp="1"/>
          </p:cNvSpPr>
          <p:nvPr>
            <p:ph type="ctrTitle"/>
          </p:nvPr>
        </p:nvSpPr>
        <p:spPr>
          <a:xfrm>
            <a:off x="950967" y="719332"/>
            <a:ext cx="5156400" cy="120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6400">
                <a:solidFill>
                  <a:schemeClr val="lt1"/>
                </a:solidFill>
              </a:defRPr>
            </a:lvl1pPr>
            <a:lvl2pPr lvl="1" rtl="0">
              <a:spcBef>
                <a:spcPts val="0"/>
              </a:spcBef>
              <a:spcAft>
                <a:spcPts val="0"/>
              </a:spcAft>
              <a:buClr>
                <a:schemeClr val="lt1"/>
              </a:buClr>
              <a:buSzPts val="1600"/>
              <a:buNone/>
              <a:defRPr sz="2133">
                <a:solidFill>
                  <a:schemeClr val="lt1"/>
                </a:solidFill>
              </a:defRPr>
            </a:lvl2pPr>
            <a:lvl3pPr lvl="2" rtl="0">
              <a:spcBef>
                <a:spcPts val="0"/>
              </a:spcBef>
              <a:spcAft>
                <a:spcPts val="0"/>
              </a:spcAft>
              <a:buClr>
                <a:schemeClr val="lt1"/>
              </a:buClr>
              <a:buSzPts val="1600"/>
              <a:buNone/>
              <a:defRPr sz="2133">
                <a:solidFill>
                  <a:schemeClr val="lt1"/>
                </a:solidFill>
              </a:defRPr>
            </a:lvl3pPr>
            <a:lvl4pPr lvl="3" rtl="0">
              <a:spcBef>
                <a:spcPts val="0"/>
              </a:spcBef>
              <a:spcAft>
                <a:spcPts val="0"/>
              </a:spcAft>
              <a:buClr>
                <a:schemeClr val="lt1"/>
              </a:buClr>
              <a:buSzPts val="1600"/>
              <a:buNone/>
              <a:defRPr sz="2133">
                <a:solidFill>
                  <a:schemeClr val="lt1"/>
                </a:solidFill>
              </a:defRPr>
            </a:lvl4pPr>
            <a:lvl5pPr lvl="4" rtl="0">
              <a:spcBef>
                <a:spcPts val="0"/>
              </a:spcBef>
              <a:spcAft>
                <a:spcPts val="0"/>
              </a:spcAft>
              <a:buClr>
                <a:schemeClr val="lt1"/>
              </a:buClr>
              <a:buSzPts val="1600"/>
              <a:buNone/>
              <a:defRPr sz="2133">
                <a:solidFill>
                  <a:schemeClr val="lt1"/>
                </a:solidFill>
              </a:defRPr>
            </a:lvl5pPr>
            <a:lvl6pPr lvl="5" rtl="0">
              <a:spcBef>
                <a:spcPts val="0"/>
              </a:spcBef>
              <a:spcAft>
                <a:spcPts val="0"/>
              </a:spcAft>
              <a:buClr>
                <a:schemeClr val="lt1"/>
              </a:buClr>
              <a:buSzPts val="1600"/>
              <a:buNone/>
              <a:defRPr sz="2133">
                <a:solidFill>
                  <a:schemeClr val="lt1"/>
                </a:solidFill>
              </a:defRPr>
            </a:lvl6pPr>
            <a:lvl7pPr lvl="6" rtl="0">
              <a:spcBef>
                <a:spcPts val="0"/>
              </a:spcBef>
              <a:spcAft>
                <a:spcPts val="0"/>
              </a:spcAft>
              <a:buClr>
                <a:schemeClr val="lt1"/>
              </a:buClr>
              <a:buSzPts val="1600"/>
              <a:buNone/>
              <a:defRPr sz="2133">
                <a:solidFill>
                  <a:schemeClr val="lt1"/>
                </a:solidFill>
              </a:defRPr>
            </a:lvl7pPr>
            <a:lvl8pPr lvl="7" rtl="0">
              <a:spcBef>
                <a:spcPts val="0"/>
              </a:spcBef>
              <a:spcAft>
                <a:spcPts val="0"/>
              </a:spcAft>
              <a:buClr>
                <a:schemeClr val="lt1"/>
              </a:buClr>
              <a:buSzPts val="1600"/>
              <a:buNone/>
              <a:defRPr sz="2133">
                <a:solidFill>
                  <a:schemeClr val="lt1"/>
                </a:solidFill>
              </a:defRPr>
            </a:lvl8pPr>
            <a:lvl9pPr lvl="8" rtl="0">
              <a:spcBef>
                <a:spcPts val="0"/>
              </a:spcBef>
              <a:spcAft>
                <a:spcPts val="0"/>
              </a:spcAft>
              <a:buClr>
                <a:schemeClr val="lt1"/>
              </a:buClr>
              <a:buSzPts val="1600"/>
              <a:buNone/>
              <a:defRPr sz="2133">
                <a:solidFill>
                  <a:schemeClr val="lt1"/>
                </a:solidFill>
              </a:defRPr>
            </a:lvl9pPr>
          </a:lstStyle>
          <a:p>
            <a:endParaRPr/>
          </a:p>
        </p:txBody>
      </p:sp>
      <p:sp>
        <p:nvSpPr>
          <p:cNvPr id="273" name="Google Shape;273;p24"/>
          <p:cNvSpPr txBox="1">
            <a:spLocks noGrp="1"/>
          </p:cNvSpPr>
          <p:nvPr>
            <p:ph type="subTitle" idx="1"/>
          </p:nvPr>
        </p:nvSpPr>
        <p:spPr>
          <a:xfrm>
            <a:off x="950967" y="1928133"/>
            <a:ext cx="3808400" cy="2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74" name="Google Shape;274;p24"/>
          <p:cNvSpPr txBox="1"/>
          <p:nvPr/>
        </p:nvSpPr>
        <p:spPr>
          <a:xfrm>
            <a:off x="951133" y="5258000"/>
            <a:ext cx="5156400" cy="839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 sz="1600">
                <a:solidFill>
                  <a:schemeClr val="lt1"/>
                </a:solidFill>
                <a:latin typeface="Poppins"/>
                <a:ea typeface="Poppins"/>
                <a:cs typeface="Poppins"/>
                <a:sym typeface="Poppins"/>
              </a:rPr>
              <a:t>CREDITS: This presentation template was created by </a:t>
            </a:r>
            <a:r>
              <a:rPr lang="en" sz="1600" b="1">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600">
                <a:solidFill>
                  <a:schemeClr val="lt1"/>
                </a:solidFill>
                <a:latin typeface="Poppins"/>
                <a:ea typeface="Poppins"/>
                <a:cs typeface="Poppins"/>
                <a:sym typeface="Poppins"/>
              </a:rPr>
              <a:t>, including icons by </a:t>
            </a:r>
            <a:r>
              <a:rPr lang="en" sz="16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600">
                <a:solidFill>
                  <a:schemeClr val="lt1"/>
                </a:solidFill>
                <a:latin typeface="Poppins"/>
                <a:ea typeface="Poppins"/>
                <a:cs typeface="Poppins"/>
                <a:sym typeface="Poppins"/>
              </a:rPr>
              <a:t>, infographics &amp; images by </a:t>
            </a:r>
            <a:r>
              <a:rPr lang="en" sz="16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600">
                <a:solidFill>
                  <a:schemeClr val="lt1"/>
                </a:solidFill>
                <a:latin typeface="Poppins"/>
                <a:ea typeface="Poppins"/>
                <a:cs typeface="Poppins"/>
                <a:sym typeface="Poppins"/>
              </a:rPr>
              <a:t> </a:t>
            </a:r>
            <a:endParaRPr sz="1600">
              <a:solidFill>
                <a:schemeClr val="lt1"/>
              </a:solidFill>
              <a:latin typeface="Poppins"/>
              <a:ea typeface="Poppins"/>
              <a:cs typeface="Poppins"/>
              <a:sym typeface="Poppins"/>
            </a:endParaRPr>
          </a:p>
        </p:txBody>
      </p:sp>
      <p:grpSp>
        <p:nvGrpSpPr>
          <p:cNvPr id="275" name="Google Shape;275;p24"/>
          <p:cNvGrpSpPr/>
          <p:nvPr/>
        </p:nvGrpSpPr>
        <p:grpSpPr>
          <a:xfrm>
            <a:off x="5359400" y="-177800"/>
            <a:ext cx="8077400" cy="5181600"/>
            <a:chOff x="4019550" y="-133350"/>
            <a:chExt cx="6058050" cy="3886200"/>
          </a:xfrm>
        </p:grpSpPr>
        <p:sp>
          <p:nvSpPr>
            <p:cNvPr id="276" name="Google Shape;276;p24"/>
            <p:cNvSpPr/>
            <p:nvPr/>
          </p:nvSpPr>
          <p:spPr>
            <a:xfrm>
              <a:off x="5829300" y="-57150"/>
              <a:ext cx="3333750" cy="2190750"/>
            </a:xfrm>
            <a:custGeom>
              <a:avLst/>
              <a:gdLst/>
              <a:ahLst/>
              <a:cxnLst/>
              <a:rect l="l" t="t" r="r" b="b"/>
              <a:pathLst>
                <a:path w="133350" h="87630" extrusionOk="0">
                  <a:moveTo>
                    <a:pt x="133350" y="87630"/>
                  </a:moveTo>
                  <a:lnTo>
                    <a:pt x="102870" y="0"/>
                  </a:lnTo>
                  <a:lnTo>
                    <a:pt x="0" y="51816"/>
                  </a:lnTo>
                  <a:close/>
                </a:path>
              </a:pathLst>
            </a:custGeom>
            <a:solidFill>
              <a:schemeClr val="accent2"/>
            </a:solidFill>
            <a:ln>
              <a:noFill/>
            </a:ln>
          </p:spPr>
        </p:sp>
        <p:sp>
          <p:nvSpPr>
            <p:cNvPr id="277" name="Google Shape;277;p24"/>
            <p:cNvSpPr/>
            <p:nvPr/>
          </p:nvSpPr>
          <p:spPr>
            <a:xfrm>
              <a:off x="4095750" y="-133350"/>
              <a:ext cx="4305300" cy="1371600"/>
            </a:xfrm>
            <a:custGeom>
              <a:avLst/>
              <a:gdLst/>
              <a:ahLst/>
              <a:cxnLst/>
              <a:rect l="l" t="t" r="r" b="b"/>
              <a:pathLst>
                <a:path w="172212" h="54864" extrusionOk="0">
                  <a:moveTo>
                    <a:pt x="0" y="3810"/>
                  </a:moveTo>
                  <a:lnTo>
                    <a:pt x="69342" y="54864"/>
                  </a:lnTo>
                  <a:lnTo>
                    <a:pt x="172212" y="0"/>
                  </a:lnTo>
                  <a:close/>
                </a:path>
              </a:pathLst>
            </a:custGeom>
            <a:solidFill>
              <a:schemeClr val="dk2"/>
            </a:solidFill>
            <a:ln>
              <a:noFill/>
            </a:ln>
          </p:spPr>
        </p:sp>
        <p:sp>
          <p:nvSpPr>
            <p:cNvPr id="278" name="Google Shape;278;p24"/>
            <p:cNvSpPr/>
            <p:nvPr/>
          </p:nvSpPr>
          <p:spPr>
            <a:xfrm>
              <a:off x="5924550" y="1276350"/>
              <a:ext cx="3409950" cy="2476500"/>
            </a:xfrm>
            <a:custGeom>
              <a:avLst/>
              <a:gdLst/>
              <a:ahLst/>
              <a:cxnLst/>
              <a:rect l="l" t="t" r="r" b="b"/>
              <a:pathLst>
                <a:path w="136398" h="99060" extrusionOk="0">
                  <a:moveTo>
                    <a:pt x="0" y="0"/>
                  </a:moveTo>
                  <a:lnTo>
                    <a:pt x="136398" y="36576"/>
                  </a:lnTo>
                  <a:lnTo>
                    <a:pt x="136398" y="99060"/>
                  </a:lnTo>
                  <a:close/>
                </a:path>
              </a:pathLst>
            </a:custGeom>
            <a:solidFill>
              <a:schemeClr val="accent1"/>
            </a:solidFill>
            <a:ln>
              <a:noFill/>
            </a:ln>
          </p:spPr>
        </p:sp>
        <p:cxnSp>
          <p:nvCxnSpPr>
            <p:cNvPr id="279" name="Google Shape;279;p24"/>
            <p:cNvCxnSpPr/>
            <p:nvPr/>
          </p:nvCxnSpPr>
          <p:spPr>
            <a:xfrm>
              <a:off x="4019550" y="-57150"/>
              <a:ext cx="5181900" cy="3753000"/>
            </a:xfrm>
            <a:prstGeom prst="straightConnector1">
              <a:avLst/>
            </a:prstGeom>
            <a:noFill/>
            <a:ln w="114300" cap="flat" cmpd="sng">
              <a:solidFill>
                <a:schemeClr val="dk1"/>
              </a:solidFill>
              <a:prstDash val="solid"/>
              <a:round/>
              <a:headEnd type="none" w="med" len="med"/>
              <a:tailEnd type="none" w="med" len="med"/>
            </a:ln>
          </p:spPr>
        </p:cxnSp>
        <p:cxnSp>
          <p:nvCxnSpPr>
            <p:cNvPr id="280" name="Google Shape;280;p24"/>
            <p:cNvCxnSpPr/>
            <p:nvPr/>
          </p:nvCxnSpPr>
          <p:spPr>
            <a:xfrm>
              <a:off x="5867400" y="1257300"/>
              <a:ext cx="4210200" cy="1124100"/>
            </a:xfrm>
            <a:prstGeom prst="straightConnector1">
              <a:avLst/>
            </a:prstGeom>
            <a:noFill/>
            <a:ln w="114300" cap="flat" cmpd="sng">
              <a:solidFill>
                <a:schemeClr val="dk1"/>
              </a:solidFill>
              <a:prstDash val="solid"/>
              <a:round/>
              <a:headEnd type="none" w="med" len="med"/>
              <a:tailEnd type="none" w="med" len="med"/>
            </a:ln>
          </p:spPr>
        </p:cxnSp>
        <p:cxnSp>
          <p:nvCxnSpPr>
            <p:cNvPr id="281" name="Google Shape;281;p24"/>
            <p:cNvCxnSpPr/>
            <p:nvPr/>
          </p:nvCxnSpPr>
          <p:spPr>
            <a:xfrm rot="10800000" flipH="1">
              <a:off x="5867400" y="-114150"/>
              <a:ext cx="2571900" cy="1352400"/>
            </a:xfrm>
            <a:prstGeom prst="straightConnector1">
              <a:avLst/>
            </a:prstGeom>
            <a:noFill/>
            <a:ln w="114300" cap="flat" cmpd="sng">
              <a:solidFill>
                <a:schemeClr val="dk1"/>
              </a:solidFill>
              <a:prstDash val="solid"/>
              <a:round/>
              <a:headEnd type="none" w="med" len="med"/>
              <a:tailEnd type="none" w="med" len="med"/>
            </a:ln>
          </p:spPr>
        </p:cxnSp>
        <p:cxnSp>
          <p:nvCxnSpPr>
            <p:cNvPr id="282" name="Google Shape;282;p24"/>
            <p:cNvCxnSpPr/>
            <p:nvPr/>
          </p:nvCxnSpPr>
          <p:spPr>
            <a:xfrm>
              <a:off x="8382000" y="-76200"/>
              <a:ext cx="762000" cy="2209800"/>
            </a:xfrm>
            <a:prstGeom prst="straightConnector1">
              <a:avLst/>
            </a:prstGeom>
            <a:noFill/>
            <a:ln w="11430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157967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31834794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6FA756-C4C0-405E-8535-DF993F9AB9A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1528713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33305169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spTree>
    <p:extLst>
      <p:ext uri="{BB962C8B-B14F-4D97-AF65-F5344CB8AC3E}">
        <p14:creationId xmlns:p14="http://schemas.microsoft.com/office/powerpoint/2010/main" val="41158178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327C5-B821-4FE9-A59A-A60D9EB59A9A}" type="slidenum">
              <a:rPr lang="en-US" smtClean="0"/>
              <a:t>‹N°›</a:t>
            </a:fld>
            <a:endParaRPr lang="en-US"/>
          </a:p>
        </p:txBody>
      </p:sp>
    </p:spTree>
    <p:extLst>
      <p:ext uri="{BB962C8B-B14F-4D97-AF65-F5344CB8AC3E}">
        <p14:creationId xmlns:p14="http://schemas.microsoft.com/office/powerpoint/2010/main" val="392829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6FA756-C4C0-405E-8535-DF993F9AB9AC}"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15765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6FA756-C4C0-405E-8535-DF993F9AB9AC}"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408553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FA756-C4C0-405E-8535-DF993F9AB9AC}"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55579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6FA756-C4C0-405E-8535-DF993F9AB9A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29265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6FA756-C4C0-405E-8535-DF993F9AB9A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E608B-2AD2-42B0-937E-DBAB214AE783}" type="slidenum">
              <a:rPr lang="en-US" smtClean="0"/>
              <a:t>‹N°›</a:t>
            </a:fld>
            <a:endParaRPr lang="en-US"/>
          </a:p>
        </p:txBody>
      </p:sp>
    </p:spTree>
    <p:extLst>
      <p:ext uri="{BB962C8B-B14F-4D97-AF65-F5344CB8AC3E}">
        <p14:creationId xmlns:p14="http://schemas.microsoft.com/office/powerpoint/2010/main" val="176084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hyperlink" Target="http://pinterest.com/showeet" TargetMode="External"/><Relationship Id="rId13" Type="http://schemas.openxmlformats.org/officeDocument/2006/relationships/image" Target="../media/image8.png"/><Relationship Id="rId3" Type="http://schemas.openxmlformats.org/officeDocument/2006/relationships/hyperlink" Target="https://www.facebook.com/pages/Neetwork/240707325947259" TargetMode="External"/><Relationship Id="rId7" Type="http://schemas.openxmlformats.org/officeDocument/2006/relationships/image" Target="../media/image5.png"/><Relationship Id="rId12" Type="http://schemas.openxmlformats.org/officeDocument/2006/relationships/hyperlink" Target="http://linhpham.me/" TargetMode="External"/><Relationship Id="rId2" Type="http://schemas.openxmlformats.org/officeDocument/2006/relationships/theme" Target="../theme/theme4.xml"/><Relationship Id="rId1" Type="http://schemas.openxmlformats.org/officeDocument/2006/relationships/slideLayout" Target="../slideLayouts/slideLayout40.xml"/><Relationship Id="rId6" Type="http://schemas.openxmlformats.org/officeDocument/2006/relationships/hyperlink" Target="http://feeds.feedburner.com/showeet"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twitter.com/showeet"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A425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B7AD9E"/>
                </a:solidFill>
                <a:latin typeface="Book Antiqua" panose="02040602050305030304" pitchFamily="18" charset="0"/>
              </a:defRPr>
            </a:lvl1pPr>
          </a:lstStyle>
          <a:p>
            <a:fld id="{A06FA756-C4C0-405E-8535-DF993F9AB9AC}" type="datetimeFigureOut">
              <a:rPr lang="en-US" smtClean="0"/>
              <a:pPr/>
              <a:t>12/2/2022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7AD9E"/>
                </a:solidFill>
                <a:latin typeface="Book Antiqua" panose="02040602050305030304" pitchFamily="18"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B7AD9E"/>
                </a:solidFill>
                <a:latin typeface="Book Antiqua" panose="02040602050305030304" pitchFamily="18" charset="0"/>
              </a:defRPr>
            </a:lvl1pPr>
          </a:lstStyle>
          <a:p>
            <a:fld id="{39BE608B-2AD2-42B0-937E-DBAB214AE783}" type="slidenum">
              <a:rPr lang="en-US" smtClean="0"/>
              <a:pPr/>
              <a:t>‹N°›</a:t>
            </a:fld>
            <a:endParaRPr lang="en-US"/>
          </a:p>
        </p:txBody>
      </p:sp>
      <p:sp>
        <p:nvSpPr>
          <p:cNvPr id="7" name="Rectangle 6"/>
          <p:cNvSpPr/>
          <p:nvPr userDrawn="1"/>
        </p:nvSpPr>
        <p:spPr>
          <a:xfrm rot="5400000">
            <a:off x="11604686"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36976633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812" r:id="rId12"/>
  </p:sldLayoutIdLst>
  <p:txStyles>
    <p:titleStyle>
      <a:lvl1pPr algn="l" defTabSz="914400" rtl="0" eaLnBrk="1" latinLnBrk="0" hangingPunct="1">
        <a:lnSpc>
          <a:spcPct val="90000"/>
        </a:lnSpc>
        <a:spcBef>
          <a:spcPct val="0"/>
        </a:spcBef>
        <a:buNone/>
        <a:defRPr sz="4400" kern="1200">
          <a:solidFill>
            <a:schemeClr val="bg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B7AD9E"/>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B7AD9E"/>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B7AD9E"/>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B7AD9E"/>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B7AD9E"/>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3">
                <a:lumMod val="0"/>
                <a:lumOff val="100000"/>
              </a:schemeClr>
            </a:gs>
            <a:gs pos="100000">
              <a:srgbClr val="E8E8E8"/>
            </a:gs>
            <a:gs pos="71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A57D3E"/>
                </a:solidFill>
                <a:latin typeface="Book Antiqua" panose="02040602050305030304" pitchFamily="18" charset="0"/>
              </a:defRPr>
            </a:lvl1pPr>
          </a:lstStyle>
          <a:p>
            <a:fld id="{A06FA756-C4C0-405E-8535-DF993F9AB9AC}" type="datetimeFigureOut">
              <a:rPr lang="en-US" smtClean="0"/>
              <a:pPr/>
              <a:t>12/2/2022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A57D3E"/>
                </a:solidFill>
                <a:latin typeface="Book Antiqua" panose="02040602050305030304" pitchFamily="18"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A57D3E"/>
                </a:solidFill>
                <a:latin typeface="Book Antiqua" panose="02040602050305030304" pitchFamily="18" charset="0"/>
              </a:defRPr>
            </a:lvl1pPr>
          </a:lstStyle>
          <a:p>
            <a:fld id="{39BE608B-2AD2-42B0-937E-DBAB214AE783}" type="slidenum">
              <a:rPr lang="en-US" smtClean="0"/>
              <a:pPr/>
              <a:t>‹N°›</a:t>
            </a:fld>
            <a:endParaRPr lang="en-US"/>
          </a:p>
        </p:txBody>
      </p:sp>
      <p:sp>
        <p:nvSpPr>
          <p:cNvPr id="7" name="Rectangle 6"/>
          <p:cNvSpPr/>
          <p:nvPr userDrawn="1"/>
        </p:nvSpPr>
        <p:spPr>
          <a:xfrm rot="5400000">
            <a:off x="11604686"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4211521904"/>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3" r:id="rId12"/>
  </p:sldLayoutIdLst>
  <p:txStyles>
    <p:titleStyle>
      <a:lvl1pPr algn="l" defTabSz="914400" rtl="0" eaLnBrk="1" latinLnBrk="0" hangingPunct="1">
        <a:lnSpc>
          <a:spcPct val="90000"/>
        </a:lnSpc>
        <a:spcBef>
          <a:spcPct val="0"/>
        </a:spcBef>
        <a:buNone/>
        <a:defRPr sz="4400" kern="1200">
          <a:solidFill>
            <a:srgbClr val="442D0B"/>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A57D3E"/>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A57D3E"/>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A57D3E"/>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A57D3E"/>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A57D3E"/>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6012B"/>
            </a:gs>
            <a:gs pos="35000">
              <a:srgbClr val="12002A"/>
            </a:gs>
            <a:gs pos="100000">
              <a:srgbClr val="02070D"/>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EEBB59"/>
                </a:solidFill>
                <a:latin typeface="Book Antiqua" panose="02040602050305030304" pitchFamily="18" charset="0"/>
              </a:defRPr>
            </a:lvl1pPr>
          </a:lstStyle>
          <a:p>
            <a:fld id="{A06FA756-C4C0-405E-8535-DF993F9AB9AC}" type="datetimeFigureOut">
              <a:rPr lang="en-US" smtClean="0"/>
              <a:pPr/>
              <a:t>12/2/2022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EEBB59"/>
                </a:solidFill>
                <a:latin typeface="Book Antiqua" panose="02040602050305030304" pitchFamily="18"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EEBB59"/>
                </a:solidFill>
                <a:latin typeface="Book Antiqua" panose="02040602050305030304" pitchFamily="18" charset="0"/>
              </a:defRPr>
            </a:lvl1pPr>
          </a:lstStyle>
          <a:p>
            <a:fld id="{39BE608B-2AD2-42B0-937E-DBAB214AE783}" type="slidenum">
              <a:rPr lang="en-US" smtClean="0"/>
              <a:pPr/>
              <a:t>‹N°›</a:t>
            </a:fld>
            <a:endParaRPr lang="en-US"/>
          </a:p>
        </p:txBody>
      </p:sp>
      <p:sp>
        <p:nvSpPr>
          <p:cNvPr id="7" name="Rectangle 6"/>
          <p:cNvSpPr/>
          <p:nvPr userDrawn="1"/>
        </p:nvSpPr>
        <p:spPr>
          <a:xfrm rot="5400000">
            <a:off x="11604686"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91118125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811" r:id="rId12"/>
    <p:sldLayoutId id="2147483814" r:id="rId13"/>
    <p:sldLayoutId id="2147483815" r:id="rId14"/>
    <p:sldLayoutId id="2147483816" r:id="rId15"/>
  </p:sldLayoutIdLst>
  <p:txStyles>
    <p:titleStyle>
      <a:lvl1pPr algn="l" defTabSz="914400" rtl="0" eaLnBrk="1" latinLnBrk="0" hangingPunct="1">
        <a:lnSpc>
          <a:spcPct val="90000"/>
        </a:lnSpc>
        <a:spcBef>
          <a:spcPct val="0"/>
        </a:spcBef>
        <a:buNone/>
        <a:defRPr sz="4400" kern="1200">
          <a:solidFill>
            <a:srgbClr val="EEBB59"/>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EEBB59"/>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EEBB59"/>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EEBB59"/>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EEBB59"/>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EEBB59"/>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5868144" y="821049"/>
            <a:ext cx="5772472" cy="3170099"/>
          </a:xfrm>
          <a:prstGeom prst="rect">
            <a:avLst/>
          </a:prstGeom>
        </p:spPr>
        <p:txBody>
          <a:bodyPr wrap="square">
            <a:spAutoFit/>
          </a:bodyPr>
          <a:lstStyle/>
          <a:p>
            <a:pPr lvl="0"/>
            <a:r>
              <a:rPr lang="en-US" sz="4000" dirty="0">
                <a:solidFill>
                  <a:srgbClr val="909DB3"/>
                </a:solidFill>
                <a:latin typeface="Calibri Light" panose="020F0302020204030204" pitchFamily="34" charset="0"/>
              </a:rPr>
              <a:t>Free creative PowerPoint and Impress templates, charts, diagrams and maps for your outstanding presentations</a:t>
            </a:r>
          </a:p>
        </p:txBody>
      </p:sp>
      <p:grpSp>
        <p:nvGrpSpPr>
          <p:cNvPr id="6" name="Group 5"/>
          <p:cNvGrpSpPr/>
          <p:nvPr userDrawn="1"/>
        </p:nvGrpSpPr>
        <p:grpSpPr>
          <a:xfrm>
            <a:off x="326747" y="2952726"/>
            <a:ext cx="475488" cy="3067687"/>
            <a:chOff x="4820005" y="2954735"/>
            <a:chExt cx="475488" cy="3067687"/>
          </a:xfrm>
        </p:grpSpPr>
        <p:pic>
          <p:nvPicPr>
            <p:cNvPr id="7" name="Picture 6">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2"/>
          </p:cNvPr>
          <p:cNvPicPr>
            <a:picLocks noChangeAspect="1"/>
          </p:cNvPicPr>
          <p:nvPr userDrawn="1"/>
        </p:nvPicPr>
        <p:blipFill>
          <a:blip r:embed="rId13"/>
          <a:stretch>
            <a:fillRect/>
          </a:stretch>
        </p:blipFill>
        <p:spPr>
          <a:xfrm>
            <a:off x="0" y="6898038"/>
            <a:ext cx="2493480" cy="262151"/>
          </a:xfrm>
          <a:prstGeom prst="rect">
            <a:avLst/>
          </a:prstGeom>
        </p:spPr>
      </p:pic>
      <p:sp>
        <p:nvSpPr>
          <p:cNvPr id="13" name="TextBox 12"/>
          <p:cNvSpPr txBox="1"/>
          <p:nvPr userDrawn="1"/>
        </p:nvSpPr>
        <p:spPr>
          <a:xfrm>
            <a:off x="907580" y="3034142"/>
            <a:ext cx="1720407" cy="307777"/>
          </a:xfrm>
          <a:prstGeom prst="rect">
            <a:avLst/>
          </a:prstGeom>
          <a:noFill/>
        </p:spPr>
        <p:txBody>
          <a:bodyPr wrap="none" rtlCol="0" anchor="ctr">
            <a:spAutoFit/>
          </a:bodyPr>
          <a:lstStyle/>
          <a:p>
            <a:r>
              <a:rPr lang="en-US" sz="1400" dirty="0">
                <a:solidFill>
                  <a:schemeClr val="bg1">
                    <a:lumMod val="85000"/>
                  </a:schemeClr>
                </a:solidFill>
              </a:rPr>
              <a:t>showeet@ymail.com</a:t>
            </a:r>
          </a:p>
        </p:txBody>
      </p:sp>
      <p:pic>
        <p:nvPicPr>
          <p:cNvPr id="16" name="Picture 15"/>
          <p:cNvPicPr>
            <a:picLocks noChangeAspect="1"/>
          </p:cNvPicPr>
          <p:nvPr userDrawn="1"/>
        </p:nvPicPr>
        <p:blipFill>
          <a:blip r:embed="rId14"/>
          <a:stretch>
            <a:fillRect/>
          </a:stretch>
        </p:blipFill>
        <p:spPr>
          <a:xfrm>
            <a:off x="118884" y="102904"/>
            <a:ext cx="2914141" cy="804742"/>
          </a:xfrm>
          <a:prstGeom prst="rect">
            <a:avLst/>
          </a:prstGeom>
        </p:spPr>
      </p:pic>
    </p:spTree>
    <p:extLst>
      <p:ext uri="{BB962C8B-B14F-4D97-AF65-F5344CB8AC3E}">
        <p14:creationId xmlns:p14="http://schemas.microsoft.com/office/powerpoint/2010/main" val="1600468592"/>
      </p:ext>
    </p:extLst>
  </p:cSld>
  <p:clrMap bg1="lt1" tx1="dk1" bg2="lt2" tx2="dk2" accent1="accent1" accent2="accent2" accent3="accent3" accent4="accent4" accent5="accent5" accent6="accent6" hlink="hlink" folHlink="folHlink"/>
  <p:sldLayoutIdLst>
    <p:sldLayoutId id="214748370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327C5-B821-4FE9-A59A-A60D9EB59A9A}" type="slidenum">
              <a:rPr lang="en-US" smtClean="0"/>
              <a:t>‹N°›</a:t>
            </a:fld>
            <a:endParaRPr lang="en-US"/>
          </a:p>
        </p:txBody>
      </p:sp>
    </p:spTree>
    <p:extLst>
      <p:ext uri="{BB962C8B-B14F-4D97-AF65-F5344CB8AC3E}">
        <p14:creationId xmlns:p14="http://schemas.microsoft.com/office/powerpoint/2010/main" val="2577196195"/>
      </p:ext>
    </p:extLst>
  </p:cSld>
  <p:clrMap bg1="lt1" tx1="dk1" bg2="lt2" tx2="dk2" accent1="accent1" accent2="accent2" accent3="accent3" accent4="accent4" accent5="accent5" accent6="accent6" hlink="hlink" folHlink="folHlink"/>
  <p:sldLayoutIdLst>
    <p:sldLayoutId id="2147483712" r:id="rId1"/>
    <p:sldLayoutId id="2147483774"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0.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png"/><Relationship Id="rId7" Type="http://schemas.openxmlformats.org/officeDocument/2006/relationships/image" Target="../media/image33.JPG"/><Relationship Id="rId2" Type="http://schemas.openxmlformats.org/officeDocument/2006/relationships/image" Target="../media/image28.png"/><Relationship Id="rId1" Type="http://schemas.openxmlformats.org/officeDocument/2006/relationships/slideLayout" Target="../slideLayouts/slideLayout30.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JP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hyperlink" Target="http://powerpoint.sage-fox.com/" TargetMode="External"/><Relationship Id="rId5" Type="http://schemas.microsoft.com/office/2007/relationships/hdphoto" Target="../media/hdphoto1.wdp"/><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30.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718742"/>
            <a:ext cx="10668000" cy="1420515"/>
          </a:xfrm>
        </p:spPr>
        <p:txBody>
          <a:bodyPr>
            <a:normAutofit/>
          </a:bodyPr>
          <a:lstStyle/>
          <a:p>
            <a:r>
              <a:rPr lang="en-US" sz="4400" b="1" dirty="0">
                <a:latin typeface="Raleway" pitchFamily="2" charset="0"/>
              </a:rPr>
              <a:t>PROJET PROGRAMMATION SYSTEME ET PROGRAMMATION OBJET</a:t>
            </a:r>
          </a:p>
        </p:txBody>
      </p:sp>
      <p:sp>
        <p:nvSpPr>
          <p:cNvPr id="3" name="Subtitle 2"/>
          <p:cNvSpPr>
            <a:spLocks noGrp="1"/>
          </p:cNvSpPr>
          <p:nvPr>
            <p:ph type="subTitle" idx="1"/>
          </p:nvPr>
        </p:nvSpPr>
        <p:spPr>
          <a:xfrm>
            <a:off x="581980" y="5769471"/>
            <a:ext cx="10668000" cy="432048"/>
          </a:xfrm>
        </p:spPr>
        <p:txBody>
          <a:bodyPr/>
          <a:lstStyle/>
          <a:p>
            <a:r>
              <a:rPr lang="en-US" b="1" dirty="0"/>
              <a:t>Groupe IV</a:t>
            </a:r>
          </a:p>
        </p:txBody>
      </p:sp>
      <p:sp>
        <p:nvSpPr>
          <p:cNvPr id="4" name="Rectangle 3">
            <a:extLst>
              <a:ext uri="{FF2B5EF4-FFF2-40B4-BE49-F238E27FC236}">
                <a16:creationId xmlns:a16="http://schemas.microsoft.com/office/drawing/2014/main" id="{C2AA1401-F365-8BDD-E89B-C0BA6E6D752F}"/>
              </a:ext>
            </a:extLst>
          </p:cNvPr>
          <p:cNvSpPr/>
          <p:nvPr/>
        </p:nvSpPr>
        <p:spPr>
          <a:xfrm>
            <a:off x="4907868" y="5769471"/>
            <a:ext cx="2376264" cy="432048"/>
          </a:xfrm>
          <a:prstGeom prst="rect">
            <a:avLst/>
          </a:prstGeom>
          <a:noFill/>
          <a:ln>
            <a:solidFill>
              <a:srgbClr val="EE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5" name="Picture 2">
            <a:extLst>
              <a:ext uri="{FF2B5EF4-FFF2-40B4-BE49-F238E27FC236}">
                <a16:creationId xmlns:a16="http://schemas.microsoft.com/office/drawing/2014/main" id="{C12A40AA-12BD-1C81-ADA1-FD49A061641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Mark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245350" y="0"/>
            <a:ext cx="4943475" cy="847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93189F5-B2C0-DC91-BC65-335A9D1081BE}"/>
              </a:ext>
            </a:extLst>
          </p:cNvPr>
          <p:cNvSpPr/>
          <p:nvPr/>
        </p:nvSpPr>
        <p:spPr>
          <a:xfrm>
            <a:off x="5643246" y="6201519"/>
            <a:ext cx="905508" cy="432049"/>
          </a:xfrm>
          <a:prstGeom prst="rect">
            <a:avLst/>
          </a:prstGeom>
          <a:noFill/>
          <a:ln>
            <a:solidFill>
              <a:srgbClr val="EEB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Raleway" pitchFamily="2" charset="0"/>
              </a:rPr>
              <a:t>X2025</a:t>
            </a:r>
            <a:endParaRPr lang="fr-CM" dirty="0">
              <a:latin typeface="Raleway" pitchFamily="2" charset="0"/>
            </a:endParaRPr>
          </a:p>
        </p:txBody>
      </p:sp>
    </p:spTree>
    <p:extLst>
      <p:ext uri="{BB962C8B-B14F-4D97-AF65-F5344CB8AC3E}">
        <p14:creationId xmlns:p14="http://schemas.microsoft.com/office/powerpoint/2010/main" val="205818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aphicFrame>
        <p:nvGraphicFramePr>
          <p:cNvPr id="446" name="Google Shape;446;p20"/>
          <p:cNvGraphicFramePr/>
          <p:nvPr>
            <p:extLst>
              <p:ext uri="{D42A27DB-BD31-4B8C-83A1-F6EECF244321}">
                <p14:modId xmlns:p14="http://schemas.microsoft.com/office/powerpoint/2010/main" val="1426633210"/>
              </p:ext>
            </p:extLst>
          </p:nvPr>
        </p:nvGraphicFramePr>
        <p:xfrm>
          <a:off x="6305234" y="1670285"/>
          <a:ext cx="5277167" cy="5120600"/>
        </p:xfrm>
        <a:graphic>
          <a:graphicData uri="http://schemas.openxmlformats.org/drawingml/2006/table">
            <a:tbl>
              <a:tblPr>
                <a:noFill/>
              </a:tblPr>
              <a:tblGrid>
                <a:gridCol w="2216867">
                  <a:extLst>
                    <a:ext uri="{9D8B030D-6E8A-4147-A177-3AD203B41FA5}">
                      <a16:colId xmlns:a16="http://schemas.microsoft.com/office/drawing/2014/main" val="20000"/>
                    </a:ext>
                  </a:extLst>
                </a:gridCol>
                <a:gridCol w="3060300">
                  <a:extLst>
                    <a:ext uri="{9D8B030D-6E8A-4147-A177-3AD203B41FA5}">
                      <a16:colId xmlns:a16="http://schemas.microsoft.com/office/drawing/2014/main" val="20001"/>
                    </a:ext>
                  </a:extLst>
                </a:gridCol>
              </a:tblGrid>
              <a:tr h="1162600">
                <a:tc>
                  <a:txBody>
                    <a:bodyPr/>
                    <a:lstStyle/>
                    <a:p>
                      <a:pPr marL="0" lvl="0" indent="0" algn="l" rtl="0">
                        <a:spcBef>
                          <a:spcPts val="0"/>
                        </a:spcBef>
                        <a:spcAft>
                          <a:spcPts val="0"/>
                        </a:spcAft>
                        <a:buNone/>
                      </a:pPr>
                      <a:endParaRPr sz="2400" b="1" dirty="0">
                        <a:solidFill>
                          <a:schemeClr val="lt1"/>
                        </a:solidFill>
                        <a:latin typeface="Fira Sans"/>
                        <a:ea typeface="Fira Sans"/>
                        <a:cs typeface="Fira Sans"/>
                        <a:sym typeface="Fira Sans"/>
                      </a:endParaRPr>
                    </a:p>
                  </a:txBody>
                  <a:tcPr marL="912000" marR="121900" marT="121900" marB="121900"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rowSpan="4">
                  <a:txBody>
                    <a:bodyPr/>
                    <a:lstStyle/>
                    <a:p>
                      <a:pPr marL="342900" marR="0" lvl="0" indent="-342900" algn="l" rtl="0">
                        <a:spcBef>
                          <a:spcPts val="0"/>
                        </a:spcBef>
                        <a:spcAft>
                          <a:spcPts val="0"/>
                        </a:spcAft>
                        <a:buClr>
                          <a:srgbClr val="000000"/>
                        </a:buClr>
                        <a:buSzPts val="1100"/>
                        <a:buFont typeface="Wingdings" panose="05000000000000000000" pitchFamily="2" charset="2"/>
                        <a:buChar char="q"/>
                      </a:pPr>
                      <a:r>
                        <a:rPr lang="en" sz="2000" b="0" dirty="0">
                          <a:solidFill>
                            <a:srgbClr val="000000"/>
                          </a:solidFill>
                          <a:latin typeface="Raleway" panose="020B0003030101060003" pitchFamily="34" charset="0"/>
                          <a:ea typeface="Fira Sans"/>
                          <a:cs typeface="Fira Sans"/>
                          <a:sym typeface="Fira Sans"/>
                        </a:rPr>
                        <a:t>Satisfaire la clientèle;</a:t>
                      </a:r>
                    </a:p>
                    <a:p>
                      <a:pPr marL="342900" marR="0" lvl="0" indent="-342900" algn="l" rtl="0">
                        <a:spcBef>
                          <a:spcPts val="0"/>
                        </a:spcBef>
                        <a:spcAft>
                          <a:spcPts val="0"/>
                        </a:spcAft>
                        <a:buClr>
                          <a:srgbClr val="000000"/>
                        </a:buClr>
                        <a:buSzPts val="1100"/>
                        <a:buFont typeface="Wingdings" panose="05000000000000000000" pitchFamily="2" charset="2"/>
                        <a:buChar char="q"/>
                      </a:pPr>
                      <a:endParaRPr lang="en" sz="2000" b="0" dirty="0">
                        <a:solidFill>
                          <a:srgbClr val="000000"/>
                        </a:solidFill>
                        <a:latin typeface="Raleway" panose="020B0003030101060003" pitchFamily="34" charset="0"/>
                        <a:ea typeface="Fira Sans"/>
                        <a:cs typeface="Fira Sans"/>
                        <a:sym typeface="Fira Sans"/>
                      </a:endParaRPr>
                    </a:p>
                    <a:p>
                      <a:pPr marL="342900" marR="0" lvl="0" indent="-342900" algn="l" rtl="0">
                        <a:spcBef>
                          <a:spcPts val="0"/>
                        </a:spcBef>
                        <a:spcAft>
                          <a:spcPts val="0"/>
                        </a:spcAft>
                        <a:buClr>
                          <a:srgbClr val="000000"/>
                        </a:buClr>
                        <a:buSzPts val="1100"/>
                        <a:buFont typeface="Wingdings" panose="05000000000000000000" pitchFamily="2" charset="2"/>
                        <a:buChar char="q"/>
                      </a:pPr>
                      <a:r>
                        <a:rPr lang="en" sz="2000" b="0" dirty="0">
                          <a:solidFill>
                            <a:srgbClr val="000000"/>
                          </a:solidFill>
                          <a:latin typeface="Raleway" panose="020B0003030101060003" pitchFamily="34" charset="0"/>
                          <a:ea typeface="Fira Sans"/>
                          <a:cs typeface="Fira Sans"/>
                          <a:sym typeface="Fira Sans"/>
                        </a:rPr>
                        <a:t>Reduire le temps d’attente des clients;</a:t>
                      </a:r>
                    </a:p>
                    <a:p>
                      <a:pPr marL="0" marR="0" lvl="0" indent="0" algn="l" rtl="0">
                        <a:spcBef>
                          <a:spcPts val="0"/>
                        </a:spcBef>
                        <a:spcAft>
                          <a:spcPts val="0"/>
                        </a:spcAft>
                        <a:buClr>
                          <a:srgbClr val="000000"/>
                        </a:buClr>
                        <a:buSzPts val="1100"/>
                        <a:buFont typeface="Wingdings" panose="05000000000000000000" pitchFamily="2" charset="2"/>
                        <a:buNone/>
                      </a:pPr>
                      <a:endParaRPr lang="en" sz="2000" b="0" dirty="0">
                        <a:solidFill>
                          <a:srgbClr val="000000"/>
                        </a:solidFill>
                        <a:latin typeface="Raleway" panose="020B0003030101060003" pitchFamily="34" charset="0"/>
                        <a:ea typeface="Fira Sans"/>
                        <a:cs typeface="Fira Sans"/>
                        <a:sym typeface="Fira Sans"/>
                      </a:endParaRPr>
                    </a:p>
                    <a:p>
                      <a:pPr marL="342900" marR="0" lvl="0" indent="-342900" algn="l" rtl="0">
                        <a:spcBef>
                          <a:spcPts val="0"/>
                        </a:spcBef>
                        <a:spcAft>
                          <a:spcPts val="0"/>
                        </a:spcAft>
                        <a:buClr>
                          <a:srgbClr val="000000"/>
                        </a:buClr>
                        <a:buSzPts val="1100"/>
                        <a:buFont typeface="Wingdings" panose="05000000000000000000" pitchFamily="2" charset="2"/>
                        <a:buChar char="q"/>
                      </a:pPr>
                      <a:r>
                        <a:rPr lang="en" sz="2000" b="0" dirty="0">
                          <a:solidFill>
                            <a:srgbClr val="000000"/>
                          </a:solidFill>
                          <a:latin typeface="Raleway" panose="020B0003030101060003" pitchFamily="34" charset="0"/>
                          <a:ea typeface="Fira Sans"/>
                          <a:cs typeface="Fira Sans"/>
                          <a:sym typeface="Fira Sans"/>
                        </a:rPr>
                        <a:t>Réalisation d’une simulation du fonctionnement du restaurant en temps réel.</a:t>
                      </a:r>
                    </a:p>
                  </a:txBody>
                  <a:tcPr marL="243833" marR="365733" marT="121900" marB="121900"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1162600">
                <a:tc>
                  <a:txBody>
                    <a:bodyPr/>
                    <a:lstStyle/>
                    <a:p>
                      <a:pPr marL="0" lvl="0" indent="0" algn="l" rtl="0">
                        <a:spcBef>
                          <a:spcPts val="0"/>
                        </a:spcBef>
                        <a:spcAft>
                          <a:spcPts val="0"/>
                        </a:spcAft>
                        <a:buNone/>
                      </a:pPr>
                      <a:endParaRPr sz="2400" b="1" dirty="0">
                        <a:solidFill>
                          <a:schemeClr val="lt1"/>
                        </a:solidFill>
                        <a:latin typeface="Fira Sans"/>
                        <a:ea typeface="Fira Sans"/>
                        <a:cs typeface="Fira Sans"/>
                        <a:sym typeface="Fira Sans"/>
                      </a:endParaRPr>
                    </a:p>
                  </a:txBody>
                  <a:tcPr marL="912000" marR="121900" marT="121900" marB="121900"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3"/>
                    </a:solidFill>
                  </a:tcPr>
                </a:tc>
                <a:tc vMerge="1">
                  <a:txBody>
                    <a:bodyPr/>
                    <a:lstStyle/>
                    <a:p>
                      <a:pPr marL="0" marR="0" lvl="0" indent="0" algn="r" rtl="0">
                        <a:spcBef>
                          <a:spcPts val="0"/>
                        </a:spcBef>
                        <a:spcAft>
                          <a:spcPts val="0"/>
                        </a:spcAft>
                        <a:buClr>
                          <a:srgbClr val="000000"/>
                        </a:buClr>
                        <a:buSzPts val="1100"/>
                        <a:buFont typeface="Arial"/>
                        <a:buNone/>
                      </a:pPr>
                      <a:r>
                        <a:rPr lang="en" sz="1200" dirty="0">
                          <a:solidFill>
                            <a:srgbClr val="000000"/>
                          </a:solidFill>
                          <a:latin typeface="Fira Sans"/>
                          <a:ea typeface="Fira Sans"/>
                          <a:cs typeface="Fira Sans"/>
                          <a:sym typeface="Fira Sans"/>
                        </a:rPr>
                        <a:t>Neptune is the </a:t>
                      </a:r>
                      <a:r>
                        <a:rPr lang="en" sz="1200" dirty="0">
                          <a:latin typeface="Fira Sans"/>
                          <a:ea typeface="Fira Sans"/>
                          <a:cs typeface="Fira Sans"/>
                          <a:sym typeface="Fira Sans"/>
                        </a:rPr>
                        <a:t>f</a:t>
                      </a:r>
                      <a:r>
                        <a:rPr lang="en" sz="1200" dirty="0">
                          <a:solidFill>
                            <a:srgbClr val="000000"/>
                          </a:solidFill>
                          <a:latin typeface="Fira Sans"/>
                          <a:ea typeface="Fira Sans"/>
                          <a:cs typeface="Fira Sans"/>
                          <a:sym typeface="Fira Sans"/>
                        </a:rPr>
                        <a:t>arthest planet from the Sun</a:t>
                      </a:r>
                      <a:endParaRPr dirty="0"/>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147567">
                <a:tc>
                  <a:txBody>
                    <a:bodyPr/>
                    <a:lstStyle/>
                    <a:p>
                      <a:pPr marL="0" lvl="0" indent="0" algn="l" rtl="0">
                        <a:spcBef>
                          <a:spcPts val="0"/>
                        </a:spcBef>
                        <a:spcAft>
                          <a:spcPts val="0"/>
                        </a:spcAft>
                        <a:buNone/>
                      </a:pPr>
                      <a:endParaRPr sz="2400" b="1" dirty="0">
                        <a:solidFill>
                          <a:schemeClr val="lt1"/>
                        </a:solidFill>
                        <a:latin typeface="Fira Sans"/>
                        <a:ea typeface="Fira Sans"/>
                        <a:cs typeface="Fira Sans"/>
                        <a:sym typeface="Fira Sans"/>
                      </a:endParaRPr>
                    </a:p>
                  </a:txBody>
                  <a:tcPr marL="912000" marR="121900" marT="121900" marB="121900"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solidFill>
                  </a:tcPr>
                </a:tc>
                <a:tc vMerge="1">
                  <a:txBody>
                    <a:bodyPr/>
                    <a:lstStyle/>
                    <a:p>
                      <a:pPr marL="0" marR="0" lvl="0" indent="0" algn="r" rtl="0">
                        <a:spcBef>
                          <a:spcPts val="0"/>
                        </a:spcBef>
                        <a:spcAft>
                          <a:spcPts val="0"/>
                        </a:spcAft>
                        <a:buNone/>
                      </a:pPr>
                      <a:r>
                        <a:rPr lang="en" sz="1200" dirty="0">
                          <a:solidFill>
                            <a:srgbClr val="000000"/>
                          </a:solidFill>
                          <a:latin typeface="Fira Sans"/>
                          <a:ea typeface="Fira Sans"/>
                          <a:cs typeface="Fira Sans"/>
                          <a:sym typeface="Fira Sans"/>
                        </a:rPr>
                        <a:t>Despite being red, Mars is actually a cold place</a:t>
                      </a:r>
                      <a:endParaRPr sz="1200" dirty="0">
                        <a:solidFill>
                          <a:srgbClr val="000000"/>
                        </a:solidFill>
                        <a:latin typeface="Fira Sans"/>
                        <a:ea typeface="Fira Sans"/>
                        <a:cs typeface="Fira Sans"/>
                        <a:sym typeface="Fira Sans"/>
                      </a:endParaRPr>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1647833">
                <a:tc>
                  <a:txBody>
                    <a:bodyPr/>
                    <a:lstStyle/>
                    <a:p>
                      <a:pPr marL="0" lvl="0" indent="0" algn="l" rtl="0">
                        <a:spcBef>
                          <a:spcPts val="0"/>
                        </a:spcBef>
                        <a:spcAft>
                          <a:spcPts val="0"/>
                        </a:spcAft>
                        <a:buNone/>
                      </a:pPr>
                      <a:endParaRPr sz="2400" b="1" dirty="0">
                        <a:solidFill>
                          <a:schemeClr val="lt1"/>
                        </a:solidFill>
                        <a:latin typeface="Fira Sans"/>
                        <a:ea typeface="Fira Sans"/>
                        <a:cs typeface="Fira Sans"/>
                        <a:sym typeface="Fira Sans"/>
                      </a:endParaRPr>
                    </a:p>
                  </a:txBody>
                  <a:tcPr marL="912000" marR="121900" marT="121900" marB="121900"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vMerge="1">
                  <a:txBody>
                    <a:bodyPr/>
                    <a:lstStyle/>
                    <a:p>
                      <a:pPr marL="0" marR="0" lvl="0" indent="0" algn="r" rtl="0">
                        <a:spcBef>
                          <a:spcPts val="0"/>
                        </a:spcBef>
                        <a:spcAft>
                          <a:spcPts val="0"/>
                        </a:spcAft>
                        <a:buNone/>
                      </a:pPr>
                      <a:r>
                        <a:rPr lang="en" sz="1200" dirty="0">
                          <a:solidFill>
                            <a:srgbClr val="000000"/>
                          </a:solidFill>
                          <a:latin typeface="Fira Sans"/>
                          <a:ea typeface="Fira Sans"/>
                          <a:cs typeface="Fira Sans"/>
                          <a:sym typeface="Fira Sans"/>
                        </a:rPr>
                        <a:t>Venus has a beautiful name, but it’s </a:t>
                      </a:r>
                      <a:r>
                        <a:rPr lang="en" sz="1200" dirty="0">
                          <a:latin typeface="Fira Sans"/>
                          <a:ea typeface="Fira Sans"/>
                          <a:cs typeface="Fira Sans"/>
                          <a:sym typeface="Fira Sans"/>
                        </a:rPr>
                        <a:t>very</a:t>
                      </a:r>
                      <a:r>
                        <a:rPr lang="en" sz="1200" dirty="0">
                          <a:solidFill>
                            <a:srgbClr val="000000"/>
                          </a:solidFill>
                          <a:latin typeface="Fira Sans"/>
                          <a:ea typeface="Fira Sans"/>
                          <a:cs typeface="Fira Sans"/>
                          <a:sym typeface="Fira Sans"/>
                        </a:rPr>
                        <a:t> hot</a:t>
                      </a:r>
                      <a:endParaRPr sz="1200" dirty="0">
                        <a:latin typeface="Fira Sans"/>
                        <a:ea typeface="Fira Sans"/>
                        <a:cs typeface="Fira Sans"/>
                        <a:sym typeface="Fira Sans"/>
                      </a:endParaRPr>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grpSp>
        <p:nvGrpSpPr>
          <p:cNvPr id="448" name="Google Shape;448;p20"/>
          <p:cNvGrpSpPr/>
          <p:nvPr/>
        </p:nvGrpSpPr>
        <p:grpSpPr>
          <a:xfrm>
            <a:off x="978534" y="2277500"/>
            <a:ext cx="4748807" cy="4027499"/>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3" name="Google Shape;453;p20"/>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121900" tIns="121900" rIns="121900" bIns="121900" anchor="ctr" anchorCtr="0">
              <a:noAutofit/>
            </a:bodyPr>
            <a:lstStyle/>
            <a:p>
              <a:endParaRPr sz="2400"/>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121900" tIns="121900" rIns="121900" bIns="121900" anchor="ctr" anchorCtr="0">
              <a:noAutofit/>
            </a:bodyPr>
            <a:lstStyle/>
            <a:p>
              <a:endParaRPr sz="2400"/>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60" name="Google Shape;460;p20"/>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1" name="Google Shape;461;p20"/>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62" name="Google Shape;462;p20"/>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63" name="Google Shape;463;p20"/>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64" name="Google Shape;464;p20"/>
          <p:cNvGrpSpPr/>
          <p:nvPr/>
        </p:nvGrpSpPr>
        <p:grpSpPr>
          <a:xfrm>
            <a:off x="7170355" y="5439453"/>
            <a:ext cx="446916" cy="472464"/>
            <a:chOff x="2792731" y="1613553"/>
            <a:chExt cx="335187" cy="354348"/>
          </a:xfrm>
        </p:grpSpPr>
        <p:sp>
          <p:nvSpPr>
            <p:cNvPr id="465" name="Google Shape;465;p20"/>
            <p:cNvSpPr/>
            <p:nvPr/>
          </p:nvSpPr>
          <p:spPr>
            <a:xfrm>
              <a:off x="2792731" y="1613553"/>
              <a:ext cx="334793" cy="354348"/>
            </a:xfrm>
            <a:custGeom>
              <a:avLst/>
              <a:gdLst/>
              <a:ahLst/>
              <a:cxnLst/>
              <a:rect l="l" t="t" r="r" b="b"/>
              <a:pathLst>
                <a:path w="10204" h="10800" extrusionOk="0">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66" name="Google Shape;466;p20"/>
            <p:cNvSpPr/>
            <p:nvPr/>
          </p:nvSpPr>
          <p:spPr>
            <a:xfrm>
              <a:off x="2960685" y="1613553"/>
              <a:ext cx="167233" cy="353954"/>
            </a:xfrm>
            <a:custGeom>
              <a:avLst/>
              <a:gdLst/>
              <a:ahLst/>
              <a:cxnLst/>
              <a:rect l="l" t="t" r="r" b="b"/>
              <a:pathLst>
                <a:path w="5097" h="10788" extrusionOk="0">
                  <a:moveTo>
                    <a:pt x="1" y="0"/>
                  </a:moveTo>
                  <a:lnTo>
                    <a:pt x="1" y="10787"/>
                  </a:lnTo>
                  <a:cubicBezTo>
                    <a:pt x="5097" y="9061"/>
                    <a:pt x="4466" y="1798"/>
                    <a:pt x="4466" y="1798"/>
                  </a:cubicBezTo>
                  <a:lnTo>
                    <a:pt x="1"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67" name="Google Shape;467;p20"/>
            <p:cNvSpPr/>
            <p:nvPr/>
          </p:nvSpPr>
          <p:spPr>
            <a:xfrm>
              <a:off x="2830232" y="1632878"/>
              <a:ext cx="260577" cy="315468"/>
            </a:xfrm>
            <a:custGeom>
              <a:avLst/>
              <a:gdLst/>
              <a:ahLst/>
              <a:cxnLst/>
              <a:rect l="l" t="t" r="r" b="b"/>
              <a:pathLst>
                <a:path w="7942" h="9615" extrusionOk="0">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68" name="Google Shape;468;p20"/>
            <p:cNvSpPr/>
            <p:nvPr/>
          </p:nvSpPr>
          <p:spPr>
            <a:xfrm>
              <a:off x="2960324" y="1633468"/>
              <a:ext cx="130092" cy="315271"/>
            </a:xfrm>
            <a:custGeom>
              <a:avLst/>
              <a:gdLst/>
              <a:ahLst/>
              <a:cxnLst/>
              <a:rect l="l" t="t" r="r" b="b"/>
              <a:pathLst>
                <a:path w="3965" h="9609" extrusionOk="0">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69" name="Google Shape;469;p20"/>
            <p:cNvSpPr/>
            <p:nvPr/>
          </p:nvSpPr>
          <p:spPr>
            <a:xfrm>
              <a:off x="2885320" y="1727830"/>
              <a:ext cx="156668" cy="97479"/>
            </a:xfrm>
            <a:custGeom>
              <a:avLst/>
              <a:gdLst/>
              <a:ahLst/>
              <a:cxnLst/>
              <a:rect l="l" t="t" r="r" b="b"/>
              <a:pathLst>
                <a:path w="4775" h="2971" extrusionOk="0">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70" name="Google Shape;470;p20"/>
            <p:cNvSpPr/>
            <p:nvPr/>
          </p:nvSpPr>
          <p:spPr>
            <a:xfrm>
              <a:off x="2960685" y="1727239"/>
              <a:ext cx="82091" cy="97282"/>
            </a:xfrm>
            <a:custGeom>
              <a:avLst/>
              <a:gdLst/>
              <a:ahLst/>
              <a:cxnLst/>
              <a:rect l="l" t="t" r="r" b="b"/>
              <a:pathLst>
                <a:path w="2502" h="2965" extrusionOk="0">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grpSp>
        <p:nvGrpSpPr>
          <p:cNvPr id="471" name="Google Shape;471;p20"/>
          <p:cNvGrpSpPr/>
          <p:nvPr/>
        </p:nvGrpSpPr>
        <p:grpSpPr>
          <a:xfrm>
            <a:off x="7174490" y="3226662"/>
            <a:ext cx="439653" cy="343805"/>
            <a:chOff x="1631716" y="1217044"/>
            <a:chExt cx="329740" cy="257854"/>
          </a:xfrm>
        </p:grpSpPr>
        <p:sp>
          <p:nvSpPr>
            <p:cNvPr id="472" name="Google Shape;472;p20"/>
            <p:cNvSpPr/>
            <p:nvPr/>
          </p:nvSpPr>
          <p:spPr>
            <a:xfrm>
              <a:off x="1754392" y="1390084"/>
              <a:ext cx="84026" cy="84026"/>
            </a:xfrm>
            <a:custGeom>
              <a:avLst/>
              <a:gdLst/>
              <a:ahLst/>
              <a:cxnLst/>
              <a:rect l="l" t="t" r="r" b="b"/>
              <a:pathLst>
                <a:path w="2561" h="2561" extrusionOk="0">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73" name="Google Shape;473;p20"/>
            <p:cNvSpPr/>
            <p:nvPr/>
          </p:nvSpPr>
          <p:spPr>
            <a:xfrm>
              <a:off x="1718465" y="1333060"/>
              <a:ext cx="155880" cy="49707"/>
            </a:xfrm>
            <a:custGeom>
              <a:avLst/>
              <a:gdLst/>
              <a:ahLst/>
              <a:cxnLst/>
              <a:rect l="l" t="t" r="r" b="b"/>
              <a:pathLst>
                <a:path w="4751" h="1515" extrusionOk="0">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74" name="Google Shape;474;p20"/>
            <p:cNvSpPr/>
            <p:nvPr/>
          </p:nvSpPr>
          <p:spPr>
            <a:xfrm>
              <a:off x="1674697" y="1274855"/>
              <a:ext cx="243024" cy="69754"/>
            </a:xfrm>
            <a:custGeom>
              <a:avLst/>
              <a:gdLst/>
              <a:ahLst/>
              <a:cxnLst/>
              <a:rect l="l" t="t" r="r" b="b"/>
              <a:pathLst>
                <a:path w="7407" h="2126" extrusionOk="0">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75" name="Google Shape;475;p20"/>
            <p:cNvSpPr/>
            <p:nvPr/>
          </p:nvSpPr>
          <p:spPr>
            <a:xfrm>
              <a:off x="1631716" y="1217437"/>
              <a:ext cx="329740" cy="88751"/>
            </a:xfrm>
            <a:custGeom>
              <a:avLst/>
              <a:gdLst/>
              <a:ahLst/>
              <a:cxnLst/>
              <a:rect l="l" t="t" r="r" b="b"/>
              <a:pathLst>
                <a:path w="10050" h="2705" extrusionOk="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76" name="Google Shape;476;p20"/>
            <p:cNvSpPr/>
            <p:nvPr/>
          </p:nvSpPr>
          <p:spPr>
            <a:xfrm>
              <a:off x="1796586" y="1217044"/>
              <a:ext cx="164477" cy="88718"/>
            </a:xfrm>
            <a:custGeom>
              <a:avLst/>
              <a:gdLst/>
              <a:ahLst/>
              <a:cxnLst/>
              <a:rect l="l" t="t" r="r" b="b"/>
              <a:pathLst>
                <a:path w="5013" h="2704" extrusionOk="0">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77" name="Google Shape;477;p20"/>
            <p:cNvSpPr/>
            <p:nvPr/>
          </p:nvSpPr>
          <p:spPr>
            <a:xfrm>
              <a:off x="1796586" y="1274855"/>
              <a:ext cx="120741" cy="69295"/>
            </a:xfrm>
            <a:custGeom>
              <a:avLst/>
              <a:gdLst/>
              <a:ahLst/>
              <a:cxnLst/>
              <a:rect l="l" t="t" r="r" b="b"/>
              <a:pathLst>
                <a:path w="3680" h="2112" extrusionOk="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78" name="Google Shape;478;p20"/>
            <p:cNvSpPr/>
            <p:nvPr/>
          </p:nvSpPr>
          <p:spPr>
            <a:xfrm>
              <a:off x="1796586" y="1332666"/>
              <a:ext cx="78153" cy="50429"/>
            </a:xfrm>
            <a:custGeom>
              <a:avLst/>
              <a:gdLst/>
              <a:ahLst/>
              <a:cxnLst/>
              <a:rect l="l" t="t" r="r" b="b"/>
              <a:pathLst>
                <a:path w="2382" h="1537" extrusionOk="0">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79" name="Google Shape;479;p20"/>
            <p:cNvSpPr/>
            <p:nvPr/>
          </p:nvSpPr>
          <p:spPr>
            <a:xfrm>
              <a:off x="1796586" y="1390871"/>
              <a:ext cx="41833" cy="84026"/>
            </a:xfrm>
            <a:custGeom>
              <a:avLst/>
              <a:gdLst/>
              <a:ahLst/>
              <a:cxnLst/>
              <a:rect l="l" t="t" r="r" b="b"/>
              <a:pathLst>
                <a:path w="1275" h="2561" extrusionOk="0">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480" name="Google Shape;480;p20"/>
          <p:cNvGrpSpPr/>
          <p:nvPr/>
        </p:nvGrpSpPr>
        <p:grpSpPr>
          <a:xfrm>
            <a:off x="7166659" y="4256100"/>
            <a:ext cx="487600" cy="448928"/>
            <a:chOff x="723863" y="1904249"/>
            <a:chExt cx="365700" cy="336696"/>
          </a:xfrm>
        </p:grpSpPr>
        <p:sp>
          <p:nvSpPr>
            <p:cNvPr id="481" name="Google Shape;481;p20"/>
            <p:cNvSpPr/>
            <p:nvPr/>
          </p:nvSpPr>
          <p:spPr>
            <a:xfrm>
              <a:off x="723863" y="1904249"/>
              <a:ext cx="365700" cy="336696"/>
            </a:xfrm>
            <a:custGeom>
              <a:avLst/>
              <a:gdLst/>
              <a:ahLst/>
              <a:cxnLst/>
              <a:rect l="l" t="t" r="r" b="b"/>
              <a:pathLst>
                <a:path w="11146" h="10262" extrusionOk="0">
                  <a:moveTo>
                    <a:pt x="4335" y="689"/>
                  </a:moveTo>
                  <a:lnTo>
                    <a:pt x="4335" y="689"/>
                  </a:lnTo>
                  <a:cubicBezTo>
                    <a:pt x="4061" y="963"/>
                    <a:pt x="3787" y="1320"/>
                    <a:pt x="3573" y="1713"/>
                  </a:cubicBezTo>
                  <a:cubicBezTo>
                    <a:pt x="3358" y="1630"/>
                    <a:pt x="3144" y="1534"/>
                    <a:pt x="2977" y="1439"/>
                  </a:cubicBezTo>
                  <a:cubicBezTo>
                    <a:pt x="3168" y="1284"/>
                    <a:pt x="3370" y="1141"/>
                    <a:pt x="3596" y="1022"/>
                  </a:cubicBezTo>
                  <a:cubicBezTo>
                    <a:pt x="3835" y="879"/>
                    <a:pt x="4085" y="784"/>
                    <a:pt x="4335" y="689"/>
                  </a:cubicBezTo>
                  <a:close/>
                  <a:moveTo>
                    <a:pt x="7311" y="689"/>
                  </a:moveTo>
                  <a:lnTo>
                    <a:pt x="7311" y="689"/>
                  </a:lnTo>
                  <a:cubicBezTo>
                    <a:pt x="7823" y="856"/>
                    <a:pt x="8276" y="1106"/>
                    <a:pt x="8716" y="1439"/>
                  </a:cubicBezTo>
                  <a:cubicBezTo>
                    <a:pt x="8538" y="1534"/>
                    <a:pt x="8323" y="1641"/>
                    <a:pt x="8085" y="1737"/>
                  </a:cubicBezTo>
                  <a:cubicBezTo>
                    <a:pt x="7871" y="1320"/>
                    <a:pt x="7609" y="963"/>
                    <a:pt x="7311" y="689"/>
                  </a:cubicBezTo>
                  <a:close/>
                  <a:moveTo>
                    <a:pt x="5621" y="487"/>
                  </a:moveTo>
                  <a:lnTo>
                    <a:pt x="5621" y="2070"/>
                  </a:lnTo>
                  <a:cubicBezTo>
                    <a:pt x="5037" y="2058"/>
                    <a:pt x="4466" y="1987"/>
                    <a:pt x="3977" y="1856"/>
                  </a:cubicBezTo>
                  <a:cubicBezTo>
                    <a:pt x="4394" y="1082"/>
                    <a:pt x="4978" y="582"/>
                    <a:pt x="5621" y="487"/>
                  </a:cubicBezTo>
                  <a:close/>
                  <a:moveTo>
                    <a:pt x="6049" y="487"/>
                  </a:moveTo>
                  <a:cubicBezTo>
                    <a:pt x="6692" y="570"/>
                    <a:pt x="7252" y="1082"/>
                    <a:pt x="7680" y="1856"/>
                  </a:cubicBezTo>
                  <a:cubicBezTo>
                    <a:pt x="7192" y="1987"/>
                    <a:pt x="6633" y="2058"/>
                    <a:pt x="6049" y="2070"/>
                  </a:cubicBezTo>
                  <a:lnTo>
                    <a:pt x="6049" y="487"/>
                  </a:lnTo>
                  <a:close/>
                  <a:moveTo>
                    <a:pt x="7883" y="2237"/>
                  </a:moveTo>
                  <a:cubicBezTo>
                    <a:pt x="8204" y="2987"/>
                    <a:pt x="8419" y="3904"/>
                    <a:pt x="8442" y="4916"/>
                  </a:cubicBezTo>
                  <a:lnTo>
                    <a:pt x="6049" y="4916"/>
                  </a:lnTo>
                  <a:lnTo>
                    <a:pt x="6049" y="2511"/>
                  </a:lnTo>
                  <a:cubicBezTo>
                    <a:pt x="6704" y="2487"/>
                    <a:pt x="7347" y="2403"/>
                    <a:pt x="7883" y="2237"/>
                  </a:cubicBezTo>
                  <a:close/>
                  <a:moveTo>
                    <a:pt x="9061" y="1701"/>
                  </a:moveTo>
                  <a:cubicBezTo>
                    <a:pt x="9395" y="2046"/>
                    <a:pt x="9716" y="2427"/>
                    <a:pt x="9954" y="2868"/>
                  </a:cubicBezTo>
                  <a:cubicBezTo>
                    <a:pt x="10312" y="3499"/>
                    <a:pt x="10490" y="4201"/>
                    <a:pt x="10514" y="4916"/>
                  </a:cubicBezTo>
                  <a:lnTo>
                    <a:pt x="8871" y="4916"/>
                  </a:lnTo>
                  <a:cubicBezTo>
                    <a:pt x="8847" y="3856"/>
                    <a:pt x="8633" y="2892"/>
                    <a:pt x="8276" y="2106"/>
                  </a:cubicBezTo>
                  <a:cubicBezTo>
                    <a:pt x="8573" y="1987"/>
                    <a:pt x="8835" y="1868"/>
                    <a:pt x="9061" y="1701"/>
                  </a:cubicBezTo>
                  <a:close/>
                  <a:moveTo>
                    <a:pt x="2620" y="1737"/>
                  </a:moveTo>
                  <a:cubicBezTo>
                    <a:pt x="2834" y="1880"/>
                    <a:pt x="3085" y="1999"/>
                    <a:pt x="3370" y="2118"/>
                  </a:cubicBezTo>
                  <a:cubicBezTo>
                    <a:pt x="3013" y="2904"/>
                    <a:pt x="2811" y="3892"/>
                    <a:pt x="2775" y="4928"/>
                  </a:cubicBezTo>
                  <a:lnTo>
                    <a:pt x="1168" y="4928"/>
                  </a:lnTo>
                  <a:cubicBezTo>
                    <a:pt x="1227" y="3725"/>
                    <a:pt x="1727" y="2582"/>
                    <a:pt x="2620" y="1737"/>
                  </a:cubicBezTo>
                  <a:close/>
                  <a:moveTo>
                    <a:pt x="3787" y="2249"/>
                  </a:moveTo>
                  <a:cubicBezTo>
                    <a:pt x="4323" y="2403"/>
                    <a:pt x="4954" y="2487"/>
                    <a:pt x="5621" y="2511"/>
                  </a:cubicBezTo>
                  <a:lnTo>
                    <a:pt x="5621" y="4928"/>
                  </a:lnTo>
                  <a:lnTo>
                    <a:pt x="3215" y="4928"/>
                  </a:lnTo>
                  <a:cubicBezTo>
                    <a:pt x="3251" y="3916"/>
                    <a:pt x="3466" y="2999"/>
                    <a:pt x="3787" y="2249"/>
                  </a:cubicBezTo>
                  <a:close/>
                  <a:moveTo>
                    <a:pt x="8442" y="5368"/>
                  </a:moveTo>
                  <a:cubicBezTo>
                    <a:pt x="8419" y="6380"/>
                    <a:pt x="8204" y="7297"/>
                    <a:pt x="7883" y="8047"/>
                  </a:cubicBezTo>
                  <a:cubicBezTo>
                    <a:pt x="7347" y="7892"/>
                    <a:pt x="6704" y="7809"/>
                    <a:pt x="6049" y="7785"/>
                  </a:cubicBezTo>
                  <a:lnTo>
                    <a:pt x="6049" y="5368"/>
                  </a:lnTo>
                  <a:close/>
                  <a:moveTo>
                    <a:pt x="5621" y="5380"/>
                  </a:moveTo>
                  <a:lnTo>
                    <a:pt x="5621" y="7785"/>
                  </a:lnTo>
                  <a:cubicBezTo>
                    <a:pt x="4954" y="7809"/>
                    <a:pt x="4323" y="7892"/>
                    <a:pt x="3787" y="8059"/>
                  </a:cubicBezTo>
                  <a:cubicBezTo>
                    <a:pt x="3466" y="7309"/>
                    <a:pt x="3251" y="6392"/>
                    <a:pt x="3227" y="5380"/>
                  </a:cubicBezTo>
                  <a:close/>
                  <a:moveTo>
                    <a:pt x="2775" y="5368"/>
                  </a:moveTo>
                  <a:cubicBezTo>
                    <a:pt x="2811" y="6416"/>
                    <a:pt x="3013" y="7392"/>
                    <a:pt x="3370" y="8178"/>
                  </a:cubicBezTo>
                  <a:cubicBezTo>
                    <a:pt x="3108" y="8273"/>
                    <a:pt x="2846" y="8404"/>
                    <a:pt x="2656" y="8535"/>
                  </a:cubicBezTo>
                  <a:cubicBezTo>
                    <a:pt x="2299" y="8202"/>
                    <a:pt x="1989" y="7821"/>
                    <a:pt x="1727" y="7368"/>
                  </a:cubicBezTo>
                  <a:cubicBezTo>
                    <a:pt x="1382" y="6737"/>
                    <a:pt x="1191" y="6047"/>
                    <a:pt x="1168" y="5368"/>
                  </a:cubicBezTo>
                  <a:close/>
                  <a:moveTo>
                    <a:pt x="10526" y="5368"/>
                  </a:moveTo>
                  <a:cubicBezTo>
                    <a:pt x="10514" y="5725"/>
                    <a:pt x="10454" y="6082"/>
                    <a:pt x="10347" y="6440"/>
                  </a:cubicBezTo>
                  <a:cubicBezTo>
                    <a:pt x="10097" y="7249"/>
                    <a:pt x="9633" y="7987"/>
                    <a:pt x="9026" y="8547"/>
                  </a:cubicBezTo>
                  <a:cubicBezTo>
                    <a:pt x="8823" y="8416"/>
                    <a:pt x="8573" y="8285"/>
                    <a:pt x="8299" y="8178"/>
                  </a:cubicBezTo>
                  <a:cubicBezTo>
                    <a:pt x="8657" y="7392"/>
                    <a:pt x="8859" y="6404"/>
                    <a:pt x="8895" y="5368"/>
                  </a:cubicBezTo>
                  <a:close/>
                  <a:moveTo>
                    <a:pt x="3561" y="8559"/>
                  </a:moveTo>
                  <a:cubicBezTo>
                    <a:pt x="3775" y="8940"/>
                    <a:pt x="4001" y="9261"/>
                    <a:pt x="4251" y="9511"/>
                  </a:cubicBezTo>
                  <a:cubicBezTo>
                    <a:pt x="3799" y="9357"/>
                    <a:pt x="3382" y="9130"/>
                    <a:pt x="3001" y="8833"/>
                  </a:cubicBezTo>
                  <a:cubicBezTo>
                    <a:pt x="3168" y="8726"/>
                    <a:pt x="3358" y="8654"/>
                    <a:pt x="3561" y="8559"/>
                  </a:cubicBezTo>
                  <a:close/>
                  <a:moveTo>
                    <a:pt x="8085" y="8583"/>
                  </a:moveTo>
                  <a:cubicBezTo>
                    <a:pt x="8311" y="8654"/>
                    <a:pt x="8502" y="8738"/>
                    <a:pt x="8669" y="8845"/>
                  </a:cubicBezTo>
                  <a:cubicBezTo>
                    <a:pt x="8490" y="8976"/>
                    <a:pt x="8299" y="9119"/>
                    <a:pt x="8085" y="9214"/>
                  </a:cubicBezTo>
                  <a:cubicBezTo>
                    <a:pt x="7871" y="9333"/>
                    <a:pt x="7633" y="9440"/>
                    <a:pt x="7383" y="9535"/>
                  </a:cubicBezTo>
                  <a:cubicBezTo>
                    <a:pt x="7645" y="9261"/>
                    <a:pt x="7883" y="8952"/>
                    <a:pt x="8085" y="8583"/>
                  </a:cubicBezTo>
                  <a:close/>
                  <a:moveTo>
                    <a:pt x="5621" y="8226"/>
                  </a:moveTo>
                  <a:lnTo>
                    <a:pt x="5621" y="9785"/>
                  </a:lnTo>
                  <a:lnTo>
                    <a:pt x="5501" y="9785"/>
                  </a:lnTo>
                  <a:cubicBezTo>
                    <a:pt x="4906" y="9654"/>
                    <a:pt x="4370" y="9154"/>
                    <a:pt x="3977" y="8440"/>
                  </a:cubicBezTo>
                  <a:cubicBezTo>
                    <a:pt x="4466" y="8309"/>
                    <a:pt x="5037" y="8237"/>
                    <a:pt x="5621" y="8226"/>
                  </a:cubicBezTo>
                  <a:close/>
                  <a:moveTo>
                    <a:pt x="6049" y="8202"/>
                  </a:moveTo>
                  <a:cubicBezTo>
                    <a:pt x="6633" y="8226"/>
                    <a:pt x="7192" y="8297"/>
                    <a:pt x="7692" y="8428"/>
                  </a:cubicBezTo>
                  <a:cubicBezTo>
                    <a:pt x="7287" y="9154"/>
                    <a:pt x="6752" y="9654"/>
                    <a:pt x="6168" y="9785"/>
                  </a:cubicBezTo>
                  <a:lnTo>
                    <a:pt x="6049" y="9785"/>
                  </a:lnTo>
                  <a:lnTo>
                    <a:pt x="6049" y="8202"/>
                  </a:lnTo>
                  <a:close/>
                  <a:moveTo>
                    <a:pt x="5832" y="1"/>
                  </a:moveTo>
                  <a:cubicBezTo>
                    <a:pt x="5002" y="1"/>
                    <a:pt x="4160" y="203"/>
                    <a:pt x="3382" y="629"/>
                  </a:cubicBezTo>
                  <a:cubicBezTo>
                    <a:pt x="918" y="1987"/>
                    <a:pt x="1" y="5106"/>
                    <a:pt x="1358" y="7583"/>
                  </a:cubicBezTo>
                  <a:cubicBezTo>
                    <a:pt x="2227" y="9142"/>
                    <a:pt x="3787" y="10083"/>
                    <a:pt x="5454" y="10214"/>
                  </a:cubicBezTo>
                  <a:cubicBezTo>
                    <a:pt x="5573" y="10238"/>
                    <a:pt x="5704" y="10262"/>
                    <a:pt x="5847" y="10262"/>
                  </a:cubicBezTo>
                  <a:cubicBezTo>
                    <a:pt x="5954" y="10262"/>
                    <a:pt x="6085" y="10238"/>
                    <a:pt x="6192" y="10214"/>
                  </a:cubicBezTo>
                  <a:cubicBezTo>
                    <a:pt x="6906" y="10166"/>
                    <a:pt x="7645" y="9964"/>
                    <a:pt x="8311" y="9595"/>
                  </a:cubicBezTo>
                  <a:cubicBezTo>
                    <a:pt x="9514" y="8940"/>
                    <a:pt x="10383" y="7845"/>
                    <a:pt x="10764" y="6535"/>
                  </a:cubicBezTo>
                  <a:cubicBezTo>
                    <a:pt x="11145" y="5249"/>
                    <a:pt x="10990" y="3856"/>
                    <a:pt x="10335" y="2653"/>
                  </a:cubicBezTo>
                  <a:cubicBezTo>
                    <a:pt x="9405" y="963"/>
                    <a:pt x="7645" y="1"/>
                    <a:pt x="583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82" name="Google Shape;482;p20"/>
            <p:cNvSpPr/>
            <p:nvPr/>
          </p:nvSpPr>
          <p:spPr>
            <a:xfrm>
              <a:off x="915670" y="1904577"/>
              <a:ext cx="173893" cy="336368"/>
            </a:xfrm>
            <a:custGeom>
              <a:avLst/>
              <a:gdLst/>
              <a:ahLst/>
              <a:cxnLst/>
              <a:rect l="l" t="t" r="r" b="b"/>
              <a:pathLst>
                <a:path w="5300" h="10252" extrusionOk="0">
                  <a:moveTo>
                    <a:pt x="1465" y="667"/>
                  </a:moveTo>
                  <a:lnTo>
                    <a:pt x="1465" y="667"/>
                  </a:lnTo>
                  <a:cubicBezTo>
                    <a:pt x="1977" y="846"/>
                    <a:pt x="2453" y="1084"/>
                    <a:pt x="2870" y="1405"/>
                  </a:cubicBezTo>
                  <a:cubicBezTo>
                    <a:pt x="2692" y="1512"/>
                    <a:pt x="2477" y="1620"/>
                    <a:pt x="2239" y="1703"/>
                  </a:cubicBezTo>
                  <a:cubicBezTo>
                    <a:pt x="2025" y="1286"/>
                    <a:pt x="1763" y="953"/>
                    <a:pt x="1465" y="667"/>
                  </a:cubicBezTo>
                  <a:close/>
                  <a:moveTo>
                    <a:pt x="203" y="477"/>
                  </a:moveTo>
                  <a:cubicBezTo>
                    <a:pt x="846" y="560"/>
                    <a:pt x="1406" y="1072"/>
                    <a:pt x="1834" y="1846"/>
                  </a:cubicBezTo>
                  <a:cubicBezTo>
                    <a:pt x="1346" y="1977"/>
                    <a:pt x="787" y="2048"/>
                    <a:pt x="203" y="2060"/>
                  </a:cubicBezTo>
                  <a:lnTo>
                    <a:pt x="203" y="477"/>
                  </a:lnTo>
                  <a:close/>
                  <a:moveTo>
                    <a:pt x="2037" y="2227"/>
                  </a:moveTo>
                  <a:cubicBezTo>
                    <a:pt x="2358" y="2977"/>
                    <a:pt x="2573" y="3894"/>
                    <a:pt x="2596" y="4906"/>
                  </a:cubicBezTo>
                  <a:lnTo>
                    <a:pt x="203" y="4906"/>
                  </a:lnTo>
                  <a:lnTo>
                    <a:pt x="203" y="2501"/>
                  </a:lnTo>
                  <a:cubicBezTo>
                    <a:pt x="858" y="2477"/>
                    <a:pt x="1501" y="2393"/>
                    <a:pt x="2037" y="2227"/>
                  </a:cubicBezTo>
                  <a:close/>
                  <a:moveTo>
                    <a:pt x="3215" y="1703"/>
                  </a:moveTo>
                  <a:cubicBezTo>
                    <a:pt x="3549" y="2036"/>
                    <a:pt x="3870" y="2417"/>
                    <a:pt x="4108" y="2858"/>
                  </a:cubicBezTo>
                  <a:cubicBezTo>
                    <a:pt x="4466" y="3489"/>
                    <a:pt x="4644" y="4191"/>
                    <a:pt x="4668" y="4906"/>
                  </a:cubicBezTo>
                  <a:lnTo>
                    <a:pt x="3025" y="4906"/>
                  </a:lnTo>
                  <a:lnTo>
                    <a:pt x="3025" y="4918"/>
                  </a:lnTo>
                  <a:cubicBezTo>
                    <a:pt x="3001" y="3870"/>
                    <a:pt x="2787" y="2894"/>
                    <a:pt x="2430" y="2108"/>
                  </a:cubicBezTo>
                  <a:cubicBezTo>
                    <a:pt x="2727" y="1989"/>
                    <a:pt x="2989" y="1870"/>
                    <a:pt x="3215" y="1703"/>
                  </a:cubicBezTo>
                  <a:close/>
                  <a:moveTo>
                    <a:pt x="2596" y="5358"/>
                  </a:moveTo>
                  <a:cubicBezTo>
                    <a:pt x="2573" y="6370"/>
                    <a:pt x="2358" y="7287"/>
                    <a:pt x="2037" y="8037"/>
                  </a:cubicBezTo>
                  <a:cubicBezTo>
                    <a:pt x="1501" y="7882"/>
                    <a:pt x="858" y="7775"/>
                    <a:pt x="203" y="7763"/>
                  </a:cubicBezTo>
                  <a:lnTo>
                    <a:pt x="203" y="5358"/>
                  </a:lnTo>
                  <a:close/>
                  <a:moveTo>
                    <a:pt x="4668" y="5370"/>
                  </a:moveTo>
                  <a:cubicBezTo>
                    <a:pt x="4656" y="5715"/>
                    <a:pt x="4597" y="6072"/>
                    <a:pt x="4489" y="6430"/>
                  </a:cubicBezTo>
                  <a:cubicBezTo>
                    <a:pt x="4251" y="7263"/>
                    <a:pt x="3787" y="7966"/>
                    <a:pt x="3168" y="8549"/>
                  </a:cubicBezTo>
                  <a:cubicBezTo>
                    <a:pt x="2954" y="8418"/>
                    <a:pt x="2715" y="8287"/>
                    <a:pt x="2442" y="8180"/>
                  </a:cubicBezTo>
                  <a:cubicBezTo>
                    <a:pt x="2799" y="7394"/>
                    <a:pt x="3001" y="6406"/>
                    <a:pt x="3037" y="5370"/>
                  </a:cubicBezTo>
                  <a:close/>
                  <a:moveTo>
                    <a:pt x="2239" y="8573"/>
                  </a:moveTo>
                  <a:cubicBezTo>
                    <a:pt x="2465" y="8644"/>
                    <a:pt x="2656" y="8728"/>
                    <a:pt x="2823" y="8835"/>
                  </a:cubicBezTo>
                  <a:cubicBezTo>
                    <a:pt x="2644" y="8966"/>
                    <a:pt x="2453" y="9109"/>
                    <a:pt x="2239" y="9204"/>
                  </a:cubicBezTo>
                  <a:cubicBezTo>
                    <a:pt x="2025" y="9323"/>
                    <a:pt x="1787" y="9430"/>
                    <a:pt x="1537" y="9525"/>
                  </a:cubicBezTo>
                  <a:cubicBezTo>
                    <a:pt x="1799" y="9251"/>
                    <a:pt x="2037" y="8942"/>
                    <a:pt x="2239" y="8573"/>
                  </a:cubicBezTo>
                  <a:close/>
                  <a:moveTo>
                    <a:pt x="203" y="8192"/>
                  </a:moveTo>
                  <a:cubicBezTo>
                    <a:pt x="787" y="8216"/>
                    <a:pt x="1346" y="8287"/>
                    <a:pt x="1846" y="8418"/>
                  </a:cubicBezTo>
                  <a:cubicBezTo>
                    <a:pt x="1441" y="9144"/>
                    <a:pt x="906" y="9644"/>
                    <a:pt x="322" y="9775"/>
                  </a:cubicBezTo>
                  <a:lnTo>
                    <a:pt x="203" y="9775"/>
                  </a:lnTo>
                  <a:lnTo>
                    <a:pt x="203" y="8192"/>
                  </a:lnTo>
                  <a:close/>
                  <a:moveTo>
                    <a:pt x="1" y="0"/>
                  </a:moveTo>
                  <a:lnTo>
                    <a:pt x="1" y="10252"/>
                  </a:lnTo>
                  <a:cubicBezTo>
                    <a:pt x="108" y="10252"/>
                    <a:pt x="239" y="10240"/>
                    <a:pt x="334" y="10204"/>
                  </a:cubicBezTo>
                  <a:cubicBezTo>
                    <a:pt x="1049" y="10156"/>
                    <a:pt x="1787" y="9954"/>
                    <a:pt x="2453" y="9585"/>
                  </a:cubicBezTo>
                  <a:cubicBezTo>
                    <a:pt x="3656" y="8930"/>
                    <a:pt x="4513" y="7835"/>
                    <a:pt x="4906" y="6525"/>
                  </a:cubicBezTo>
                  <a:cubicBezTo>
                    <a:pt x="5299" y="5215"/>
                    <a:pt x="5144" y="3834"/>
                    <a:pt x="4478" y="2632"/>
                  </a:cubicBezTo>
                  <a:cubicBezTo>
                    <a:pt x="3549" y="965"/>
                    <a:pt x="1811" y="0"/>
                    <a:pt x="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483" name="Google Shape;483;p20"/>
          <p:cNvGrpSpPr/>
          <p:nvPr/>
        </p:nvGrpSpPr>
        <p:grpSpPr>
          <a:xfrm>
            <a:off x="7174489" y="2147944"/>
            <a:ext cx="471939" cy="471939"/>
            <a:chOff x="3761929" y="1472437"/>
            <a:chExt cx="353954" cy="353954"/>
          </a:xfrm>
        </p:grpSpPr>
        <p:sp>
          <p:nvSpPr>
            <p:cNvPr id="484" name="Google Shape;484;p20"/>
            <p:cNvSpPr/>
            <p:nvPr/>
          </p:nvSpPr>
          <p:spPr>
            <a:xfrm>
              <a:off x="3761929" y="1472437"/>
              <a:ext cx="353954" cy="353954"/>
            </a:xfrm>
            <a:custGeom>
              <a:avLst/>
              <a:gdLst/>
              <a:ahLst/>
              <a:cxnLst/>
              <a:rect l="l" t="t" r="r" b="b"/>
              <a:pathLst>
                <a:path w="10788" h="10788" extrusionOk="0">
                  <a:moveTo>
                    <a:pt x="5428" y="2929"/>
                  </a:moveTo>
                  <a:cubicBezTo>
                    <a:pt x="6775" y="2929"/>
                    <a:pt x="7859" y="4044"/>
                    <a:pt x="7859" y="5394"/>
                  </a:cubicBezTo>
                  <a:cubicBezTo>
                    <a:pt x="7859" y="6740"/>
                    <a:pt x="6752" y="7847"/>
                    <a:pt x="5406" y="7847"/>
                  </a:cubicBezTo>
                  <a:cubicBezTo>
                    <a:pt x="4049" y="7847"/>
                    <a:pt x="2942" y="6740"/>
                    <a:pt x="2942" y="5394"/>
                  </a:cubicBezTo>
                  <a:cubicBezTo>
                    <a:pt x="2942" y="4037"/>
                    <a:pt x="4049" y="2930"/>
                    <a:pt x="5406" y="2930"/>
                  </a:cubicBezTo>
                  <a:cubicBezTo>
                    <a:pt x="5413" y="2929"/>
                    <a:pt x="5421" y="2929"/>
                    <a:pt x="5428" y="2929"/>
                  </a:cubicBezTo>
                  <a:close/>
                  <a:moveTo>
                    <a:pt x="5025" y="1"/>
                  </a:moveTo>
                  <a:cubicBezTo>
                    <a:pt x="4835" y="1"/>
                    <a:pt x="4668" y="167"/>
                    <a:pt x="4668" y="358"/>
                  </a:cubicBezTo>
                  <a:lnTo>
                    <a:pt x="4668" y="1501"/>
                  </a:lnTo>
                  <a:cubicBezTo>
                    <a:pt x="4109" y="1608"/>
                    <a:pt x="3585" y="1834"/>
                    <a:pt x="3144" y="2144"/>
                  </a:cubicBezTo>
                  <a:lnTo>
                    <a:pt x="2323" y="1322"/>
                  </a:lnTo>
                  <a:cubicBezTo>
                    <a:pt x="2257" y="1257"/>
                    <a:pt x="2168" y="1224"/>
                    <a:pt x="2078" y="1224"/>
                  </a:cubicBezTo>
                  <a:cubicBezTo>
                    <a:pt x="1989" y="1224"/>
                    <a:pt x="1900" y="1257"/>
                    <a:pt x="1834" y="1322"/>
                  </a:cubicBezTo>
                  <a:lnTo>
                    <a:pt x="1322" y="1834"/>
                  </a:lnTo>
                  <a:cubicBezTo>
                    <a:pt x="1191" y="1965"/>
                    <a:pt x="1191" y="2191"/>
                    <a:pt x="1322" y="2322"/>
                  </a:cubicBezTo>
                  <a:lnTo>
                    <a:pt x="2144" y="3144"/>
                  </a:lnTo>
                  <a:cubicBezTo>
                    <a:pt x="1834" y="3584"/>
                    <a:pt x="1608" y="4108"/>
                    <a:pt x="1501" y="4680"/>
                  </a:cubicBezTo>
                  <a:lnTo>
                    <a:pt x="358" y="4680"/>
                  </a:lnTo>
                  <a:cubicBezTo>
                    <a:pt x="168" y="4680"/>
                    <a:pt x="1" y="4835"/>
                    <a:pt x="1" y="5037"/>
                  </a:cubicBezTo>
                  <a:lnTo>
                    <a:pt x="1" y="5763"/>
                  </a:lnTo>
                  <a:cubicBezTo>
                    <a:pt x="1" y="5954"/>
                    <a:pt x="168" y="6120"/>
                    <a:pt x="358" y="6120"/>
                  </a:cubicBezTo>
                  <a:lnTo>
                    <a:pt x="1501" y="6120"/>
                  </a:lnTo>
                  <a:cubicBezTo>
                    <a:pt x="1608" y="6680"/>
                    <a:pt x="1834" y="7204"/>
                    <a:pt x="2144" y="7644"/>
                  </a:cubicBezTo>
                  <a:lnTo>
                    <a:pt x="1322" y="8466"/>
                  </a:lnTo>
                  <a:cubicBezTo>
                    <a:pt x="1191" y="8597"/>
                    <a:pt x="1191" y="8823"/>
                    <a:pt x="1322" y="8954"/>
                  </a:cubicBezTo>
                  <a:lnTo>
                    <a:pt x="1834" y="9466"/>
                  </a:lnTo>
                  <a:cubicBezTo>
                    <a:pt x="1900" y="9532"/>
                    <a:pt x="1989" y="9564"/>
                    <a:pt x="2078" y="9564"/>
                  </a:cubicBezTo>
                  <a:cubicBezTo>
                    <a:pt x="2168" y="9564"/>
                    <a:pt x="2257" y="9532"/>
                    <a:pt x="2323" y="9466"/>
                  </a:cubicBezTo>
                  <a:lnTo>
                    <a:pt x="3144" y="8645"/>
                  </a:lnTo>
                  <a:cubicBezTo>
                    <a:pt x="3585" y="8954"/>
                    <a:pt x="4109" y="9180"/>
                    <a:pt x="4668" y="9287"/>
                  </a:cubicBezTo>
                  <a:lnTo>
                    <a:pt x="4668" y="10430"/>
                  </a:lnTo>
                  <a:cubicBezTo>
                    <a:pt x="4668" y="10621"/>
                    <a:pt x="4835" y="10788"/>
                    <a:pt x="5025" y="10788"/>
                  </a:cubicBezTo>
                  <a:lnTo>
                    <a:pt x="5763" y="10788"/>
                  </a:lnTo>
                  <a:cubicBezTo>
                    <a:pt x="5954" y="10788"/>
                    <a:pt x="6121" y="10621"/>
                    <a:pt x="6121" y="10430"/>
                  </a:cubicBezTo>
                  <a:lnTo>
                    <a:pt x="6121" y="9287"/>
                  </a:lnTo>
                  <a:cubicBezTo>
                    <a:pt x="6680" y="9180"/>
                    <a:pt x="7204" y="8954"/>
                    <a:pt x="7657" y="8645"/>
                  </a:cubicBezTo>
                  <a:lnTo>
                    <a:pt x="8466" y="9466"/>
                  </a:lnTo>
                  <a:cubicBezTo>
                    <a:pt x="8538" y="9532"/>
                    <a:pt x="8627" y="9564"/>
                    <a:pt x="8716" y="9564"/>
                  </a:cubicBezTo>
                  <a:cubicBezTo>
                    <a:pt x="8806" y="9564"/>
                    <a:pt x="8895" y="9532"/>
                    <a:pt x="8966" y="9466"/>
                  </a:cubicBezTo>
                  <a:lnTo>
                    <a:pt x="9466" y="8954"/>
                  </a:lnTo>
                  <a:cubicBezTo>
                    <a:pt x="9597" y="8823"/>
                    <a:pt x="9597" y="8609"/>
                    <a:pt x="9466" y="8466"/>
                  </a:cubicBezTo>
                  <a:lnTo>
                    <a:pt x="8645" y="7644"/>
                  </a:lnTo>
                  <a:cubicBezTo>
                    <a:pt x="8966" y="7204"/>
                    <a:pt x="9181" y="6680"/>
                    <a:pt x="9288" y="6120"/>
                  </a:cubicBezTo>
                  <a:lnTo>
                    <a:pt x="10431" y="6120"/>
                  </a:lnTo>
                  <a:cubicBezTo>
                    <a:pt x="10633" y="6120"/>
                    <a:pt x="10788" y="5954"/>
                    <a:pt x="10788" y="5763"/>
                  </a:cubicBezTo>
                  <a:lnTo>
                    <a:pt x="10788" y="5037"/>
                  </a:lnTo>
                  <a:cubicBezTo>
                    <a:pt x="10788" y="4835"/>
                    <a:pt x="10633" y="4680"/>
                    <a:pt x="10431" y="4680"/>
                  </a:cubicBezTo>
                  <a:lnTo>
                    <a:pt x="9288" y="4680"/>
                  </a:lnTo>
                  <a:cubicBezTo>
                    <a:pt x="9181" y="4108"/>
                    <a:pt x="8966" y="3584"/>
                    <a:pt x="8645" y="3144"/>
                  </a:cubicBezTo>
                  <a:lnTo>
                    <a:pt x="9466" y="2322"/>
                  </a:lnTo>
                  <a:cubicBezTo>
                    <a:pt x="9597" y="2191"/>
                    <a:pt x="9597" y="1965"/>
                    <a:pt x="9466" y="1834"/>
                  </a:cubicBezTo>
                  <a:lnTo>
                    <a:pt x="8966" y="1322"/>
                  </a:lnTo>
                  <a:cubicBezTo>
                    <a:pt x="8895" y="1257"/>
                    <a:pt x="8806" y="1224"/>
                    <a:pt x="8716" y="1224"/>
                  </a:cubicBezTo>
                  <a:cubicBezTo>
                    <a:pt x="8627" y="1224"/>
                    <a:pt x="8538" y="1257"/>
                    <a:pt x="8466" y="1322"/>
                  </a:cubicBezTo>
                  <a:lnTo>
                    <a:pt x="7657" y="2144"/>
                  </a:lnTo>
                  <a:cubicBezTo>
                    <a:pt x="7204" y="1834"/>
                    <a:pt x="6680" y="1608"/>
                    <a:pt x="6121" y="1501"/>
                  </a:cubicBezTo>
                  <a:lnTo>
                    <a:pt x="6121" y="358"/>
                  </a:lnTo>
                  <a:cubicBezTo>
                    <a:pt x="6121" y="167"/>
                    <a:pt x="5954" y="1"/>
                    <a:pt x="5763" y="1"/>
                  </a:cubicBezTo>
                  <a:close/>
                </a:path>
              </a:pathLst>
            </a:custGeom>
            <a:solidFill>
              <a:schemeClr val="lt2"/>
            </a:solidFill>
            <a:ln>
              <a:noFill/>
            </a:ln>
          </p:spPr>
          <p:txBody>
            <a:bodyPr spcFirstLastPara="1" wrap="square" lIns="121900" tIns="121900" rIns="121900" bIns="121900" anchor="ctr" anchorCtr="0">
              <a:noAutofit/>
            </a:bodyPr>
            <a:lstStyle/>
            <a:p>
              <a:pPr algn="r"/>
              <a:endParaRPr sz="2400"/>
            </a:p>
          </p:txBody>
        </p:sp>
        <p:sp>
          <p:nvSpPr>
            <p:cNvPr id="485" name="Google Shape;485;p20"/>
            <p:cNvSpPr/>
            <p:nvPr/>
          </p:nvSpPr>
          <p:spPr>
            <a:xfrm>
              <a:off x="3939299" y="1472437"/>
              <a:ext cx="176583" cy="353561"/>
            </a:xfrm>
            <a:custGeom>
              <a:avLst/>
              <a:gdLst/>
              <a:ahLst/>
              <a:cxnLst/>
              <a:rect l="l" t="t" r="r" b="b"/>
              <a:pathLst>
                <a:path w="5382" h="10776" extrusionOk="0">
                  <a:moveTo>
                    <a:pt x="0" y="1"/>
                  </a:moveTo>
                  <a:lnTo>
                    <a:pt x="0" y="2930"/>
                  </a:lnTo>
                  <a:cubicBezTo>
                    <a:pt x="1346" y="2930"/>
                    <a:pt x="2453" y="4037"/>
                    <a:pt x="2453" y="5394"/>
                  </a:cubicBezTo>
                  <a:cubicBezTo>
                    <a:pt x="2453" y="6740"/>
                    <a:pt x="1346" y="7847"/>
                    <a:pt x="0" y="7847"/>
                  </a:cubicBezTo>
                  <a:lnTo>
                    <a:pt x="0" y="10776"/>
                  </a:lnTo>
                  <a:lnTo>
                    <a:pt x="357" y="10776"/>
                  </a:lnTo>
                  <a:cubicBezTo>
                    <a:pt x="548" y="10776"/>
                    <a:pt x="715" y="10609"/>
                    <a:pt x="715" y="10419"/>
                  </a:cubicBezTo>
                  <a:lnTo>
                    <a:pt x="715" y="9276"/>
                  </a:lnTo>
                  <a:cubicBezTo>
                    <a:pt x="1274" y="9168"/>
                    <a:pt x="1798" y="8942"/>
                    <a:pt x="2251" y="8633"/>
                  </a:cubicBezTo>
                  <a:lnTo>
                    <a:pt x="3060" y="9454"/>
                  </a:lnTo>
                  <a:cubicBezTo>
                    <a:pt x="3132" y="9520"/>
                    <a:pt x="3221" y="9552"/>
                    <a:pt x="3310" y="9552"/>
                  </a:cubicBezTo>
                  <a:cubicBezTo>
                    <a:pt x="3400" y="9552"/>
                    <a:pt x="3489" y="9520"/>
                    <a:pt x="3560" y="9454"/>
                  </a:cubicBezTo>
                  <a:lnTo>
                    <a:pt x="4060" y="8942"/>
                  </a:lnTo>
                  <a:cubicBezTo>
                    <a:pt x="4191" y="8811"/>
                    <a:pt x="4191" y="8585"/>
                    <a:pt x="4060" y="8454"/>
                  </a:cubicBezTo>
                  <a:lnTo>
                    <a:pt x="3239" y="7632"/>
                  </a:lnTo>
                  <a:cubicBezTo>
                    <a:pt x="3560" y="7192"/>
                    <a:pt x="3775" y="6668"/>
                    <a:pt x="3882" y="6108"/>
                  </a:cubicBezTo>
                  <a:lnTo>
                    <a:pt x="5025" y="6108"/>
                  </a:lnTo>
                  <a:cubicBezTo>
                    <a:pt x="5227" y="6108"/>
                    <a:pt x="5382" y="5942"/>
                    <a:pt x="5382" y="5751"/>
                  </a:cubicBezTo>
                  <a:lnTo>
                    <a:pt x="5382" y="5013"/>
                  </a:lnTo>
                  <a:cubicBezTo>
                    <a:pt x="5382" y="4835"/>
                    <a:pt x="5227" y="4680"/>
                    <a:pt x="5025" y="4680"/>
                  </a:cubicBezTo>
                  <a:lnTo>
                    <a:pt x="3882" y="4680"/>
                  </a:lnTo>
                  <a:cubicBezTo>
                    <a:pt x="3775" y="4108"/>
                    <a:pt x="3560" y="3584"/>
                    <a:pt x="3239" y="3144"/>
                  </a:cubicBezTo>
                  <a:lnTo>
                    <a:pt x="4060" y="2322"/>
                  </a:lnTo>
                  <a:cubicBezTo>
                    <a:pt x="4191" y="2191"/>
                    <a:pt x="4191" y="1965"/>
                    <a:pt x="4060" y="1834"/>
                  </a:cubicBezTo>
                  <a:lnTo>
                    <a:pt x="3560" y="1322"/>
                  </a:lnTo>
                  <a:cubicBezTo>
                    <a:pt x="3489" y="1257"/>
                    <a:pt x="3400" y="1224"/>
                    <a:pt x="3310" y="1224"/>
                  </a:cubicBezTo>
                  <a:cubicBezTo>
                    <a:pt x="3221" y="1224"/>
                    <a:pt x="3132" y="1257"/>
                    <a:pt x="3060" y="1322"/>
                  </a:cubicBezTo>
                  <a:lnTo>
                    <a:pt x="2251" y="2144"/>
                  </a:lnTo>
                  <a:cubicBezTo>
                    <a:pt x="1798" y="1834"/>
                    <a:pt x="1274" y="1608"/>
                    <a:pt x="715" y="1501"/>
                  </a:cubicBezTo>
                  <a:lnTo>
                    <a:pt x="715" y="358"/>
                  </a:lnTo>
                  <a:cubicBezTo>
                    <a:pt x="715" y="167"/>
                    <a:pt x="548" y="1"/>
                    <a:pt x="357" y="1"/>
                  </a:cubicBezTo>
                  <a:close/>
                </a:path>
              </a:pathLst>
            </a:custGeom>
            <a:solidFill>
              <a:schemeClr val="dk2"/>
            </a:solidFill>
            <a:ln>
              <a:noFill/>
            </a:ln>
          </p:spPr>
          <p:txBody>
            <a:bodyPr spcFirstLastPara="1" wrap="square" lIns="121900" tIns="121900" rIns="121900" bIns="121900" anchor="ctr" anchorCtr="0">
              <a:noAutofit/>
            </a:bodyPr>
            <a:lstStyle/>
            <a:p>
              <a:pPr algn="r"/>
              <a:endParaRPr sz="2400"/>
            </a:p>
          </p:txBody>
        </p:sp>
        <p:sp>
          <p:nvSpPr>
            <p:cNvPr id="486" name="Google Shape;486;p20"/>
            <p:cNvSpPr/>
            <p:nvPr/>
          </p:nvSpPr>
          <p:spPr>
            <a:xfrm>
              <a:off x="3931884" y="149822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121900" tIns="121900" rIns="121900" bIns="121900" anchor="ctr" anchorCtr="0">
              <a:noAutofit/>
            </a:bodyPr>
            <a:lstStyle/>
            <a:p>
              <a:pPr algn="r"/>
              <a:endParaRPr sz="2400"/>
            </a:p>
          </p:txBody>
        </p:sp>
        <p:sp>
          <p:nvSpPr>
            <p:cNvPr id="487" name="Google Shape;487;p20"/>
            <p:cNvSpPr/>
            <p:nvPr/>
          </p:nvSpPr>
          <p:spPr>
            <a:xfrm>
              <a:off x="4032644" y="1540321"/>
              <a:ext cx="16077" cy="14666"/>
            </a:xfrm>
            <a:custGeom>
              <a:avLst/>
              <a:gdLst/>
              <a:ahLst/>
              <a:cxnLst/>
              <a:rect l="l" t="t" r="r" b="b"/>
              <a:pathLst>
                <a:path w="490"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6" y="384"/>
                  </a:cubicBezTo>
                  <a:cubicBezTo>
                    <a:pt x="489" y="289"/>
                    <a:pt x="489" y="146"/>
                    <a:pt x="406" y="63"/>
                  </a:cubicBezTo>
                  <a:cubicBezTo>
                    <a:pt x="364" y="21"/>
                    <a:pt x="307" y="0"/>
                    <a:pt x="249" y="0"/>
                  </a:cubicBezTo>
                  <a:close/>
                </a:path>
              </a:pathLst>
            </a:custGeom>
            <a:solidFill>
              <a:srgbClr val="FFFFFF"/>
            </a:solidFill>
            <a:ln>
              <a:noFill/>
            </a:ln>
          </p:spPr>
          <p:txBody>
            <a:bodyPr spcFirstLastPara="1" wrap="square" lIns="121900" tIns="121900" rIns="121900" bIns="121900" anchor="ctr" anchorCtr="0">
              <a:noAutofit/>
            </a:bodyPr>
            <a:lstStyle/>
            <a:p>
              <a:pPr algn="r"/>
              <a:endParaRPr sz="2400"/>
            </a:p>
          </p:txBody>
        </p:sp>
        <p:sp>
          <p:nvSpPr>
            <p:cNvPr id="488" name="Google Shape;488;p20"/>
            <p:cNvSpPr/>
            <p:nvPr/>
          </p:nvSpPr>
          <p:spPr>
            <a:xfrm>
              <a:off x="4075625" y="1641967"/>
              <a:ext cx="14502" cy="14502"/>
            </a:xfrm>
            <a:custGeom>
              <a:avLst/>
              <a:gdLst/>
              <a:ahLst/>
              <a:cxnLst/>
              <a:rect l="l" t="t" r="r" b="b"/>
              <a:pathLst>
                <a:path w="442" h="442" extrusionOk="0">
                  <a:moveTo>
                    <a:pt x="215" y="1"/>
                  </a:moveTo>
                  <a:cubicBezTo>
                    <a:pt x="96" y="1"/>
                    <a:pt x="1" y="96"/>
                    <a:pt x="1" y="227"/>
                  </a:cubicBezTo>
                  <a:cubicBezTo>
                    <a:pt x="1" y="346"/>
                    <a:pt x="96" y="441"/>
                    <a:pt x="215" y="441"/>
                  </a:cubicBezTo>
                  <a:cubicBezTo>
                    <a:pt x="346" y="441"/>
                    <a:pt x="441" y="346"/>
                    <a:pt x="441" y="227"/>
                  </a:cubicBezTo>
                  <a:cubicBezTo>
                    <a:pt x="441" y="96"/>
                    <a:pt x="346" y="1"/>
                    <a:pt x="215" y="1"/>
                  </a:cubicBezTo>
                  <a:close/>
                </a:path>
              </a:pathLst>
            </a:custGeom>
            <a:solidFill>
              <a:srgbClr val="FFFFFF"/>
            </a:solidFill>
            <a:ln>
              <a:noFill/>
            </a:ln>
          </p:spPr>
          <p:txBody>
            <a:bodyPr spcFirstLastPara="1" wrap="square" lIns="121900" tIns="121900" rIns="121900" bIns="121900" anchor="ctr" anchorCtr="0">
              <a:noAutofit/>
            </a:bodyPr>
            <a:lstStyle/>
            <a:p>
              <a:pPr algn="r"/>
              <a:endParaRPr sz="2400"/>
            </a:p>
          </p:txBody>
        </p:sp>
        <p:sp>
          <p:nvSpPr>
            <p:cNvPr id="489" name="Google Shape;489;p20"/>
            <p:cNvSpPr/>
            <p:nvPr/>
          </p:nvSpPr>
          <p:spPr>
            <a:xfrm>
              <a:off x="4032644" y="1743842"/>
              <a:ext cx="16077" cy="14568"/>
            </a:xfrm>
            <a:custGeom>
              <a:avLst/>
              <a:gdLst/>
              <a:ahLst/>
              <a:cxnLst/>
              <a:rect l="l" t="t" r="r" b="b"/>
              <a:pathLst>
                <a:path w="490" h="444" extrusionOk="0">
                  <a:moveTo>
                    <a:pt x="251" y="0"/>
                  </a:moveTo>
                  <a:cubicBezTo>
                    <a:pt x="194" y="0"/>
                    <a:pt x="138" y="21"/>
                    <a:pt x="96" y="63"/>
                  </a:cubicBezTo>
                  <a:cubicBezTo>
                    <a:pt x="1" y="146"/>
                    <a:pt x="1" y="289"/>
                    <a:pt x="96" y="373"/>
                  </a:cubicBezTo>
                  <a:cubicBezTo>
                    <a:pt x="138" y="420"/>
                    <a:pt x="194" y="444"/>
                    <a:pt x="251" y="444"/>
                  </a:cubicBezTo>
                  <a:cubicBezTo>
                    <a:pt x="307" y="444"/>
                    <a:pt x="364" y="420"/>
                    <a:pt x="406" y="373"/>
                  </a:cubicBezTo>
                  <a:cubicBezTo>
                    <a:pt x="489" y="289"/>
                    <a:pt x="489" y="146"/>
                    <a:pt x="406" y="63"/>
                  </a:cubicBezTo>
                  <a:cubicBezTo>
                    <a:pt x="364" y="21"/>
                    <a:pt x="307" y="0"/>
                    <a:pt x="251" y="0"/>
                  </a:cubicBezTo>
                  <a:close/>
                </a:path>
              </a:pathLst>
            </a:custGeom>
            <a:solidFill>
              <a:srgbClr val="FFFFFF"/>
            </a:solidFill>
            <a:ln>
              <a:noFill/>
            </a:ln>
          </p:spPr>
          <p:txBody>
            <a:bodyPr spcFirstLastPara="1" wrap="square" lIns="121900" tIns="121900" rIns="121900" bIns="121900" anchor="ctr" anchorCtr="0">
              <a:noAutofit/>
            </a:bodyPr>
            <a:lstStyle/>
            <a:p>
              <a:pPr algn="r"/>
              <a:endParaRPr sz="2400"/>
            </a:p>
          </p:txBody>
        </p:sp>
        <p:sp>
          <p:nvSpPr>
            <p:cNvPr id="490" name="Google Shape;490;p20"/>
            <p:cNvSpPr/>
            <p:nvPr/>
          </p:nvSpPr>
          <p:spPr>
            <a:xfrm>
              <a:off x="3931884" y="178534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121900" tIns="121900" rIns="121900" bIns="121900" anchor="ctr" anchorCtr="0">
              <a:noAutofit/>
            </a:bodyPr>
            <a:lstStyle/>
            <a:p>
              <a:pPr algn="r"/>
              <a:endParaRPr sz="2400"/>
            </a:p>
          </p:txBody>
        </p:sp>
        <p:sp>
          <p:nvSpPr>
            <p:cNvPr id="491" name="Google Shape;491;p20"/>
            <p:cNvSpPr/>
            <p:nvPr/>
          </p:nvSpPr>
          <p:spPr>
            <a:xfrm>
              <a:off x="3829517" y="1743546"/>
              <a:ext cx="16044" cy="14863"/>
            </a:xfrm>
            <a:custGeom>
              <a:avLst/>
              <a:gdLst/>
              <a:ahLst/>
              <a:cxnLst/>
              <a:rect l="l" t="t" r="r" b="b"/>
              <a:pathLst>
                <a:path w="489" h="453" extrusionOk="0">
                  <a:moveTo>
                    <a:pt x="249" y="1"/>
                  </a:moveTo>
                  <a:cubicBezTo>
                    <a:pt x="191" y="1"/>
                    <a:pt x="132" y="24"/>
                    <a:pt x="84" y="72"/>
                  </a:cubicBezTo>
                  <a:cubicBezTo>
                    <a:pt x="1" y="155"/>
                    <a:pt x="1" y="298"/>
                    <a:pt x="84" y="382"/>
                  </a:cubicBezTo>
                  <a:cubicBezTo>
                    <a:pt x="132" y="429"/>
                    <a:pt x="191" y="453"/>
                    <a:pt x="249" y="453"/>
                  </a:cubicBezTo>
                  <a:cubicBezTo>
                    <a:pt x="307" y="453"/>
                    <a:pt x="364" y="429"/>
                    <a:pt x="405" y="382"/>
                  </a:cubicBezTo>
                  <a:cubicBezTo>
                    <a:pt x="489" y="298"/>
                    <a:pt x="489" y="155"/>
                    <a:pt x="405" y="72"/>
                  </a:cubicBezTo>
                  <a:cubicBezTo>
                    <a:pt x="364" y="24"/>
                    <a:pt x="307" y="1"/>
                    <a:pt x="249" y="1"/>
                  </a:cubicBezTo>
                  <a:close/>
                </a:path>
              </a:pathLst>
            </a:custGeom>
            <a:solidFill>
              <a:srgbClr val="FFFFFF"/>
            </a:solidFill>
            <a:ln>
              <a:noFill/>
            </a:ln>
          </p:spPr>
          <p:txBody>
            <a:bodyPr spcFirstLastPara="1" wrap="square" lIns="121900" tIns="121900" rIns="121900" bIns="121900" anchor="ctr" anchorCtr="0">
              <a:noAutofit/>
            </a:bodyPr>
            <a:lstStyle/>
            <a:p>
              <a:pPr algn="r"/>
              <a:endParaRPr sz="2400"/>
            </a:p>
          </p:txBody>
        </p:sp>
        <p:sp>
          <p:nvSpPr>
            <p:cNvPr id="492" name="Google Shape;492;p20"/>
            <p:cNvSpPr/>
            <p:nvPr/>
          </p:nvSpPr>
          <p:spPr>
            <a:xfrm>
              <a:off x="3788111" y="1641967"/>
              <a:ext cx="14863" cy="14502"/>
            </a:xfrm>
            <a:custGeom>
              <a:avLst/>
              <a:gdLst/>
              <a:ahLst/>
              <a:cxnLst/>
              <a:rect l="l" t="t" r="r" b="b"/>
              <a:pathLst>
                <a:path w="453" h="442" extrusionOk="0">
                  <a:moveTo>
                    <a:pt x="227" y="1"/>
                  </a:moveTo>
                  <a:cubicBezTo>
                    <a:pt x="108" y="1"/>
                    <a:pt x="1" y="96"/>
                    <a:pt x="1" y="227"/>
                  </a:cubicBezTo>
                  <a:cubicBezTo>
                    <a:pt x="1" y="346"/>
                    <a:pt x="108" y="441"/>
                    <a:pt x="227" y="441"/>
                  </a:cubicBezTo>
                  <a:cubicBezTo>
                    <a:pt x="358" y="441"/>
                    <a:pt x="453" y="346"/>
                    <a:pt x="453" y="227"/>
                  </a:cubicBezTo>
                  <a:cubicBezTo>
                    <a:pt x="453" y="96"/>
                    <a:pt x="358" y="1"/>
                    <a:pt x="227" y="1"/>
                  </a:cubicBezTo>
                  <a:close/>
                </a:path>
              </a:pathLst>
            </a:custGeom>
            <a:solidFill>
              <a:srgbClr val="FFFFFF"/>
            </a:solidFill>
            <a:ln>
              <a:noFill/>
            </a:ln>
          </p:spPr>
          <p:txBody>
            <a:bodyPr spcFirstLastPara="1" wrap="square" lIns="121900" tIns="121900" rIns="121900" bIns="121900" anchor="ctr" anchorCtr="0">
              <a:noAutofit/>
            </a:bodyPr>
            <a:lstStyle/>
            <a:p>
              <a:pPr algn="r"/>
              <a:endParaRPr sz="2400"/>
            </a:p>
          </p:txBody>
        </p:sp>
        <p:sp>
          <p:nvSpPr>
            <p:cNvPr id="493" name="Google Shape;493;p20"/>
            <p:cNvSpPr/>
            <p:nvPr/>
          </p:nvSpPr>
          <p:spPr>
            <a:xfrm>
              <a:off x="3829517" y="1540321"/>
              <a:ext cx="16044" cy="14666"/>
            </a:xfrm>
            <a:custGeom>
              <a:avLst/>
              <a:gdLst/>
              <a:ahLst/>
              <a:cxnLst/>
              <a:rect l="l" t="t" r="r" b="b"/>
              <a:pathLst>
                <a:path w="489"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5" y="384"/>
                  </a:cubicBezTo>
                  <a:cubicBezTo>
                    <a:pt x="489" y="289"/>
                    <a:pt x="489" y="146"/>
                    <a:pt x="405" y="63"/>
                  </a:cubicBezTo>
                  <a:cubicBezTo>
                    <a:pt x="364" y="21"/>
                    <a:pt x="307" y="0"/>
                    <a:pt x="249" y="0"/>
                  </a:cubicBezTo>
                  <a:close/>
                </a:path>
              </a:pathLst>
            </a:custGeom>
            <a:solidFill>
              <a:srgbClr val="FFFFFF"/>
            </a:solidFill>
            <a:ln>
              <a:noFill/>
            </a:ln>
          </p:spPr>
          <p:txBody>
            <a:bodyPr spcFirstLastPara="1" wrap="square" lIns="121900" tIns="121900" rIns="121900" bIns="121900" anchor="ctr" anchorCtr="0">
              <a:noAutofit/>
            </a:bodyPr>
            <a:lstStyle/>
            <a:p>
              <a:pPr algn="r"/>
              <a:endParaRPr sz="2400"/>
            </a:p>
          </p:txBody>
        </p:sp>
      </p:grpSp>
      <p:sp>
        <p:nvSpPr>
          <p:cNvPr id="50" name="Rectangle 17">
            <a:extLst>
              <a:ext uri="{FF2B5EF4-FFF2-40B4-BE49-F238E27FC236}">
                <a16:creationId xmlns:a16="http://schemas.microsoft.com/office/drawing/2014/main" id="{54F9BCB9-C1A7-C74C-AF86-A4EE37AAC0C6}"/>
              </a:ext>
            </a:extLst>
          </p:cNvPr>
          <p:cNvSpPr>
            <a:spLocks noChangeArrowheads="1"/>
          </p:cNvSpPr>
          <p:nvPr/>
        </p:nvSpPr>
        <p:spPr bwMode="gray">
          <a:xfrm>
            <a:off x="0" y="-21572"/>
            <a:ext cx="12192000" cy="577309"/>
          </a:xfrm>
          <a:prstGeom prst="rect">
            <a:avLst/>
          </a:prstGeom>
          <a:solidFill>
            <a:schemeClr val="accent3"/>
          </a:solidFill>
          <a:ln w="9525">
            <a:noFill/>
            <a:miter lim="800000"/>
            <a:headEnd/>
            <a:tailEnd/>
          </a:ln>
        </p:spPr>
        <p:txBody>
          <a:bodyPr wrap="none" anchor="ctr"/>
          <a:lstStyle/>
          <a:p>
            <a:pPr algn="ctr" defTabSz="1219170">
              <a:defRPr/>
            </a:pPr>
            <a:r>
              <a:rPr lang="fr-FR" altLang="zh-CN" sz="2933" b="1" kern="0" dirty="0">
                <a:solidFill>
                  <a:schemeClr val="bg1"/>
                </a:solidFill>
                <a:effectLst>
                  <a:outerShdw blurRad="38100" dist="38100" dir="2700000" algn="tl">
                    <a:srgbClr val="000000">
                      <a:alpha val="43137"/>
                    </a:srgbClr>
                  </a:outerShdw>
                </a:effectLst>
                <a:latin typeface="Raleway" panose="020B0003030101060003" pitchFamily="34" charset="0"/>
                <a:ea typeface="微软雅黑"/>
                <a:cs typeface="Times New Roman" panose="02020603050405020304" pitchFamily="18" charset="0"/>
              </a:rPr>
              <a:t>PRESENTATION DU PROJET</a:t>
            </a:r>
            <a:endParaRPr lang="zh-CN" altLang="en-US" sz="2933" b="1" kern="0" dirty="0">
              <a:solidFill>
                <a:schemeClr val="bg1"/>
              </a:solidFill>
              <a:effectLst>
                <a:outerShdw blurRad="38100" dist="38100" dir="2700000" algn="tl">
                  <a:srgbClr val="000000">
                    <a:alpha val="43137"/>
                  </a:srgbClr>
                </a:outerShdw>
              </a:effectLst>
              <a:latin typeface="Raleway" panose="020B0003030101060003" pitchFamily="34" charset="0"/>
              <a:ea typeface="微软雅黑"/>
              <a:cs typeface="Times New Roman" panose="02020603050405020304" pitchFamily="18" charset="0"/>
            </a:endParaRPr>
          </a:p>
        </p:txBody>
      </p:sp>
      <p:sp>
        <p:nvSpPr>
          <p:cNvPr id="2" name="Organigramme : Document 1">
            <a:extLst>
              <a:ext uri="{FF2B5EF4-FFF2-40B4-BE49-F238E27FC236}">
                <a16:creationId xmlns:a16="http://schemas.microsoft.com/office/drawing/2014/main" id="{CC8C042E-B170-69AC-0E7F-16982F6C4DDA}"/>
              </a:ext>
            </a:extLst>
          </p:cNvPr>
          <p:cNvSpPr/>
          <p:nvPr/>
        </p:nvSpPr>
        <p:spPr>
          <a:xfrm>
            <a:off x="4876801" y="667887"/>
            <a:ext cx="1961864" cy="590655"/>
          </a:xfrm>
          <a:prstGeom prst="flowChartDocumen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33" b="1" dirty="0">
                <a:latin typeface="Raleway" panose="020B0003030101060003" pitchFamily="34" charset="0"/>
              </a:rPr>
              <a:t>ENJEUX</a:t>
            </a:r>
          </a:p>
        </p:txBody>
      </p:sp>
      <p:sp>
        <p:nvSpPr>
          <p:cNvPr id="51" name="Rectangle 50">
            <a:extLst>
              <a:ext uri="{FF2B5EF4-FFF2-40B4-BE49-F238E27FC236}">
                <a16:creationId xmlns:a16="http://schemas.microsoft.com/office/drawing/2014/main" id="{1F9D8D7A-931E-4E41-8F3C-4CA70F9183CD}"/>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10</a:t>
            </a:r>
            <a:endParaRPr lang="fr-CM" sz="2400" dirty="0">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9768A-9ECA-4826-8208-7F7BFFDB7886}"/>
              </a:ext>
            </a:extLst>
          </p:cNvPr>
          <p:cNvSpPr>
            <a:spLocks noGrp="1"/>
          </p:cNvSpPr>
          <p:nvPr>
            <p:ph type="title"/>
          </p:nvPr>
        </p:nvSpPr>
        <p:spPr>
          <a:xfrm>
            <a:off x="838200" y="74484"/>
            <a:ext cx="10515600" cy="985019"/>
          </a:xfrm>
        </p:spPr>
        <p:txBody>
          <a:bodyPr/>
          <a:lstStyle/>
          <a:p>
            <a:pPr algn="ctr"/>
            <a:r>
              <a:rPr lang="fr-FR" b="1" dirty="0">
                <a:latin typeface="Raleway" panose="020B0003030101060003" pitchFamily="34" charset="0"/>
              </a:rPr>
              <a:t>RESSOURCES HUMAINES</a:t>
            </a:r>
          </a:p>
        </p:txBody>
      </p:sp>
      <p:grpSp>
        <p:nvGrpSpPr>
          <p:cNvPr id="4" name="Google Shape;3357;p37">
            <a:extLst>
              <a:ext uri="{FF2B5EF4-FFF2-40B4-BE49-F238E27FC236}">
                <a16:creationId xmlns:a16="http://schemas.microsoft.com/office/drawing/2014/main" id="{626BE2FE-F46F-42D0-BFD2-92406C653059}"/>
              </a:ext>
            </a:extLst>
          </p:cNvPr>
          <p:cNvGrpSpPr/>
          <p:nvPr/>
        </p:nvGrpSpPr>
        <p:grpSpPr>
          <a:xfrm>
            <a:off x="9409657" y="4570931"/>
            <a:ext cx="2744721" cy="946347"/>
            <a:chOff x="4562943" y="2261671"/>
            <a:chExt cx="3926799" cy="491616"/>
          </a:xfrm>
        </p:grpSpPr>
        <p:sp>
          <p:nvSpPr>
            <p:cNvPr id="5" name="Google Shape;3358;p37">
              <a:extLst>
                <a:ext uri="{FF2B5EF4-FFF2-40B4-BE49-F238E27FC236}">
                  <a16:creationId xmlns:a16="http://schemas.microsoft.com/office/drawing/2014/main" id="{9227B2CB-7077-4F20-9C60-7567EDBC21BE}"/>
                </a:ext>
              </a:extLst>
            </p:cNvPr>
            <p:cNvSpPr/>
            <p:nvPr/>
          </p:nvSpPr>
          <p:spPr>
            <a:xfrm>
              <a:off x="4844963" y="2261671"/>
              <a:ext cx="3644779" cy="491616"/>
            </a:xfrm>
            <a:prstGeom prst="roundRect">
              <a:avLst>
                <a:gd name="adj" fmla="val 16667"/>
              </a:avLst>
            </a:prstGeom>
            <a:solidFill>
              <a:schemeClr val="lt2"/>
            </a:solidFill>
            <a:ln>
              <a:noFill/>
            </a:ln>
          </p:spPr>
          <p:txBody>
            <a:bodyPr spcFirstLastPara="1" wrap="square" lIns="243833" tIns="121900" rIns="365733" bIns="121900" anchor="ctr" anchorCtr="0">
              <a:noAutofit/>
            </a:bodyPr>
            <a:lstStyle/>
            <a:p>
              <a:pPr algn="ctr">
                <a:buClr>
                  <a:srgbClr val="000000"/>
                </a:buClr>
                <a:buSzPts val="1100"/>
              </a:pPr>
              <a:r>
                <a:rPr lang="fr-FR" sz="2133" b="1" dirty="0">
                  <a:latin typeface="Raleway" panose="020B0003030101060003" pitchFamily="34" charset="0"/>
                  <a:ea typeface="Fira Sans"/>
                  <a:cs typeface="Fira Sans"/>
                  <a:sym typeface="Fira Sans"/>
                </a:rPr>
                <a:t>BALOG Georges</a:t>
              </a:r>
            </a:p>
          </p:txBody>
        </p:sp>
        <p:sp>
          <p:nvSpPr>
            <p:cNvPr id="6" name="Google Shape;3359;p37">
              <a:extLst>
                <a:ext uri="{FF2B5EF4-FFF2-40B4-BE49-F238E27FC236}">
                  <a16:creationId xmlns:a16="http://schemas.microsoft.com/office/drawing/2014/main" id="{2A02359A-82F6-436F-929E-9E55BB6E56C9}"/>
                </a:ext>
              </a:extLst>
            </p:cNvPr>
            <p:cNvSpPr/>
            <p:nvPr/>
          </p:nvSpPr>
          <p:spPr>
            <a:xfrm>
              <a:off x="4562943" y="2346633"/>
              <a:ext cx="565064" cy="396681"/>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spcFirstLastPara="1" wrap="square" lIns="121900" tIns="121900" rIns="121900" bIns="121900" anchor="ctr" anchorCtr="0">
              <a:noAutofit/>
            </a:bodyPr>
            <a:lstStyle/>
            <a:p>
              <a:pPr algn="ctr">
                <a:buClr>
                  <a:srgbClr val="000000"/>
                </a:buClr>
                <a:buSzPts val="1100"/>
              </a:pPr>
              <a:endParaRPr sz="2400" b="1" dirty="0">
                <a:solidFill>
                  <a:schemeClr val="lt1"/>
                </a:solidFill>
                <a:latin typeface="Fira Sans"/>
                <a:ea typeface="Fira Sans"/>
                <a:cs typeface="Fira Sans"/>
                <a:sym typeface="Fira Sans"/>
              </a:endParaRPr>
            </a:p>
          </p:txBody>
        </p:sp>
      </p:grpSp>
      <p:grpSp>
        <p:nvGrpSpPr>
          <p:cNvPr id="8" name="Google Shape;3357;p37">
            <a:extLst>
              <a:ext uri="{FF2B5EF4-FFF2-40B4-BE49-F238E27FC236}">
                <a16:creationId xmlns:a16="http://schemas.microsoft.com/office/drawing/2014/main" id="{0A572447-A81D-A10E-1667-BD9C8C107BB4}"/>
              </a:ext>
            </a:extLst>
          </p:cNvPr>
          <p:cNvGrpSpPr/>
          <p:nvPr/>
        </p:nvGrpSpPr>
        <p:grpSpPr>
          <a:xfrm>
            <a:off x="6267453" y="4570931"/>
            <a:ext cx="2876547" cy="1048820"/>
            <a:chOff x="4478421" y="2261669"/>
            <a:chExt cx="4013723" cy="594373"/>
          </a:xfrm>
        </p:grpSpPr>
        <p:sp>
          <p:nvSpPr>
            <p:cNvPr id="9" name="Google Shape;3358;p37">
              <a:extLst>
                <a:ext uri="{FF2B5EF4-FFF2-40B4-BE49-F238E27FC236}">
                  <a16:creationId xmlns:a16="http://schemas.microsoft.com/office/drawing/2014/main" id="{DB207A69-5DA7-2D29-6F73-AF877C083746}"/>
                </a:ext>
              </a:extLst>
            </p:cNvPr>
            <p:cNvSpPr/>
            <p:nvPr/>
          </p:nvSpPr>
          <p:spPr>
            <a:xfrm>
              <a:off x="4780465" y="2261669"/>
              <a:ext cx="3711679" cy="594373"/>
            </a:xfrm>
            <a:prstGeom prst="roundRect">
              <a:avLst>
                <a:gd name="adj" fmla="val 16667"/>
              </a:avLst>
            </a:prstGeom>
            <a:solidFill>
              <a:schemeClr val="lt2"/>
            </a:solidFill>
            <a:ln>
              <a:noFill/>
            </a:ln>
          </p:spPr>
          <p:txBody>
            <a:bodyPr spcFirstLastPara="1" wrap="square" lIns="243833" tIns="121900" rIns="365733" bIns="121900" anchor="ctr" anchorCtr="0">
              <a:noAutofit/>
            </a:bodyPr>
            <a:lstStyle/>
            <a:p>
              <a:pPr algn="ctr">
                <a:buClr>
                  <a:srgbClr val="000000"/>
                </a:buClr>
                <a:buSzPts val="1100"/>
              </a:pPr>
              <a:r>
                <a:rPr lang="fr-FR" sz="2133" b="1" dirty="0">
                  <a:latin typeface="Raleway" panose="020B0003030101060003" pitchFamily="34" charset="0"/>
                  <a:ea typeface="Fira Sans"/>
                  <a:cs typeface="Fira Sans"/>
                  <a:sym typeface="Fira Sans"/>
                </a:rPr>
                <a:t>NGAMALEU Iris</a:t>
              </a:r>
            </a:p>
          </p:txBody>
        </p:sp>
        <p:sp>
          <p:nvSpPr>
            <p:cNvPr id="10" name="Google Shape;3359;p37">
              <a:extLst>
                <a:ext uri="{FF2B5EF4-FFF2-40B4-BE49-F238E27FC236}">
                  <a16:creationId xmlns:a16="http://schemas.microsoft.com/office/drawing/2014/main" id="{B723C323-7D50-FC10-1290-36CDB575E7A0}"/>
                </a:ext>
              </a:extLst>
            </p:cNvPr>
            <p:cNvSpPr/>
            <p:nvPr/>
          </p:nvSpPr>
          <p:spPr>
            <a:xfrm>
              <a:off x="4478421" y="2348814"/>
              <a:ext cx="625101" cy="44381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pPr algn="ctr">
                <a:buClr>
                  <a:srgbClr val="000000"/>
                </a:buClr>
                <a:buSzPts val="1100"/>
              </a:pPr>
              <a:endParaRPr sz="2400" b="1" dirty="0">
                <a:solidFill>
                  <a:schemeClr val="lt1"/>
                </a:solidFill>
                <a:latin typeface="Fira Sans"/>
                <a:ea typeface="Fira Sans"/>
                <a:cs typeface="Fira Sans"/>
                <a:sym typeface="Fira Sans"/>
              </a:endParaRPr>
            </a:p>
          </p:txBody>
        </p:sp>
      </p:grpSp>
      <p:grpSp>
        <p:nvGrpSpPr>
          <p:cNvPr id="11" name="Group 86">
            <a:extLst>
              <a:ext uri="{FF2B5EF4-FFF2-40B4-BE49-F238E27FC236}">
                <a16:creationId xmlns:a16="http://schemas.microsoft.com/office/drawing/2014/main" id="{37729283-2078-194B-1E72-C697C284C746}"/>
              </a:ext>
            </a:extLst>
          </p:cNvPr>
          <p:cNvGrpSpPr/>
          <p:nvPr/>
        </p:nvGrpSpPr>
        <p:grpSpPr>
          <a:xfrm rot="5400000">
            <a:off x="106821" y="1555193"/>
            <a:ext cx="2257709" cy="2107886"/>
            <a:chOff x="1066800" y="1201447"/>
            <a:chExt cx="2194560" cy="2072718"/>
          </a:xfrm>
        </p:grpSpPr>
        <p:sp>
          <p:nvSpPr>
            <p:cNvPr id="12" name="Freeform: Shape 87">
              <a:extLst>
                <a:ext uri="{FF2B5EF4-FFF2-40B4-BE49-F238E27FC236}">
                  <a16:creationId xmlns:a16="http://schemas.microsoft.com/office/drawing/2014/main" id="{76695D43-C80F-96DD-26DD-91A2F0560B5B}"/>
                </a:ext>
              </a:extLst>
            </p:cNvPr>
            <p:cNvSpPr>
              <a:spLocks noChangeAspect="1"/>
            </p:cNvSpPr>
            <p:nvPr/>
          </p:nvSpPr>
          <p:spPr>
            <a:xfrm>
              <a:off x="1153850" y="1298178"/>
              <a:ext cx="2011680" cy="1899992"/>
            </a:xfrm>
            <a:custGeom>
              <a:avLst/>
              <a:gdLst>
                <a:gd name="connsiteX0" fmla="*/ 1462942 w 5395334"/>
                <a:gd name="connsiteY0" fmla="*/ 0 h 5095799"/>
                <a:gd name="connsiteX1" fmla="*/ 3984988 w 5395334"/>
                <a:gd name="connsiteY1" fmla="*/ 0 h 5095799"/>
                <a:gd name="connsiteX2" fmla="*/ 3985441 w 5395334"/>
                <a:gd name="connsiteY2" fmla="*/ 92 h 5095799"/>
                <a:gd name="connsiteX3" fmla="*/ 3986349 w 5395334"/>
                <a:gd name="connsiteY3" fmla="*/ 0 h 5095799"/>
                <a:gd name="connsiteX4" fmla="*/ 3992111 w 5395334"/>
                <a:gd name="connsiteY4" fmla="*/ 871 h 5095799"/>
                <a:gd name="connsiteX5" fmla="*/ 4000743 w 5395334"/>
                <a:gd name="connsiteY5" fmla="*/ 1 h 5095799"/>
                <a:gd name="connsiteX6" fmla="*/ 4158030 w 5395334"/>
                <a:gd name="connsiteY6" fmla="*/ 74177 h 5095799"/>
                <a:gd name="connsiteX7" fmla="*/ 4166080 w 5395334"/>
                <a:gd name="connsiteY7" fmla="*/ 87444 h 5095799"/>
                <a:gd name="connsiteX8" fmla="*/ 4186897 w 5395334"/>
                <a:gd name="connsiteY8" fmla="*/ 105256 h 5095799"/>
                <a:gd name="connsiteX9" fmla="*/ 4636731 w 5395334"/>
                <a:gd name="connsiteY9" fmla="*/ 990052 h 5095799"/>
                <a:gd name="connsiteX10" fmla="*/ 4637035 w 5395334"/>
                <a:gd name="connsiteY10" fmla="*/ 993958 h 5095799"/>
                <a:gd name="connsiteX11" fmla="*/ 5366099 w 5395334"/>
                <a:gd name="connsiteY11" fmla="*/ 2424827 h 5095799"/>
                <a:gd name="connsiteX12" fmla="*/ 5373320 w 5395334"/>
                <a:gd name="connsiteY12" fmla="*/ 2450714 h 5095799"/>
                <a:gd name="connsiteX13" fmla="*/ 5372392 w 5395334"/>
                <a:gd name="connsiteY13" fmla="*/ 2458289 h 5095799"/>
                <a:gd name="connsiteX14" fmla="*/ 5379316 w 5395334"/>
                <a:gd name="connsiteY14" fmla="*/ 2468559 h 5095799"/>
                <a:gd name="connsiteX15" fmla="*/ 5395334 w 5395334"/>
                <a:gd name="connsiteY15" fmla="*/ 2547900 h 5095799"/>
                <a:gd name="connsiteX16" fmla="*/ 5379316 w 5395334"/>
                <a:gd name="connsiteY16" fmla="*/ 2627240 h 5095799"/>
                <a:gd name="connsiteX17" fmla="*/ 5363764 w 5395334"/>
                <a:gd name="connsiteY17" fmla="*/ 2650306 h 5095799"/>
                <a:gd name="connsiteX18" fmla="*/ 5364107 w 5395334"/>
                <a:gd name="connsiteY18" fmla="*/ 2653148 h 5095799"/>
                <a:gd name="connsiteX19" fmla="*/ 5356836 w 5395334"/>
                <a:gd name="connsiteY19" fmla="*/ 2679021 h 5095799"/>
                <a:gd name="connsiteX20" fmla="*/ 4189123 w 5395334"/>
                <a:gd name="connsiteY20" fmla="*/ 4959727 h 5095799"/>
                <a:gd name="connsiteX21" fmla="*/ 4172383 w 5395334"/>
                <a:gd name="connsiteY21" fmla="*/ 4980751 h 5095799"/>
                <a:gd name="connsiteX22" fmla="*/ 4166445 w 5395334"/>
                <a:gd name="connsiteY22" fmla="*/ 4984029 h 5095799"/>
                <a:gd name="connsiteX23" fmla="*/ 4143637 w 5395334"/>
                <a:gd name="connsiteY23" fmla="*/ 5021623 h 5095799"/>
                <a:gd name="connsiteX24" fmla="*/ 3986349 w 5395334"/>
                <a:gd name="connsiteY24" fmla="*/ 5095798 h 5095799"/>
                <a:gd name="connsiteX25" fmla="*/ 3970285 w 5395334"/>
                <a:gd name="connsiteY25" fmla="*/ 5094179 h 5095799"/>
                <a:gd name="connsiteX26" fmla="*/ 3940417 w 5395334"/>
                <a:gd name="connsiteY26" fmla="*/ 5094179 h 5095799"/>
                <a:gd name="connsiteX27" fmla="*/ 3932392 w 5395334"/>
                <a:gd name="connsiteY27" fmla="*/ 5095799 h 5095799"/>
                <a:gd name="connsiteX28" fmla="*/ 1410346 w 5395334"/>
                <a:gd name="connsiteY28" fmla="*/ 5095799 h 5095799"/>
                <a:gd name="connsiteX29" fmla="*/ 1409893 w 5395334"/>
                <a:gd name="connsiteY29" fmla="*/ 5095708 h 5095799"/>
                <a:gd name="connsiteX30" fmla="*/ 1408985 w 5395334"/>
                <a:gd name="connsiteY30" fmla="*/ 5095799 h 5095799"/>
                <a:gd name="connsiteX31" fmla="*/ 1403223 w 5395334"/>
                <a:gd name="connsiteY31" fmla="*/ 5094928 h 5095799"/>
                <a:gd name="connsiteX32" fmla="*/ 1394591 w 5395334"/>
                <a:gd name="connsiteY32" fmla="*/ 5095798 h 5095799"/>
                <a:gd name="connsiteX33" fmla="*/ 1206778 w 5395334"/>
                <a:gd name="connsiteY33" fmla="*/ 4971308 h 5095799"/>
                <a:gd name="connsiteX34" fmla="*/ 1206697 w 5395334"/>
                <a:gd name="connsiteY34" fmla="*/ 4970904 h 5095799"/>
                <a:gd name="connsiteX35" fmla="*/ 1195395 w 5395334"/>
                <a:gd name="connsiteY35" fmla="*/ 4961234 h 5095799"/>
                <a:gd name="connsiteX36" fmla="*/ 838951 w 5395334"/>
                <a:gd name="connsiteY36" fmla="*/ 4260131 h 5095799"/>
                <a:gd name="connsiteX37" fmla="*/ 29235 w 5395334"/>
                <a:gd name="connsiteY37" fmla="*/ 2670972 h 5095799"/>
                <a:gd name="connsiteX38" fmla="*/ 22014 w 5395334"/>
                <a:gd name="connsiteY38" fmla="*/ 2645085 h 5095799"/>
                <a:gd name="connsiteX39" fmla="*/ 22942 w 5395334"/>
                <a:gd name="connsiteY39" fmla="*/ 2637511 h 5095799"/>
                <a:gd name="connsiteX40" fmla="*/ 16019 w 5395334"/>
                <a:gd name="connsiteY40" fmla="*/ 2627240 h 5095799"/>
                <a:gd name="connsiteX41" fmla="*/ 0 w 5395334"/>
                <a:gd name="connsiteY41" fmla="*/ 2547900 h 5095799"/>
                <a:gd name="connsiteX42" fmla="*/ 16019 w 5395334"/>
                <a:gd name="connsiteY42" fmla="*/ 2468559 h 5095799"/>
                <a:gd name="connsiteX43" fmla="*/ 31570 w 5395334"/>
                <a:gd name="connsiteY43" fmla="*/ 2445493 h 5095799"/>
                <a:gd name="connsiteX44" fmla="*/ 31227 w 5395334"/>
                <a:gd name="connsiteY44" fmla="*/ 2442651 h 5095799"/>
                <a:gd name="connsiteX45" fmla="*/ 38498 w 5395334"/>
                <a:gd name="connsiteY45" fmla="*/ 2416779 h 5095799"/>
                <a:gd name="connsiteX46" fmla="*/ 1206211 w 5395334"/>
                <a:gd name="connsiteY46" fmla="*/ 136072 h 5095799"/>
                <a:gd name="connsiteX47" fmla="*/ 1222951 w 5395334"/>
                <a:gd name="connsiteY47" fmla="*/ 115048 h 5095799"/>
                <a:gd name="connsiteX48" fmla="*/ 1228889 w 5395334"/>
                <a:gd name="connsiteY48" fmla="*/ 111770 h 5095799"/>
                <a:gd name="connsiteX49" fmla="*/ 1251698 w 5395334"/>
                <a:gd name="connsiteY49" fmla="*/ 74176 h 5095799"/>
                <a:gd name="connsiteX50" fmla="*/ 1408985 w 5395334"/>
                <a:gd name="connsiteY50" fmla="*/ 1 h 5095799"/>
                <a:gd name="connsiteX51" fmla="*/ 1425049 w 5395334"/>
                <a:gd name="connsiteY51" fmla="*/ 1621 h 5095799"/>
                <a:gd name="connsiteX52" fmla="*/ 1454917 w 5395334"/>
                <a:gd name="connsiteY52" fmla="*/ 1621 h 509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395334" h="5095799">
                  <a:moveTo>
                    <a:pt x="1462942" y="0"/>
                  </a:moveTo>
                  <a:lnTo>
                    <a:pt x="3984988" y="0"/>
                  </a:lnTo>
                  <a:lnTo>
                    <a:pt x="3985441" y="92"/>
                  </a:lnTo>
                  <a:lnTo>
                    <a:pt x="3986349" y="0"/>
                  </a:lnTo>
                  <a:lnTo>
                    <a:pt x="3992111" y="871"/>
                  </a:lnTo>
                  <a:lnTo>
                    <a:pt x="4000743" y="1"/>
                  </a:lnTo>
                  <a:cubicBezTo>
                    <a:pt x="4064066" y="1"/>
                    <a:pt x="4120644" y="28876"/>
                    <a:pt x="4158030" y="74177"/>
                  </a:cubicBezTo>
                  <a:lnTo>
                    <a:pt x="4166080" y="87444"/>
                  </a:lnTo>
                  <a:lnTo>
                    <a:pt x="4186897" y="105256"/>
                  </a:lnTo>
                  <a:lnTo>
                    <a:pt x="4636731" y="990052"/>
                  </a:lnTo>
                  <a:lnTo>
                    <a:pt x="4637035" y="993958"/>
                  </a:lnTo>
                  <a:lnTo>
                    <a:pt x="5366099" y="2424827"/>
                  </a:lnTo>
                  <a:cubicBezTo>
                    <a:pt x="5370342" y="2433153"/>
                    <a:pt x="5372696" y="2441945"/>
                    <a:pt x="5373320" y="2450714"/>
                  </a:cubicBezTo>
                  <a:lnTo>
                    <a:pt x="5372392" y="2458289"/>
                  </a:lnTo>
                  <a:lnTo>
                    <a:pt x="5379316" y="2468559"/>
                  </a:lnTo>
                  <a:cubicBezTo>
                    <a:pt x="5389631" y="2492945"/>
                    <a:pt x="5395334" y="2519756"/>
                    <a:pt x="5395334" y="2547900"/>
                  </a:cubicBezTo>
                  <a:cubicBezTo>
                    <a:pt x="5395334" y="2576042"/>
                    <a:pt x="5389631" y="2602854"/>
                    <a:pt x="5379316" y="2627240"/>
                  </a:cubicBezTo>
                  <a:lnTo>
                    <a:pt x="5363764" y="2650306"/>
                  </a:lnTo>
                  <a:lnTo>
                    <a:pt x="5364107" y="2653148"/>
                  </a:lnTo>
                  <a:cubicBezTo>
                    <a:pt x="5363465" y="2661916"/>
                    <a:pt x="5361095" y="2670703"/>
                    <a:pt x="5356836" y="2679021"/>
                  </a:cubicBezTo>
                  <a:lnTo>
                    <a:pt x="4189123" y="4959727"/>
                  </a:lnTo>
                  <a:cubicBezTo>
                    <a:pt x="4184864" y="4968044"/>
                    <a:pt x="4179122" y="4975105"/>
                    <a:pt x="4172383" y="4980751"/>
                  </a:cubicBezTo>
                  <a:lnTo>
                    <a:pt x="4166445" y="4984029"/>
                  </a:lnTo>
                  <a:lnTo>
                    <a:pt x="4143637" y="5021623"/>
                  </a:lnTo>
                  <a:cubicBezTo>
                    <a:pt x="4106251" y="5066924"/>
                    <a:pt x="4049673" y="5095798"/>
                    <a:pt x="3986349" y="5095798"/>
                  </a:cubicBezTo>
                  <a:lnTo>
                    <a:pt x="3970285" y="5094179"/>
                  </a:lnTo>
                  <a:lnTo>
                    <a:pt x="3940417" y="5094179"/>
                  </a:lnTo>
                  <a:lnTo>
                    <a:pt x="3932392" y="5095799"/>
                  </a:lnTo>
                  <a:lnTo>
                    <a:pt x="1410346" y="5095799"/>
                  </a:lnTo>
                  <a:lnTo>
                    <a:pt x="1409893" y="5095708"/>
                  </a:lnTo>
                  <a:lnTo>
                    <a:pt x="1408985" y="5095799"/>
                  </a:lnTo>
                  <a:lnTo>
                    <a:pt x="1403223" y="5094928"/>
                  </a:lnTo>
                  <a:lnTo>
                    <a:pt x="1394591" y="5095798"/>
                  </a:lnTo>
                  <a:cubicBezTo>
                    <a:pt x="1310161" y="5095798"/>
                    <a:pt x="1237720" y="5044466"/>
                    <a:pt x="1206778" y="4971308"/>
                  </a:cubicBezTo>
                  <a:lnTo>
                    <a:pt x="1206697" y="4970904"/>
                  </a:lnTo>
                  <a:lnTo>
                    <a:pt x="1195395" y="4961234"/>
                  </a:lnTo>
                  <a:lnTo>
                    <a:pt x="838951" y="4260131"/>
                  </a:lnTo>
                  <a:lnTo>
                    <a:pt x="29235" y="2670972"/>
                  </a:lnTo>
                  <a:cubicBezTo>
                    <a:pt x="24992" y="2662646"/>
                    <a:pt x="22638" y="2653855"/>
                    <a:pt x="22014" y="2645085"/>
                  </a:cubicBezTo>
                  <a:lnTo>
                    <a:pt x="22942" y="2637511"/>
                  </a:lnTo>
                  <a:lnTo>
                    <a:pt x="16019" y="2627240"/>
                  </a:lnTo>
                  <a:cubicBezTo>
                    <a:pt x="5703" y="2602854"/>
                    <a:pt x="0" y="2576044"/>
                    <a:pt x="0" y="2547900"/>
                  </a:cubicBezTo>
                  <a:cubicBezTo>
                    <a:pt x="0" y="2519757"/>
                    <a:pt x="5703" y="2492945"/>
                    <a:pt x="16019" y="2468559"/>
                  </a:cubicBezTo>
                  <a:lnTo>
                    <a:pt x="31570" y="2445493"/>
                  </a:lnTo>
                  <a:lnTo>
                    <a:pt x="31227" y="2442651"/>
                  </a:lnTo>
                  <a:cubicBezTo>
                    <a:pt x="31869" y="2433883"/>
                    <a:pt x="34240" y="2425097"/>
                    <a:pt x="38498" y="2416779"/>
                  </a:cubicBezTo>
                  <a:lnTo>
                    <a:pt x="1206211" y="136072"/>
                  </a:lnTo>
                  <a:cubicBezTo>
                    <a:pt x="1210470" y="127755"/>
                    <a:pt x="1216212" y="120694"/>
                    <a:pt x="1222951" y="115048"/>
                  </a:cubicBezTo>
                  <a:lnTo>
                    <a:pt x="1228889" y="111770"/>
                  </a:lnTo>
                  <a:lnTo>
                    <a:pt x="1251698" y="74176"/>
                  </a:lnTo>
                  <a:cubicBezTo>
                    <a:pt x="1289084" y="28876"/>
                    <a:pt x="1345662" y="1"/>
                    <a:pt x="1408985" y="1"/>
                  </a:cubicBezTo>
                  <a:lnTo>
                    <a:pt x="1425049" y="1621"/>
                  </a:lnTo>
                  <a:lnTo>
                    <a:pt x="1454917" y="1621"/>
                  </a:lnTo>
                  <a:close/>
                </a:path>
              </a:pathLst>
            </a:custGeom>
            <a:blipFill dpi="0" rotWithShape="0">
              <a:blip r:embed="rId2"/>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13" name="Freeform: Shape 88">
              <a:extLst>
                <a:ext uri="{FF2B5EF4-FFF2-40B4-BE49-F238E27FC236}">
                  <a16:creationId xmlns:a16="http://schemas.microsoft.com/office/drawing/2014/main" id="{ED70AE19-F7C1-8E14-C36F-38B2F78FC3E4}"/>
                </a:ext>
              </a:extLst>
            </p:cNvPr>
            <p:cNvSpPr>
              <a:spLocks noChangeAspect="1"/>
            </p:cNvSpPr>
            <p:nvPr/>
          </p:nvSpPr>
          <p:spPr>
            <a:xfrm>
              <a:off x="1066800" y="1201447"/>
              <a:ext cx="2194560" cy="2072718"/>
            </a:xfrm>
            <a:custGeom>
              <a:avLst/>
              <a:gdLst>
                <a:gd name="connsiteX0" fmla="*/ 657832 w 2194560"/>
                <a:gd name="connsiteY0" fmla="*/ 129544 h 2072718"/>
                <a:gd name="connsiteX1" fmla="*/ 654976 w 2194560"/>
                <a:gd name="connsiteY1" fmla="*/ 130121 h 2072718"/>
                <a:gd name="connsiteX2" fmla="*/ 644346 w 2194560"/>
                <a:gd name="connsiteY2" fmla="*/ 130121 h 2072718"/>
                <a:gd name="connsiteX3" fmla="*/ 638628 w 2194560"/>
                <a:gd name="connsiteY3" fmla="*/ 129544 h 2072718"/>
                <a:gd name="connsiteX4" fmla="*/ 582649 w 2194560"/>
                <a:gd name="connsiteY4" fmla="*/ 155944 h 2072718"/>
                <a:gd name="connsiteX5" fmla="*/ 574531 w 2194560"/>
                <a:gd name="connsiteY5" fmla="*/ 169324 h 2072718"/>
                <a:gd name="connsiteX6" fmla="*/ 572418 w 2194560"/>
                <a:gd name="connsiteY6" fmla="*/ 170490 h 2072718"/>
                <a:gd name="connsiteX7" fmla="*/ 566460 w 2194560"/>
                <a:gd name="connsiteY7" fmla="*/ 177973 h 2072718"/>
                <a:gd name="connsiteX8" fmla="*/ 150862 w 2194560"/>
                <a:gd name="connsiteY8" fmla="*/ 989692 h 2072718"/>
                <a:gd name="connsiteX9" fmla="*/ 148274 w 2194560"/>
                <a:gd name="connsiteY9" fmla="*/ 998900 h 2072718"/>
                <a:gd name="connsiteX10" fmla="*/ 148396 w 2194560"/>
                <a:gd name="connsiteY10" fmla="*/ 999911 h 2072718"/>
                <a:gd name="connsiteX11" fmla="*/ 142861 w 2194560"/>
                <a:gd name="connsiteY11" fmla="*/ 1008121 h 2072718"/>
                <a:gd name="connsiteX12" fmla="*/ 137160 w 2194560"/>
                <a:gd name="connsiteY12" fmla="*/ 1036359 h 2072718"/>
                <a:gd name="connsiteX13" fmla="*/ 142861 w 2194560"/>
                <a:gd name="connsiteY13" fmla="*/ 1064596 h 2072718"/>
                <a:gd name="connsiteX14" fmla="*/ 145325 w 2194560"/>
                <a:gd name="connsiteY14" fmla="*/ 1068252 h 2072718"/>
                <a:gd name="connsiteX15" fmla="*/ 144995 w 2194560"/>
                <a:gd name="connsiteY15" fmla="*/ 1070948 h 2072718"/>
                <a:gd name="connsiteX16" fmla="*/ 147565 w 2194560"/>
                <a:gd name="connsiteY16" fmla="*/ 1080161 h 2072718"/>
                <a:gd name="connsiteX17" fmla="*/ 435749 w 2194560"/>
                <a:gd name="connsiteY17" fmla="*/ 1645753 h 2072718"/>
                <a:gd name="connsiteX18" fmla="*/ 562610 w 2194560"/>
                <a:gd name="connsiteY18" fmla="*/ 1895281 h 2072718"/>
                <a:gd name="connsiteX19" fmla="*/ 566633 w 2194560"/>
                <a:gd name="connsiteY19" fmla="*/ 1898722 h 2072718"/>
                <a:gd name="connsiteX20" fmla="*/ 566661 w 2194560"/>
                <a:gd name="connsiteY20" fmla="*/ 1898866 h 2072718"/>
                <a:gd name="connsiteX21" fmla="*/ 633506 w 2194560"/>
                <a:gd name="connsiteY21" fmla="*/ 1943173 h 2072718"/>
                <a:gd name="connsiteX22" fmla="*/ 636578 w 2194560"/>
                <a:gd name="connsiteY22" fmla="*/ 1942863 h 2072718"/>
                <a:gd name="connsiteX23" fmla="*/ 638628 w 2194560"/>
                <a:gd name="connsiteY23" fmla="*/ 1943173 h 2072718"/>
                <a:gd name="connsiteX24" fmla="*/ 638952 w 2194560"/>
                <a:gd name="connsiteY24" fmla="*/ 1943141 h 2072718"/>
                <a:gd name="connsiteX25" fmla="*/ 639113 w 2194560"/>
                <a:gd name="connsiteY25" fmla="*/ 1943173 h 2072718"/>
                <a:gd name="connsiteX26" fmla="*/ 1536728 w 2194560"/>
                <a:gd name="connsiteY26" fmla="*/ 1943173 h 2072718"/>
                <a:gd name="connsiteX27" fmla="*/ 1539584 w 2194560"/>
                <a:gd name="connsiteY27" fmla="*/ 1942597 h 2072718"/>
                <a:gd name="connsiteX28" fmla="*/ 1550214 w 2194560"/>
                <a:gd name="connsiteY28" fmla="*/ 1942597 h 2072718"/>
                <a:gd name="connsiteX29" fmla="*/ 1555932 w 2194560"/>
                <a:gd name="connsiteY29" fmla="*/ 1943173 h 2072718"/>
                <a:gd name="connsiteX30" fmla="*/ 1611912 w 2194560"/>
                <a:gd name="connsiteY30" fmla="*/ 1916773 h 2072718"/>
                <a:gd name="connsiteX31" fmla="*/ 1620029 w 2194560"/>
                <a:gd name="connsiteY31" fmla="*/ 1903393 h 2072718"/>
                <a:gd name="connsiteX32" fmla="*/ 1622143 w 2194560"/>
                <a:gd name="connsiteY32" fmla="*/ 1902227 h 2072718"/>
                <a:gd name="connsiteX33" fmla="*/ 1628100 w 2194560"/>
                <a:gd name="connsiteY33" fmla="*/ 1894744 h 2072718"/>
                <a:gd name="connsiteX34" fmla="*/ 2043698 w 2194560"/>
                <a:gd name="connsiteY34" fmla="*/ 1083026 h 2072718"/>
                <a:gd name="connsiteX35" fmla="*/ 2046286 w 2194560"/>
                <a:gd name="connsiteY35" fmla="*/ 1073817 h 2072718"/>
                <a:gd name="connsiteX36" fmla="*/ 2046164 w 2194560"/>
                <a:gd name="connsiteY36" fmla="*/ 1072806 h 2072718"/>
                <a:gd name="connsiteX37" fmla="*/ 2051699 w 2194560"/>
                <a:gd name="connsiteY37" fmla="*/ 1064596 h 2072718"/>
                <a:gd name="connsiteX38" fmla="*/ 2057400 w 2194560"/>
                <a:gd name="connsiteY38" fmla="*/ 1036359 h 2072718"/>
                <a:gd name="connsiteX39" fmla="*/ 2051699 w 2194560"/>
                <a:gd name="connsiteY39" fmla="*/ 1008121 h 2072718"/>
                <a:gd name="connsiteX40" fmla="*/ 2049235 w 2194560"/>
                <a:gd name="connsiteY40" fmla="*/ 1004466 h 2072718"/>
                <a:gd name="connsiteX41" fmla="*/ 2049565 w 2194560"/>
                <a:gd name="connsiteY41" fmla="*/ 1001770 h 2072718"/>
                <a:gd name="connsiteX42" fmla="*/ 2046995 w 2194560"/>
                <a:gd name="connsiteY42" fmla="*/ 992556 h 2072718"/>
                <a:gd name="connsiteX43" fmla="*/ 1787516 w 2194560"/>
                <a:gd name="connsiteY43" fmla="*/ 483300 h 2072718"/>
                <a:gd name="connsiteX44" fmla="*/ 1787408 w 2194560"/>
                <a:gd name="connsiteY44" fmla="*/ 481910 h 2072718"/>
                <a:gd name="connsiteX45" fmla="*/ 1627308 w 2194560"/>
                <a:gd name="connsiteY45" fmla="*/ 167005 h 2072718"/>
                <a:gd name="connsiteX46" fmla="*/ 1619899 w 2194560"/>
                <a:gd name="connsiteY46" fmla="*/ 160666 h 2072718"/>
                <a:gd name="connsiteX47" fmla="*/ 1617034 w 2194560"/>
                <a:gd name="connsiteY47" fmla="*/ 155944 h 2072718"/>
                <a:gd name="connsiteX48" fmla="*/ 1561055 w 2194560"/>
                <a:gd name="connsiteY48" fmla="*/ 129544 h 2072718"/>
                <a:gd name="connsiteX49" fmla="*/ 1557982 w 2194560"/>
                <a:gd name="connsiteY49" fmla="*/ 129854 h 2072718"/>
                <a:gd name="connsiteX50" fmla="*/ 1555932 w 2194560"/>
                <a:gd name="connsiteY50" fmla="*/ 129544 h 2072718"/>
                <a:gd name="connsiteX51" fmla="*/ 1555609 w 2194560"/>
                <a:gd name="connsiteY51" fmla="*/ 129577 h 2072718"/>
                <a:gd name="connsiteX52" fmla="*/ 1555447 w 2194560"/>
                <a:gd name="connsiteY52" fmla="*/ 129544 h 2072718"/>
                <a:gd name="connsiteX53" fmla="*/ 595054 w 2194560"/>
                <a:gd name="connsiteY53" fmla="*/ 0 h 2072718"/>
                <a:gd name="connsiteX54" fmla="*/ 1620900 w 2194560"/>
                <a:gd name="connsiteY54" fmla="*/ 0 h 2072718"/>
                <a:gd name="connsiteX55" fmla="*/ 1621084 w 2194560"/>
                <a:gd name="connsiteY55" fmla="*/ 38 h 2072718"/>
                <a:gd name="connsiteX56" fmla="*/ 1621453 w 2194560"/>
                <a:gd name="connsiteY56" fmla="*/ 0 h 2072718"/>
                <a:gd name="connsiteX57" fmla="*/ 1623797 w 2194560"/>
                <a:gd name="connsiteY57" fmla="*/ 354 h 2072718"/>
                <a:gd name="connsiteX58" fmla="*/ 1627308 w 2194560"/>
                <a:gd name="connsiteY58" fmla="*/ 1 h 2072718"/>
                <a:gd name="connsiteX59" fmla="*/ 1691285 w 2194560"/>
                <a:gd name="connsiteY59" fmla="*/ 30172 h 2072718"/>
                <a:gd name="connsiteX60" fmla="*/ 1694559 w 2194560"/>
                <a:gd name="connsiteY60" fmla="*/ 35568 h 2072718"/>
                <a:gd name="connsiteX61" fmla="*/ 1703027 w 2194560"/>
                <a:gd name="connsiteY61" fmla="*/ 42813 h 2072718"/>
                <a:gd name="connsiteX62" fmla="*/ 1885997 w 2194560"/>
                <a:gd name="connsiteY62" fmla="*/ 402704 h 2072718"/>
                <a:gd name="connsiteX63" fmla="*/ 1886121 w 2194560"/>
                <a:gd name="connsiteY63" fmla="*/ 404293 h 2072718"/>
                <a:gd name="connsiteX64" fmla="*/ 2182669 w 2194560"/>
                <a:gd name="connsiteY64" fmla="*/ 986299 h 2072718"/>
                <a:gd name="connsiteX65" fmla="*/ 2185606 w 2194560"/>
                <a:gd name="connsiteY65" fmla="*/ 996829 h 2072718"/>
                <a:gd name="connsiteX66" fmla="*/ 2185228 w 2194560"/>
                <a:gd name="connsiteY66" fmla="*/ 999910 h 2072718"/>
                <a:gd name="connsiteX67" fmla="*/ 2188045 w 2194560"/>
                <a:gd name="connsiteY67" fmla="*/ 1004087 h 2072718"/>
                <a:gd name="connsiteX68" fmla="*/ 2194560 w 2194560"/>
                <a:gd name="connsiteY68" fmla="*/ 1036359 h 2072718"/>
                <a:gd name="connsiteX69" fmla="*/ 2188045 w 2194560"/>
                <a:gd name="connsiteY69" fmla="*/ 1068631 h 2072718"/>
                <a:gd name="connsiteX70" fmla="*/ 2181719 w 2194560"/>
                <a:gd name="connsiteY70" fmla="*/ 1078013 h 2072718"/>
                <a:gd name="connsiteX71" fmla="*/ 2181858 w 2194560"/>
                <a:gd name="connsiteY71" fmla="*/ 1079169 h 2072718"/>
                <a:gd name="connsiteX72" fmla="*/ 2178901 w 2194560"/>
                <a:gd name="connsiteY72" fmla="*/ 1089693 h 2072718"/>
                <a:gd name="connsiteX73" fmla="*/ 1703932 w 2194560"/>
                <a:gd name="connsiteY73" fmla="*/ 2017371 h 2072718"/>
                <a:gd name="connsiteX74" fmla="*/ 1697123 w 2194560"/>
                <a:gd name="connsiteY74" fmla="*/ 2025922 h 2072718"/>
                <a:gd name="connsiteX75" fmla="*/ 1694708 w 2194560"/>
                <a:gd name="connsiteY75" fmla="*/ 2027256 h 2072718"/>
                <a:gd name="connsiteX76" fmla="*/ 1685430 w 2194560"/>
                <a:gd name="connsiteY76" fmla="*/ 2042547 h 2072718"/>
                <a:gd name="connsiteX77" fmla="*/ 1621453 w 2194560"/>
                <a:gd name="connsiteY77" fmla="*/ 2072718 h 2072718"/>
                <a:gd name="connsiteX78" fmla="*/ 1614919 w 2194560"/>
                <a:gd name="connsiteY78" fmla="*/ 2072059 h 2072718"/>
                <a:gd name="connsiteX79" fmla="*/ 1602770 w 2194560"/>
                <a:gd name="connsiteY79" fmla="*/ 2072059 h 2072718"/>
                <a:gd name="connsiteX80" fmla="*/ 1599506 w 2194560"/>
                <a:gd name="connsiteY80" fmla="*/ 2072718 h 2072718"/>
                <a:gd name="connsiteX81" fmla="*/ 573660 w 2194560"/>
                <a:gd name="connsiteY81" fmla="*/ 2072718 h 2072718"/>
                <a:gd name="connsiteX82" fmla="*/ 573476 w 2194560"/>
                <a:gd name="connsiteY82" fmla="*/ 2072681 h 2072718"/>
                <a:gd name="connsiteX83" fmla="*/ 573107 w 2194560"/>
                <a:gd name="connsiteY83" fmla="*/ 2072718 h 2072718"/>
                <a:gd name="connsiteX84" fmla="*/ 570763 w 2194560"/>
                <a:gd name="connsiteY84" fmla="*/ 2072364 h 2072718"/>
                <a:gd name="connsiteX85" fmla="*/ 567252 w 2194560"/>
                <a:gd name="connsiteY85" fmla="*/ 2072718 h 2072718"/>
                <a:gd name="connsiteX86" fmla="*/ 490859 w 2194560"/>
                <a:gd name="connsiteY86" fmla="*/ 2022081 h 2072718"/>
                <a:gd name="connsiteX87" fmla="*/ 490826 w 2194560"/>
                <a:gd name="connsiteY87" fmla="*/ 2021917 h 2072718"/>
                <a:gd name="connsiteX88" fmla="*/ 486229 w 2194560"/>
                <a:gd name="connsiteY88" fmla="*/ 2017984 h 2072718"/>
                <a:gd name="connsiteX89" fmla="*/ 341245 w 2194560"/>
                <a:gd name="connsiteY89" fmla="*/ 1732810 h 2072718"/>
                <a:gd name="connsiteX90" fmla="*/ 11891 w 2194560"/>
                <a:gd name="connsiteY90" fmla="*/ 1086419 h 2072718"/>
                <a:gd name="connsiteX91" fmla="*/ 8954 w 2194560"/>
                <a:gd name="connsiteY91" fmla="*/ 1075889 h 2072718"/>
                <a:gd name="connsiteX92" fmla="*/ 9332 w 2194560"/>
                <a:gd name="connsiteY92" fmla="*/ 1072809 h 2072718"/>
                <a:gd name="connsiteX93" fmla="*/ 6516 w 2194560"/>
                <a:gd name="connsiteY93" fmla="*/ 1068631 h 2072718"/>
                <a:gd name="connsiteX94" fmla="*/ 0 w 2194560"/>
                <a:gd name="connsiteY94" fmla="*/ 1036359 h 2072718"/>
                <a:gd name="connsiteX95" fmla="*/ 6516 w 2194560"/>
                <a:gd name="connsiteY95" fmla="*/ 1004087 h 2072718"/>
                <a:gd name="connsiteX96" fmla="*/ 12841 w 2194560"/>
                <a:gd name="connsiteY96" fmla="*/ 994705 h 2072718"/>
                <a:gd name="connsiteX97" fmla="*/ 12702 w 2194560"/>
                <a:gd name="connsiteY97" fmla="*/ 993549 h 2072718"/>
                <a:gd name="connsiteX98" fmla="*/ 15659 w 2194560"/>
                <a:gd name="connsiteY98" fmla="*/ 983026 h 2072718"/>
                <a:gd name="connsiteX99" fmla="*/ 490628 w 2194560"/>
                <a:gd name="connsiteY99" fmla="*/ 55347 h 2072718"/>
                <a:gd name="connsiteX100" fmla="*/ 497437 w 2194560"/>
                <a:gd name="connsiteY100" fmla="*/ 46796 h 2072718"/>
                <a:gd name="connsiteX101" fmla="*/ 499852 w 2194560"/>
                <a:gd name="connsiteY101" fmla="*/ 45463 h 2072718"/>
                <a:gd name="connsiteX102" fmla="*/ 509130 w 2194560"/>
                <a:gd name="connsiteY102" fmla="*/ 30171 h 2072718"/>
                <a:gd name="connsiteX103" fmla="*/ 573107 w 2194560"/>
                <a:gd name="connsiteY103" fmla="*/ 1 h 2072718"/>
                <a:gd name="connsiteX104" fmla="*/ 579641 w 2194560"/>
                <a:gd name="connsiteY104" fmla="*/ 659 h 2072718"/>
                <a:gd name="connsiteX105" fmla="*/ 591790 w 2194560"/>
                <a:gd name="connsiteY105" fmla="*/ 659 h 207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194560" h="2072718">
                  <a:moveTo>
                    <a:pt x="657832" y="129544"/>
                  </a:moveTo>
                  <a:lnTo>
                    <a:pt x="654976" y="130121"/>
                  </a:lnTo>
                  <a:lnTo>
                    <a:pt x="644346" y="130121"/>
                  </a:lnTo>
                  <a:lnTo>
                    <a:pt x="638628" y="129544"/>
                  </a:lnTo>
                  <a:cubicBezTo>
                    <a:pt x="616091" y="129544"/>
                    <a:pt x="595955" y="139821"/>
                    <a:pt x="582649" y="155944"/>
                  </a:cubicBezTo>
                  <a:lnTo>
                    <a:pt x="574531" y="169324"/>
                  </a:lnTo>
                  <a:lnTo>
                    <a:pt x="572418" y="170490"/>
                  </a:lnTo>
                  <a:cubicBezTo>
                    <a:pt x="570019" y="172500"/>
                    <a:pt x="567975" y="175013"/>
                    <a:pt x="566460" y="177973"/>
                  </a:cubicBezTo>
                  <a:lnTo>
                    <a:pt x="150862" y="989692"/>
                  </a:lnTo>
                  <a:cubicBezTo>
                    <a:pt x="149346" y="992652"/>
                    <a:pt x="148502" y="995779"/>
                    <a:pt x="148274" y="998900"/>
                  </a:cubicBezTo>
                  <a:lnTo>
                    <a:pt x="148396" y="999911"/>
                  </a:lnTo>
                  <a:lnTo>
                    <a:pt x="142861" y="1008121"/>
                  </a:lnTo>
                  <a:cubicBezTo>
                    <a:pt x="139190" y="1016800"/>
                    <a:pt x="137160" y="1026343"/>
                    <a:pt x="137160" y="1036359"/>
                  </a:cubicBezTo>
                  <a:cubicBezTo>
                    <a:pt x="137160" y="1046375"/>
                    <a:pt x="139190" y="1055917"/>
                    <a:pt x="142861" y="1064596"/>
                  </a:cubicBezTo>
                  <a:lnTo>
                    <a:pt x="145325" y="1068252"/>
                  </a:lnTo>
                  <a:lnTo>
                    <a:pt x="144995" y="1070948"/>
                  </a:lnTo>
                  <a:cubicBezTo>
                    <a:pt x="145217" y="1074069"/>
                    <a:pt x="146055" y="1077198"/>
                    <a:pt x="147565" y="1080161"/>
                  </a:cubicBezTo>
                  <a:lnTo>
                    <a:pt x="435749" y="1645753"/>
                  </a:lnTo>
                  <a:lnTo>
                    <a:pt x="562610" y="1895281"/>
                  </a:lnTo>
                  <a:lnTo>
                    <a:pt x="566633" y="1898722"/>
                  </a:lnTo>
                  <a:lnTo>
                    <a:pt x="566661" y="1898866"/>
                  </a:lnTo>
                  <a:cubicBezTo>
                    <a:pt x="577674" y="1924903"/>
                    <a:pt x="603456" y="1943173"/>
                    <a:pt x="633506" y="1943173"/>
                  </a:cubicBezTo>
                  <a:lnTo>
                    <a:pt x="636578" y="1942863"/>
                  </a:lnTo>
                  <a:lnTo>
                    <a:pt x="638628" y="1943173"/>
                  </a:lnTo>
                  <a:lnTo>
                    <a:pt x="638952" y="1943141"/>
                  </a:lnTo>
                  <a:lnTo>
                    <a:pt x="639113" y="1943173"/>
                  </a:lnTo>
                  <a:lnTo>
                    <a:pt x="1536728" y="1943173"/>
                  </a:lnTo>
                  <a:lnTo>
                    <a:pt x="1539584" y="1942597"/>
                  </a:lnTo>
                  <a:lnTo>
                    <a:pt x="1550214" y="1942597"/>
                  </a:lnTo>
                  <a:lnTo>
                    <a:pt x="1555932" y="1943173"/>
                  </a:lnTo>
                  <a:cubicBezTo>
                    <a:pt x="1578469" y="1943173"/>
                    <a:pt x="1598606" y="1932896"/>
                    <a:pt x="1611912" y="1916773"/>
                  </a:cubicBezTo>
                  <a:lnTo>
                    <a:pt x="1620029" y="1903393"/>
                  </a:lnTo>
                  <a:lnTo>
                    <a:pt x="1622143" y="1902227"/>
                  </a:lnTo>
                  <a:cubicBezTo>
                    <a:pt x="1624541" y="1900217"/>
                    <a:pt x="1626585" y="1897704"/>
                    <a:pt x="1628100" y="1894744"/>
                  </a:cubicBezTo>
                  <a:lnTo>
                    <a:pt x="2043698" y="1083026"/>
                  </a:lnTo>
                  <a:cubicBezTo>
                    <a:pt x="2045214" y="1080065"/>
                    <a:pt x="2046058" y="1076938"/>
                    <a:pt x="2046286" y="1073817"/>
                  </a:cubicBezTo>
                  <a:lnTo>
                    <a:pt x="2046164" y="1072806"/>
                  </a:lnTo>
                  <a:lnTo>
                    <a:pt x="2051699" y="1064596"/>
                  </a:lnTo>
                  <a:cubicBezTo>
                    <a:pt x="2055370" y="1055917"/>
                    <a:pt x="2057400" y="1046375"/>
                    <a:pt x="2057400" y="1036359"/>
                  </a:cubicBezTo>
                  <a:cubicBezTo>
                    <a:pt x="2057400" y="1026342"/>
                    <a:pt x="2055370" y="1016800"/>
                    <a:pt x="2051699" y="1008121"/>
                  </a:cubicBezTo>
                  <a:lnTo>
                    <a:pt x="2049235" y="1004466"/>
                  </a:lnTo>
                  <a:lnTo>
                    <a:pt x="2049565" y="1001770"/>
                  </a:lnTo>
                  <a:cubicBezTo>
                    <a:pt x="2049343" y="998649"/>
                    <a:pt x="2048505" y="995520"/>
                    <a:pt x="2046995" y="992556"/>
                  </a:cubicBezTo>
                  <a:lnTo>
                    <a:pt x="1787516" y="483300"/>
                  </a:lnTo>
                  <a:lnTo>
                    <a:pt x="1787408" y="481910"/>
                  </a:lnTo>
                  <a:lnTo>
                    <a:pt x="1627308" y="167005"/>
                  </a:lnTo>
                  <a:lnTo>
                    <a:pt x="1619899" y="160666"/>
                  </a:lnTo>
                  <a:lnTo>
                    <a:pt x="1617034" y="155944"/>
                  </a:lnTo>
                  <a:cubicBezTo>
                    <a:pt x="1603728" y="139821"/>
                    <a:pt x="1583592" y="129544"/>
                    <a:pt x="1561055" y="129544"/>
                  </a:cubicBezTo>
                  <a:lnTo>
                    <a:pt x="1557982" y="129854"/>
                  </a:lnTo>
                  <a:lnTo>
                    <a:pt x="1555932" y="129544"/>
                  </a:lnTo>
                  <a:lnTo>
                    <a:pt x="1555609" y="129577"/>
                  </a:lnTo>
                  <a:lnTo>
                    <a:pt x="1555447" y="129544"/>
                  </a:lnTo>
                  <a:close/>
                  <a:moveTo>
                    <a:pt x="595054" y="0"/>
                  </a:moveTo>
                  <a:lnTo>
                    <a:pt x="1620900" y="0"/>
                  </a:lnTo>
                  <a:lnTo>
                    <a:pt x="1621084" y="38"/>
                  </a:lnTo>
                  <a:lnTo>
                    <a:pt x="1621453" y="0"/>
                  </a:lnTo>
                  <a:lnTo>
                    <a:pt x="1623797" y="354"/>
                  </a:lnTo>
                  <a:lnTo>
                    <a:pt x="1627308" y="1"/>
                  </a:lnTo>
                  <a:cubicBezTo>
                    <a:pt x="1653065" y="1"/>
                    <a:pt x="1676078" y="11745"/>
                    <a:pt x="1691285" y="30172"/>
                  </a:cubicBezTo>
                  <a:lnTo>
                    <a:pt x="1694559" y="35568"/>
                  </a:lnTo>
                  <a:lnTo>
                    <a:pt x="1703027" y="42813"/>
                  </a:lnTo>
                  <a:lnTo>
                    <a:pt x="1885997" y="402704"/>
                  </a:lnTo>
                  <a:lnTo>
                    <a:pt x="1886121" y="404293"/>
                  </a:lnTo>
                  <a:lnTo>
                    <a:pt x="2182669" y="986299"/>
                  </a:lnTo>
                  <a:cubicBezTo>
                    <a:pt x="2184395" y="989686"/>
                    <a:pt x="2185352" y="993262"/>
                    <a:pt x="2185606" y="996829"/>
                  </a:cubicBezTo>
                  <a:lnTo>
                    <a:pt x="2185228" y="999910"/>
                  </a:lnTo>
                  <a:lnTo>
                    <a:pt x="2188045" y="1004087"/>
                  </a:lnTo>
                  <a:cubicBezTo>
                    <a:pt x="2192240" y="1014006"/>
                    <a:pt x="2194560" y="1024912"/>
                    <a:pt x="2194560" y="1036359"/>
                  </a:cubicBezTo>
                  <a:cubicBezTo>
                    <a:pt x="2194560" y="1047806"/>
                    <a:pt x="2192240" y="1058712"/>
                    <a:pt x="2188045" y="1068631"/>
                  </a:cubicBezTo>
                  <a:lnTo>
                    <a:pt x="2181719" y="1078013"/>
                  </a:lnTo>
                  <a:lnTo>
                    <a:pt x="2181858" y="1079169"/>
                  </a:lnTo>
                  <a:cubicBezTo>
                    <a:pt x="2181597" y="1082735"/>
                    <a:pt x="2180633" y="1086310"/>
                    <a:pt x="2178901" y="1089693"/>
                  </a:cubicBezTo>
                  <a:lnTo>
                    <a:pt x="1703932" y="2017371"/>
                  </a:lnTo>
                  <a:cubicBezTo>
                    <a:pt x="1702200" y="2020754"/>
                    <a:pt x="1699864" y="2023626"/>
                    <a:pt x="1697123" y="2025922"/>
                  </a:cubicBezTo>
                  <a:lnTo>
                    <a:pt x="1694708" y="2027256"/>
                  </a:lnTo>
                  <a:lnTo>
                    <a:pt x="1685430" y="2042547"/>
                  </a:lnTo>
                  <a:cubicBezTo>
                    <a:pt x="1670224" y="2060973"/>
                    <a:pt x="1647210" y="2072718"/>
                    <a:pt x="1621453" y="2072718"/>
                  </a:cubicBezTo>
                  <a:lnTo>
                    <a:pt x="1614919" y="2072059"/>
                  </a:lnTo>
                  <a:lnTo>
                    <a:pt x="1602770" y="2072059"/>
                  </a:lnTo>
                  <a:lnTo>
                    <a:pt x="1599506" y="2072718"/>
                  </a:lnTo>
                  <a:lnTo>
                    <a:pt x="573660" y="2072718"/>
                  </a:lnTo>
                  <a:lnTo>
                    <a:pt x="573476" y="2072681"/>
                  </a:lnTo>
                  <a:lnTo>
                    <a:pt x="573107" y="2072718"/>
                  </a:lnTo>
                  <a:lnTo>
                    <a:pt x="570763" y="2072364"/>
                  </a:lnTo>
                  <a:lnTo>
                    <a:pt x="567252" y="2072718"/>
                  </a:lnTo>
                  <a:cubicBezTo>
                    <a:pt x="532910" y="2072718"/>
                    <a:pt x="503444" y="2051838"/>
                    <a:pt x="490859" y="2022081"/>
                  </a:cubicBezTo>
                  <a:lnTo>
                    <a:pt x="490826" y="2021917"/>
                  </a:lnTo>
                  <a:lnTo>
                    <a:pt x="486229" y="2017984"/>
                  </a:lnTo>
                  <a:lnTo>
                    <a:pt x="341245" y="1732810"/>
                  </a:lnTo>
                  <a:lnTo>
                    <a:pt x="11891" y="1086419"/>
                  </a:lnTo>
                  <a:cubicBezTo>
                    <a:pt x="10166" y="1083032"/>
                    <a:pt x="9208" y="1079457"/>
                    <a:pt x="8954" y="1075889"/>
                  </a:cubicBezTo>
                  <a:lnTo>
                    <a:pt x="9332" y="1072809"/>
                  </a:lnTo>
                  <a:lnTo>
                    <a:pt x="6516" y="1068631"/>
                  </a:lnTo>
                  <a:cubicBezTo>
                    <a:pt x="2320" y="1058712"/>
                    <a:pt x="0" y="1047807"/>
                    <a:pt x="0" y="1036359"/>
                  </a:cubicBezTo>
                  <a:cubicBezTo>
                    <a:pt x="0" y="1024912"/>
                    <a:pt x="2320" y="1014006"/>
                    <a:pt x="6516" y="1004087"/>
                  </a:cubicBezTo>
                  <a:lnTo>
                    <a:pt x="12841" y="994705"/>
                  </a:lnTo>
                  <a:lnTo>
                    <a:pt x="12702" y="993549"/>
                  </a:lnTo>
                  <a:cubicBezTo>
                    <a:pt x="12963" y="989983"/>
                    <a:pt x="13927" y="986409"/>
                    <a:pt x="15659" y="983026"/>
                  </a:cubicBezTo>
                  <a:lnTo>
                    <a:pt x="490628" y="55347"/>
                  </a:lnTo>
                  <a:cubicBezTo>
                    <a:pt x="492360" y="51965"/>
                    <a:pt x="494696" y="49092"/>
                    <a:pt x="497437" y="46796"/>
                  </a:cubicBezTo>
                  <a:lnTo>
                    <a:pt x="499852" y="45463"/>
                  </a:lnTo>
                  <a:lnTo>
                    <a:pt x="509130" y="30171"/>
                  </a:lnTo>
                  <a:cubicBezTo>
                    <a:pt x="524337" y="11745"/>
                    <a:pt x="547350" y="1"/>
                    <a:pt x="573107" y="1"/>
                  </a:cubicBezTo>
                  <a:lnTo>
                    <a:pt x="579641" y="659"/>
                  </a:lnTo>
                  <a:lnTo>
                    <a:pt x="591790" y="659"/>
                  </a:lnTo>
                  <a:close/>
                </a:path>
              </a:pathLst>
            </a:custGeom>
            <a:solidFill>
              <a:srgbClr val="5C9AD3"/>
            </a:solidFill>
            <a:ln>
              <a:noFill/>
            </a:ln>
            <a:effectLst>
              <a:outerShdw blurRad="762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4800" b="1" dirty="0"/>
            </a:p>
          </p:txBody>
        </p:sp>
      </p:grpSp>
      <p:sp>
        <p:nvSpPr>
          <p:cNvPr id="14" name="Rectangle 13">
            <a:extLst>
              <a:ext uri="{FF2B5EF4-FFF2-40B4-BE49-F238E27FC236}">
                <a16:creationId xmlns:a16="http://schemas.microsoft.com/office/drawing/2014/main" id="{3C454C71-7B66-97F3-C84A-018B5151B563}"/>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10</a:t>
            </a:r>
            <a:endParaRPr lang="fr-CM" sz="2400" dirty="0">
              <a:solidFill>
                <a:schemeClr val="tx1"/>
              </a:solidFill>
            </a:endParaRPr>
          </a:p>
        </p:txBody>
      </p:sp>
      <p:grpSp>
        <p:nvGrpSpPr>
          <p:cNvPr id="3" name="Google Shape;3357;p37">
            <a:extLst>
              <a:ext uri="{FF2B5EF4-FFF2-40B4-BE49-F238E27FC236}">
                <a16:creationId xmlns:a16="http://schemas.microsoft.com/office/drawing/2014/main" id="{3102FC5B-6E62-CF1E-344E-55BFF8EF4930}"/>
              </a:ext>
            </a:extLst>
          </p:cNvPr>
          <p:cNvGrpSpPr/>
          <p:nvPr/>
        </p:nvGrpSpPr>
        <p:grpSpPr>
          <a:xfrm>
            <a:off x="68167" y="4545884"/>
            <a:ext cx="2615455" cy="1052257"/>
            <a:chOff x="4590600" y="2261020"/>
            <a:chExt cx="3497278" cy="666868"/>
          </a:xfrm>
        </p:grpSpPr>
        <p:sp>
          <p:nvSpPr>
            <p:cNvPr id="7" name="Google Shape;3358;p37">
              <a:extLst>
                <a:ext uri="{FF2B5EF4-FFF2-40B4-BE49-F238E27FC236}">
                  <a16:creationId xmlns:a16="http://schemas.microsoft.com/office/drawing/2014/main" id="{B538732C-5BAD-3227-36EC-9E5394CC6BFE}"/>
                </a:ext>
              </a:extLst>
            </p:cNvPr>
            <p:cNvSpPr/>
            <p:nvPr/>
          </p:nvSpPr>
          <p:spPr>
            <a:xfrm>
              <a:off x="4864245" y="2261020"/>
              <a:ext cx="3223633" cy="666868"/>
            </a:xfrm>
            <a:prstGeom prst="roundRect">
              <a:avLst>
                <a:gd name="adj" fmla="val 16667"/>
              </a:avLst>
            </a:prstGeom>
            <a:solidFill>
              <a:schemeClr val="lt2"/>
            </a:solidFill>
            <a:ln>
              <a:noFill/>
            </a:ln>
          </p:spPr>
          <p:txBody>
            <a:bodyPr spcFirstLastPara="1" wrap="square" lIns="243833" tIns="121900" rIns="365733" bIns="121900" anchor="ctr" anchorCtr="0">
              <a:noAutofit/>
            </a:bodyPr>
            <a:lstStyle/>
            <a:p>
              <a:pPr algn="ctr">
                <a:buClr>
                  <a:srgbClr val="000000"/>
                </a:buClr>
                <a:buSzPts val="1100"/>
              </a:pPr>
              <a:r>
                <a:rPr lang="fr-FR" sz="2133" b="1" dirty="0">
                  <a:latin typeface="Raleway" panose="020B0003030101060003" pitchFamily="34" charset="0"/>
                  <a:ea typeface="Fira Sans"/>
                  <a:cs typeface="Fira Sans"/>
                  <a:sym typeface="Fira Sans"/>
                </a:rPr>
                <a:t>SOUOPGWI </a:t>
              </a:r>
              <a:r>
                <a:rPr lang="fr-FR" sz="2133" b="1" dirty="0" err="1">
                  <a:latin typeface="Raleway" panose="020B0003030101060003" pitchFamily="34" charset="0"/>
                  <a:ea typeface="Fira Sans"/>
                  <a:cs typeface="Fira Sans"/>
                  <a:sym typeface="Fira Sans"/>
                </a:rPr>
                <a:t>Freedy</a:t>
              </a:r>
              <a:endParaRPr lang="fr-FR" sz="2133" b="1" dirty="0">
                <a:latin typeface="Raleway" panose="020B0003030101060003" pitchFamily="34" charset="0"/>
                <a:ea typeface="Fira Sans"/>
                <a:cs typeface="Fira Sans"/>
                <a:sym typeface="Fira Sans"/>
              </a:endParaRPr>
            </a:p>
          </p:txBody>
        </p:sp>
        <p:sp>
          <p:nvSpPr>
            <p:cNvPr id="15" name="Google Shape;3359;p37">
              <a:extLst>
                <a:ext uri="{FF2B5EF4-FFF2-40B4-BE49-F238E27FC236}">
                  <a16:creationId xmlns:a16="http://schemas.microsoft.com/office/drawing/2014/main" id="{3131C906-8420-0267-5F88-8BF30F1DDB51}"/>
                </a:ext>
              </a:extLst>
            </p:cNvPr>
            <p:cNvSpPr/>
            <p:nvPr/>
          </p:nvSpPr>
          <p:spPr>
            <a:xfrm>
              <a:off x="4590600" y="2297159"/>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4">
                <a:lumMod val="75000"/>
              </a:schemeClr>
            </a:solidFill>
            <a:ln>
              <a:noFill/>
            </a:ln>
          </p:spPr>
          <p:txBody>
            <a:bodyPr spcFirstLastPara="1" wrap="square" lIns="121900" tIns="121900" rIns="121900" bIns="121900" anchor="ctr" anchorCtr="0">
              <a:noAutofit/>
            </a:bodyPr>
            <a:lstStyle/>
            <a:p>
              <a:pPr algn="ctr">
                <a:buClr>
                  <a:srgbClr val="000000"/>
                </a:buClr>
                <a:buSzPts val="1100"/>
              </a:pPr>
              <a:endParaRPr sz="2400" b="1" dirty="0">
                <a:solidFill>
                  <a:schemeClr val="lt1"/>
                </a:solidFill>
                <a:latin typeface="Fira Sans"/>
                <a:ea typeface="Fira Sans"/>
                <a:cs typeface="Fira Sans"/>
                <a:sym typeface="Fira Sans"/>
              </a:endParaRPr>
            </a:p>
          </p:txBody>
        </p:sp>
      </p:grpSp>
      <p:grpSp>
        <p:nvGrpSpPr>
          <p:cNvPr id="16" name="Google Shape;3357;p37">
            <a:extLst>
              <a:ext uri="{FF2B5EF4-FFF2-40B4-BE49-F238E27FC236}">
                <a16:creationId xmlns:a16="http://schemas.microsoft.com/office/drawing/2014/main" id="{D1BD41B6-2865-E5CF-94B5-61726ACC6CD8}"/>
              </a:ext>
            </a:extLst>
          </p:cNvPr>
          <p:cNvGrpSpPr/>
          <p:nvPr/>
        </p:nvGrpSpPr>
        <p:grpSpPr>
          <a:xfrm>
            <a:off x="3111282" y="4570932"/>
            <a:ext cx="2813268" cy="1027209"/>
            <a:chOff x="9477382" y="2130333"/>
            <a:chExt cx="3882944" cy="795866"/>
          </a:xfrm>
        </p:grpSpPr>
        <p:sp>
          <p:nvSpPr>
            <p:cNvPr id="17" name="Google Shape;3358;p37">
              <a:extLst>
                <a:ext uri="{FF2B5EF4-FFF2-40B4-BE49-F238E27FC236}">
                  <a16:creationId xmlns:a16="http://schemas.microsoft.com/office/drawing/2014/main" id="{80849274-3519-F1B6-277B-D2890F5539C9}"/>
                </a:ext>
              </a:extLst>
            </p:cNvPr>
            <p:cNvSpPr/>
            <p:nvPr/>
          </p:nvSpPr>
          <p:spPr>
            <a:xfrm>
              <a:off x="9751026" y="2130333"/>
              <a:ext cx="3609300" cy="795866"/>
            </a:xfrm>
            <a:prstGeom prst="roundRect">
              <a:avLst>
                <a:gd name="adj" fmla="val 16667"/>
              </a:avLst>
            </a:prstGeom>
            <a:solidFill>
              <a:schemeClr val="lt2"/>
            </a:solidFill>
            <a:ln>
              <a:noFill/>
            </a:ln>
          </p:spPr>
          <p:txBody>
            <a:bodyPr spcFirstLastPara="1" wrap="square" lIns="243833" tIns="121900" rIns="365733" bIns="121900" anchor="ctr" anchorCtr="0">
              <a:noAutofit/>
            </a:bodyPr>
            <a:lstStyle/>
            <a:p>
              <a:pPr algn="ctr">
                <a:buClr>
                  <a:srgbClr val="000000"/>
                </a:buClr>
                <a:buSzPts val="1100"/>
              </a:pPr>
              <a:r>
                <a:rPr lang="fr-FR" sz="2133" b="1" dirty="0">
                  <a:latin typeface="Raleway" panose="020B0003030101060003" pitchFamily="34" charset="0"/>
                  <a:ea typeface="Fira Sans"/>
                  <a:cs typeface="Fira Sans"/>
                  <a:sym typeface="Fira Sans"/>
                </a:rPr>
                <a:t>NWEDJIWE Enzo</a:t>
              </a:r>
            </a:p>
          </p:txBody>
        </p:sp>
        <p:sp>
          <p:nvSpPr>
            <p:cNvPr id="18" name="Google Shape;3359;p37">
              <a:extLst>
                <a:ext uri="{FF2B5EF4-FFF2-40B4-BE49-F238E27FC236}">
                  <a16:creationId xmlns:a16="http://schemas.microsoft.com/office/drawing/2014/main" id="{0CFBD431-5681-5102-8DEB-E52B442E4049}"/>
                </a:ext>
              </a:extLst>
            </p:cNvPr>
            <p:cNvSpPr/>
            <p:nvPr/>
          </p:nvSpPr>
          <p:spPr>
            <a:xfrm>
              <a:off x="9477382" y="2238990"/>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solidFill>
                <a:schemeClr val="accent2"/>
              </a:solidFill>
            </a:ln>
          </p:spPr>
          <p:txBody>
            <a:bodyPr spcFirstLastPara="1" wrap="square" lIns="121900" tIns="121900" rIns="121900" bIns="121900" anchor="ctr" anchorCtr="0">
              <a:noAutofit/>
            </a:bodyPr>
            <a:lstStyle/>
            <a:p>
              <a:pPr algn="ctr">
                <a:buClr>
                  <a:srgbClr val="000000"/>
                </a:buClr>
                <a:buSzPts val="1100"/>
              </a:pPr>
              <a:endParaRPr sz="2400" b="1" dirty="0">
                <a:solidFill>
                  <a:schemeClr val="lt1"/>
                </a:solidFill>
                <a:latin typeface="Fira Sans"/>
                <a:ea typeface="Fira Sans"/>
                <a:cs typeface="Fira Sans"/>
                <a:sym typeface="Fira Sans"/>
              </a:endParaRPr>
            </a:p>
          </p:txBody>
        </p:sp>
      </p:grpSp>
      <p:grpSp>
        <p:nvGrpSpPr>
          <p:cNvPr id="19" name="Group 86">
            <a:extLst>
              <a:ext uri="{FF2B5EF4-FFF2-40B4-BE49-F238E27FC236}">
                <a16:creationId xmlns:a16="http://schemas.microsoft.com/office/drawing/2014/main" id="{74B0D7F4-BA7C-7FDD-2414-3BD6824BE000}"/>
              </a:ext>
            </a:extLst>
          </p:cNvPr>
          <p:cNvGrpSpPr/>
          <p:nvPr/>
        </p:nvGrpSpPr>
        <p:grpSpPr>
          <a:xfrm rot="5400000">
            <a:off x="9604373" y="1617338"/>
            <a:ext cx="2133422" cy="2107886"/>
            <a:chOff x="1066800" y="1201447"/>
            <a:chExt cx="2194560" cy="2072718"/>
          </a:xfrm>
        </p:grpSpPr>
        <p:sp>
          <p:nvSpPr>
            <p:cNvPr id="20" name="Freeform: Shape 87">
              <a:extLst>
                <a:ext uri="{FF2B5EF4-FFF2-40B4-BE49-F238E27FC236}">
                  <a16:creationId xmlns:a16="http://schemas.microsoft.com/office/drawing/2014/main" id="{FCBAD797-27F3-4877-E11E-D1B3794E5FA4}"/>
                </a:ext>
              </a:extLst>
            </p:cNvPr>
            <p:cNvSpPr>
              <a:spLocks noChangeAspect="1"/>
            </p:cNvSpPr>
            <p:nvPr/>
          </p:nvSpPr>
          <p:spPr>
            <a:xfrm>
              <a:off x="1153850" y="1298178"/>
              <a:ext cx="2011680" cy="1899992"/>
            </a:xfrm>
            <a:custGeom>
              <a:avLst/>
              <a:gdLst>
                <a:gd name="connsiteX0" fmla="*/ 1462942 w 5395334"/>
                <a:gd name="connsiteY0" fmla="*/ 0 h 5095799"/>
                <a:gd name="connsiteX1" fmla="*/ 3984988 w 5395334"/>
                <a:gd name="connsiteY1" fmla="*/ 0 h 5095799"/>
                <a:gd name="connsiteX2" fmla="*/ 3985441 w 5395334"/>
                <a:gd name="connsiteY2" fmla="*/ 92 h 5095799"/>
                <a:gd name="connsiteX3" fmla="*/ 3986349 w 5395334"/>
                <a:gd name="connsiteY3" fmla="*/ 0 h 5095799"/>
                <a:gd name="connsiteX4" fmla="*/ 3992111 w 5395334"/>
                <a:gd name="connsiteY4" fmla="*/ 871 h 5095799"/>
                <a:gd name="connsiteX5" fmla="*/ 4000743 w 5395334"/>
                <a:gd name="connsiteY5" fmla="*/ 1 h 5095799"/>
                <a:gd name="connsiteX6" fmla="*/ 4158030 w 5395334"/>
                <a:gd name="connsiteY6" fmla="*/ 74177 h 5095799"/>
                <a:gd name="connsiteX7" fmla="*/ 4166080 w 5395334"/>
                <a:gd name="connsiteY7" fmla="*/ 87444 h 5095799"/>
                <a:gd name="connsiteX8" fmla="*/ 4186897 w 5395334"/>
                <a:gd name="connsiteY8" fmla="*/ 105256 h 5095799"/>
                <a:gd name="connsiteX9" fmla="*/ 4636731 w 5395334"/>
                <a:gd name="connsiteY9" fmla="*/ 990052 h 5095799"/>
                <a:gd name="connsiteX10" fmla="*/ 4637035 w 5395334"/>
                <a:gd name="connsiteY10" fmla="*/ 993958 h 5095799"/>
                <a:gd name="connsiteX11" fmla="*/ 5366099 w 5395334"/>
                <a:gd name="connsiteY11" fmla="*/ 2424827 h 5095799"/>
                <a:gd name="connsiteX12" fmla="*/ 5373320 w 5395334"/>
                <a:gd name="connsiteY12" fmla="*/ 2450714 h 5095799"/>
                <a:gd name="connsiteX13" fmla="*/ 5372392 w 5395334"/>
                <a:gd name="connsiteY13" fmla="*/ 2458289 h 5095799"/>
                <a:gd name="connsiteX14" fmla="*/ 5379316 w 5395334"/>
                <a:gd name="connsiteY14" fmla="*/ 2468559 h 5095799"/>
                <a:gd name="connsiteX15" fmla="*/ 5395334 w 5395334"/>
                <a:gd name="connsiteY15" fmla="*/ 2547900 h 5095799"/>
                <a:gd name="connsiteX16" fmla="*/ 5379316 w 5395334"/>
                <a:gd name="connsiteY16" fmla="*/ 2627240 h 5095799"/>
                <a:gd name="connsiteX17" fmla="*/ 5363764 w 5395334"/>
                <a:gd name="connsiteY17" fmla="*/ 2650306 h 5095799"/>
                <a:gd name="connsiteX18" fmla="*/ 5364107 w 5395334"/>
                <a:gd name="connsiteY18" fmla="*/ 2653148 h 5095799"/>
                <a:gd name="connsiteX19" fmla="*/ 5356836 w 5395334"/>
                <a:gd name="connsiteY19" fmla="*/ 2679021 h 5095799"/>
                <a:gd name="connsiteX20" fmla="*/ 4189123 w 5395334"/>
                <a:gd name="connsiteY20" fmla="*/ 4959727 h 5095799"/>
                <a:gd name="connsiteX21" fmla="*/ 4172383 w 5395334"/>
                <a:gd name="connsiteY21" fmla="*/ 4980751 h 5095799"/>
                <a:gd name="connsiteX22" fmla="*/ 4166445 w 5395334"/>
                <a:gd name="connsiteY22" fmla="*/ 4984029 h 5095799"/>
                <a:gd name="connsiteX23" fmla="*/ 4143637 w 5395334"/>
                <a:gd name="connsiteY23" fmla="*/ 5021623 h 5095799"/>
                <a:gd name="connsiteX24" fmla="*/ 3986349 w 5395334"/>
                <a:gd name="connsiteY24" fmla="*/ 5095798 h 5095799"/>
                <a:gd name="connsiteX25" fmla="*/ 3970285 w 5395334"/>
                <a:gd name="connsiteY25" fmla="*/ 5094179 h 5095799"/>
                <a:gd name="connsiteX26" fmla="*/ 3940417 w 5395334"/>
                <a:gd name="connsiteY26" fmla="*/ 5094179 h 5095799"/>
                <a:gd name="connsiteX27" fmla="*/ 3932392 w 5395334"/>
                <a:gd name="connsiteY27" fmla="*/ 5095799 h 5095799"/>
                <a:gd name="connsiteX28" fmla="*/ 1410346 w 5395334"/>
                <a:gd name="connsiteY28" fmla="*/ 5095799 h 5095799"/>
                <a:gd name="connsiteX29" fmla="*/ 1409893 w 5395334"/>
                <a:gd name="connsiteY29" fmla="*/ 5095708 h 5095799"/>
                <a:gd name="connsiteX30" fmla="*/ 1408985 w 5395334"/>
                <a:gd name="connsiteY30" fmla="*/ 5095799 h 5095799"/>
                <a:gd name="connsiteX31" fmla="*/ 1403223 w 5395334"/>
                <a:gd name="connsiteY31" fmla="*/ 5094928 h 5095799"/>
                <a:gd name="connsiteX32" fmla="*/ 1394591 w 5395334"/>
                <a:gd name="connsiteY32" fmla="*/ 5095798 h 5095799"/>
                <a:gd name="connsiteX33" fmla="*/ 1206778 w 5395334"/>
                <a:gd name="connsiteY33" fmla="*/ 4971308 h 5095799"/>
                <a:gd name="connsiteX34" fmla="*/ 1206697 w 5395334"/>
                <a:gd name="connsiteY34" fmla="*/ 4970904 h 5095799"/>
                <a:gd name="connsiteX35" fmla="*/ 1195395 w 5395334"/>
                <a:gd name="connsiteY35" fmla="*/ 4961234 h 5095799"/>
                <a:gd name="connsiteX36" fmla="*/ 838951 w 5395334"/>
                <a:gd name="connsiteY36" fmla="*/ 4260131 h 5095799"/>
                <a:gd name="connsiteX37" fmla="*/ 29235 w 5395334"/>
                <a:gd name="connsiteY37" fmla="*/ 2670972 h 5095799"/>
                <a:gd name="connsiteX38" fmla="*/ 22014 w 5395334"/>
                <a:gd name="connsiteY38" fmla="*/ 2645085 h 5095799"/>
                <a:gd name="connsiteX39" fmla="*/ 22942 w 5395334"/>
                <a:gd name="connsiteY39" fmla="*/ 2637511 h 5095799"/>
                <a:gd name="connsiteX40" fmla="*/ 16019 w 5395334"/>
                <a:gd name="connsiteY40" fmla="*/ 2627240 h 5095799"/>
                <a:gd name="connsiteX41" fmla="*/ 0 w 5395334"/>
                <a:gd name="connsiteY41" fmla="*/ 2547900 h 5095799"/>
                <a:gd name="connsiteX42" fmla="*/ 16019 w 5395334"/>
                <a:gd name="connsiteY42" fmla="*/ 2468559 h 5095799"/>
                <a:gd name="connsiteX43" fmla="*/ 31570 w 5395334"/>
                <a:gd name="connsiteY43" fmla="*/ 2445493 h 5095799"/>
                <a:gd name="connsiteX44" fmla="*/ 31227 w 5395334"/>
                <a:gd name="connsiteY44" fmla="*/ 2442651 h 5095799"/>
                <a:gd name="connsiteX45" fmla="*/ 38498 w 5395334"/>
                <a:gd name="connsiteY45" fmla="*/ 2416779 h 5095799"/>
                <a:gd name="connsiteX46" fmla="*/ 1206211 w 5395334"/>
                <a:gd name="connsiteY46" fmla="*/ 136072 h 5095799"/>
                <a:gd name="connsiteX47" fmla="*/ 1222951 w 5395334"/>
                <a:gd name="connsiteY47" fmla="*/ 115048 h 5095799"/>
                <a:gd name="connsiteX48" fmla="*/ 1228889 w 5395334"/>
                <a:gd name="connsiteY48" fmla="*/ 111770 h 5095799"/>
                <a:gd name="connsiteX49" fmla="*/ 1251698 w 5395334"/>
                <a:gd name="connsiteY49" fmla="*/ 74176 h 5095799"/>
                <a:gd name="connsiteX50" fmla="*/ 1408985 w 5395334"/>
                <a:gd name="connsiteY50" fmla="*/ 1 h 5095799"/>
                <a:gd name="connsiteX51" fmla="*/ 1425049 w 5395334"/>
                <a:gd name="connsiteY51" fmla="*/ 1621 h 5095799"/>
                <a:gd name="connsiteX52" fmla="*/ 1454917 w 5395334"/>
                <a:gd name="connsiteY52" fmla="*/ 1621 h 509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395334" h="5095799">
                  <a:moveTo>
                    <a:pt x="1462942" y="0"/>
                  </a:moveTo>
                  <a:lnTo>
                    <a:pt x="3984988" y="0"/>
                  </a:lnTo>
                  <a:lnTo>
                    <a:pt x="3985441" y="92"/>
                  </a:lnTo>
                  <a:lnTo>
                    <a:pt x="3986349" y="0"/>
                  </a:lnTo>
                  <a:lnTo>
                    <a:pt x="3992111" y="871"/>
                  </a:lnTo>
                  <a:lnTo>
                    <a:pt x="4000743" y="1"/>
                  </a:lnTo>
                  <a:cubicBezTo>
                    <a:pt x="4064066" y="1"/>
                    <a:pt x="4120644" y="28876"/>
                    <a:pt x="4158030" y="74177"/>
                  </a:cubicBezTo>
                  <a:lnTo>
                    <a:pt x="4166080" y="87444"/>
                  </a:lnTo>
                  <a:lnTo>
                    <a:pt x="4186897" y="105256"/>
                  </a:lnTo>
                  <a:lnTo>
                    <a:pt x="4636731" y="990052"/>
                  </a:lnTo>
                  <a:lnTo>
                    <a:pt x="4637035" y="993958"/>
                  </a:lnTo>
                  <a:lnTo>
                    <a:pt x="5366099" y="2424827"/>
                  </a:lnTo>
                  <a:cubicBezTo>
                    <a:pt x="5370342" y="2433153"/>
                    <a:pt x="5372696" y="2441945"/>
                    <a:pt x="5373320" y="2450714"/>
                  </a:cubicBezTo>
                  <a:lnTo>
                    <a:pt x="5372392" y="2458289"/>
                  </a:lnTo>
                  <a:lnTo>
                    <a:pt x="5379316" y="2468559"/>
                  </a:lnTo>
                  <a:cubicBezTo>
                    <a:pt x="5389631" y="2492945"/>
                    <a:pt x="5395334" y="2519756"/>
                    <a:pt x="5395334" y="2547900"/>
                  </a:cubicBezTo>
                  <a:cubicBezTo>
                    <a:pt x="5395334" y="2576042"/>
                    <a:pt x="5389631" y="2602854"/>
                    <a:pt x="5379316" y="2627240"/>
                  </a:cubicBezTo>
                  <a:lnTo>
                    <a:pt x="5363764" y="2650306"/>
                  </a:lnTo>
                  <a:lnTo>
                    <a:pt x="5364107" y="2653148"/>
                  </a:lnTo>
                  <a:cubicBezTo>
                    <a:pt x="5363465" y="2661916"/>
                    <a:pt x="5361095" y="2670703"/>
                    <a:pt x="5356836" y="2679021"/>
                  </a:cubicBezTo>
                  <a:lnTo>
                    <a:pt x="4189123" y="4959727"/>
                  </a:lnTo>
                  <a:cubicBezTo>
                    <a:pt x="4184864" y="4968044"/>
                    <a:pt x="4179122" y="4975105"/>
                    <a:pt x="4172383" y="4980751"/>
                  </a:cubicBezTo>
                  <a:lnTo>
                    <a:pt x="4166445" y="4984029"/>
                  </a:lnTo>
                  <a:lnTo>
                    <a:pt x="4143637" y="5021623"/>
                  </a:lnTo>
                  <a:cubicBezTo>
                    <a:pt x="4106251" y="5066924"/>
                    <a:pt x="4049673" y="5095798"/>
                    <a:pt x="3986349" y="5095798"/>
                  </a:cubicBezTo>
                  <a:lnTo>
                    <a:pt x="3970285" y="5094179"/>
                  </a:lnTo>
                  <a:lnTo>
                    <a:pt x="3940417" y="5094179"/>
                  </a:lnTo>
                  <a:lnTo>
                    <a:pt x="3932392" y="5095799"/>
                  </a:lnTo>
                  <a:lnTo>
                    <a:pt x="1410346" y="5095799"/>
                  </a:lnTo>
                  <a:lnTo>
                    <a:pt x="1409893" y="5095708"/>
                  </a:lnTo>
                  <a:lnTo>
                    <a:pt x="1408985" y="5095799"/>
                  </a:lnTo>
                  <a:lnTo>
                    <a:pt x="1403223" y="5094928"/>
                  </a:lnTo>
                  <a:lnTo>
                    <a:pt x="1394591" y="5095798"/>
                  </a:lnTo>
                  <a:cubicBezTo>
                    <a:pt x="1310161" y="5095798"/>
                    <a:pt x="1237720" y="5044466"/>
                    <a:pt x="1206778" y="4971308"/>
                  </a:cubicBezTo>
                  <a:lnTo>
                    <a:pt x="1206697" y="4970904"/>
                  </a:lnTo>
                  <a:lnTo>
                    <a:pt x="1195395" y="4961234"/>
                  </a:lnTo>
                  <a:lnTo>
                    <a:pt x="838951" y="4260131"/>
                  </a:lnTo>
                  <a:lnTo>
                    <a:pt x="29235" y="2670972"/>
                  </a:lnTo>
                  <a:cubicBezTo>
                    <a:pt x="24992" y="2662646"/>
                    <a:pt x="22638" y="2653855"/>
                    <a:pt x="22014" y="2645085"/>
                  </a:cubicBezTo>
                  <a:lnTo>
                    <a:pt x="22942" y="2637511"/>
                  </a:lnTo>
                  <a:lnTo>
                    <a:pt x="16019" y="2627240"/>
                  </a:lnTo>
                  <a:cubicBezTo>
                    <a:pt x="5703" y="2602854"/>
                    <a:pt x="0" y="2576044"/>
                    <a:pt x="0" y="2547900"/>
                  </a:cubicBezTo>
                  <a:cubicBezTo>
                    <a:pt x="0" y="2519757"/>
                    <a:pt x="5703" y="2492945"/>
                    <a:pt x="16019" y="2468559"/>
                  </a:cubicBezTo>
                  <a:lnTo>
                    <a:pt x="31570" y="2445493"/>
                  </a:lnTo>
                  <a:lnTo>
                    <a:pt x="31227" y="2442651"/>
                  </a:lnTo>
                  <a:cubicBezTo>
                    <a:pt x="31869" y="2433883"/>
                    <a:pt x="34240" y="2425097"/>
                    <a:pt x="38498" y="2416779"/>
                  </a:cubicBezTo>
                  <a:lnTo>
                    <a:pt x="1206211" y="136072"/>
                  </a:lnTo>
                  <a:cubicBezTo>
                    <a:pt x="1210470" y="127755"/>
                    <a:pt x="1216212" y="120694"/>
                    <a:pt x="1222951" y="115048"/>
                  </a:cubicBezTo>
                  <a:lnTo>
                    <a:pt x="1228889" y="111770"/>
                  </a:lnTo>
                  <a:lnTo>
                    <a:pt x="1251698" y="74176"/>
                  </a:lnTo>
                  <a:cubicBezTo>
                    <a:pt x="1289084" y="28876"/>
                    <a:pt x="1345662" y="1"/>
                    <a:pt x="1408985" y="1"/>
                  </a:cubicBezTo>
                  <a:lnTo>
                    <a:pt x="1425049" y="1621"/>
                  </a:lnTo>
                  <a:lnTo>
                    <a:pt x="1454917" y="1621"/>
                  </a:lnTo>
                  <a:close/>
                </a:path>
              </a:pathLst>
            </a:custGeom>
            <a:blipFill dpi="0" rotWithShape="0">
              <a:blip r:embed="rId2"/>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21" name="Freeform: Shape 88">
              <a:extLst>
                <a:ext uri="{FF2B5EF4-FFF2-40B4-BE49-F238E27FC236}">
                  <a16:creationId xmlns:a16="http://schemas.microsoft.com/office/drawing/2014/main" id="{15F5D860-D04F-94F4-524C-69BC018EE1E6}"/>
                </a:ext>
              </a:extLst>
            </p:cNvPr>
            <p:cNvSpPr>
              <a:spLocks noChangeAspect="1"/>
            </p:cNvSpPr>
            <p:nvPr/>
          </p:nvSpPr>
          <p:spPr>
            <a:xfrm>
              <a:off x="1066800" y="1201447"/>
              <a:ext cx="2194560" cy="2072718"/>
            </a:xfrm>
            <a:custGeom>
              <a:avLst/>
              <a:gdLst>
                <a:gd name="connsiteX0" fmla="*/ 657832 w 2194560"/>
                <a:gd name="connsiteY0" fmla="*/ 129544 h 2072718"/>
                <a:gd name="connsiteX1" fmla="*/ 654976 w 2194560"/>
                <a:gd name="connsiteY1" fmla="*/ 130121 h 2072718"/>
                <a:gd name="connsiteX2" fmla="*/ 644346 w 2194560"/>
                <a:gd name="connsiteY2" fmla="*/ 130121 h 2072718"/>
                <a:gd name="connsiteX3" fmla="*/ 638628 w 2194560"/>
                <a:gd name="connsiteY3" fmla="*/ 129544 h 2072718"/>
                <a:gd name="connsiteX4" fmla="*/ 582649 w 2194560"/>
                <a:gd name="connsiteY4" fmla="*/ 155944 h 2072718"/>
                <a:gd name="connsiteX5" fmla="*/ 574531 w 2194560"/>
                <a:gd name="connsiteY5" fmla="*/ 169324 h 2072718"/>
                <a:gd name="connsiteX6" fmla="*/ 572418 w 2194560"/>
                <a:gd name="connsiteY6" fmla="*/ 170490 h 2072718"/>
                <a:gd name="connsiteX7" fmla="*/ 566460 w 2194560"/>
                <a:gd name="connsiteY7" fmla="*/ 177973 h 2072718"/>
                <a:gd name="connsiteX8" fmla="*/ 150862 w 2194560"/>
                <a:gd name="connsiteY8" fmla="*/ 989692 h 2072718"/>
                <a:gd name="connsiteX9" fmla="*/ 148274 w 2194560"/>
                <a:gd name="connsiteY9" fmla="*/ 998900 h 2072718"/>
                <a:gd name="connsiteX10" fmla="*/ 148396 w 2194560"/>
                <a:gd name="connsiteY10" fmla="*/ 999911 h 2072718"/>
                <a:gd name="connsiteX11" fmla="*/ 142861 w 2194560"/>
                <a:gd name="connsiteY11" fmla="*/ 1008121 h 2072718"/>
                <a:gd name="connsiteX12" fmla="*/ 137160 w 2194560"/>
                <a:gd name="connsiteY12" fmla="*/ 1036359 h 2072718"/>
                <a:gd name="connsiteX13" fmla="*/ 142861 w 2194560"/>
                <a:gd name="connsiteY13" fmla="*/ 1064596 h 2072718"/>
                <a:gd name="connsiteX14" fmla="*/ 145325 w 2194560"/>
                <a:gd name="connsiteY14" fmla="*/ 1068252 h 2072718"/>
                <a:gd name="connsiteX15" fmla="*/ 144995 w 2194560"/>
                <a:gd name="connsiteY15" fmla="*/ 1070948 h 2072718"/>
                <a:gd name="connsiteX16" fmla="*/ 147565 w 2194560"/>
                <a:gd name="connsiteY16" fmla="*/ 1080161 h 2072718"/>
                <a:gd name="connsiteX17" fmla="*/ 435749 w 2194560"/>
                <a:gd name="connsiteY17" fmla="*/ 1645753 h 2072718"/>
                <a:gd name="connsiteX18" fmla="*/ 562610 w 2194560"/>
                <a:gd name="connsiteY18" fmla="*/ 1895281 h 2072718"/>
                <a:gd name="connsiteX19" fmla="*/ 566633 w 2194560"/>
                <a:gd name="connsiteY19" fmla="*/ 1898722 h 2072718"/>
                <a:gd name="connsiteX20" fmla="*/ 566661 w 2194560"/>
                <a:gd name="connsiteY20" fmla="*/ 1898866 h 2072718"/>
                <a:gd name="connsiteX21" fmla="*/ 633506 w 2194560"/>
                <a:gd name="connsiteY21" fmla="*/ 1943173 h 2072718"/>
                <a:gd name="connsiteX22" fmla="*/ 636578 w 2194560"/>
                <a:gd name="connsiteY22" fmla="*/ 1942863 h 2072718"/>
                <a:gd name="connsiteX23" fmla="*/ 638628 w 2194560"/>
                <a:gd name="connsiteY23" fmla="*/ 1943173 h 2072718"/>
                <a:gd name="connsiteX24" fmla="*/ 638952 w 2194560"/>
                <a:gd name="connsiteY24" fmla="*/ 1943141 h 2072718"/>
                <a:gd name="connsiteX25" fmla="*/ 639113 w 2194560"/>
                <a:gd name="connsiteY25" fmla="*/ 1943173 h 2072718"/>
                <a:gd name="connsiteX26" fmla="*/ 1536728 w 2194560"/>
                <a:gd name="connsiteY26" fmla="*/ 1943173 h 2072718"/>
                <a:gd name="connsiteX27" fmla="*/ 1539584 w 2194560"/>
                <a:gd name="connsiteY27" fmla="*/ 1942597 h 2072718"/>
                <a:gd name="connsiteX28" fmla="*/ 1550214 w 2194560"/>
                <a:gd name="connsiteY28" fmla="*/ 1942597 h 2072718"/>
                <a:gd name="connsiteX29" fmla="*/ 1555932 w 2194560"/>
                <a:gd name="connsiteY29" fmla="*/ 1943173 h 2072718"/>
                <a:gd name="connsiteX30" fmla="*/ 1611912 w 2194560"/>
                <a:gd name="connsiteY30" fmla="*/ 1916773 h 2072718"/>
                <a:gd name="connsiteX31" fmla="*/ 1620029 w 2194560"/>
                <a:gd name="connsiteY31" fmla="*/ 1903393 h 2072718"/>
                <a:gd name="connsiteX32" fmla="*/ 1622143 w 2194560"/>
                <a:gd name="connsiteY32" fmla="*/ 1902227 h 2072718"/>
                <a:gd name="connsiteX33" fmla="*/ 1628100 w 2194560"/>
                <a:gd name="connsiteY33" fmla="*/ 1894744 h 2072718"/>
                <a:gd name="connsiteX34" fmla="*/ 2043698 w 2194560"/>
                <a:gd name="connsiteY34" fmla="*/ 1083026 h 2072718"/>
                <a:gd name="connsiteX35" fmla="*/ 2046286 w 2194560"/>
                <a:gd name="connsiteY35" fmla="*/ 1073817 h 2072718"/>
                <a:gd name="connsiteX36" fmla="*/ 2046164 w 2194560"/>
                <a:gd name="connsiteY36" fmla="*/ 1072806 h 2072718"/>
                <a:gd name="connsiteX37" fmla="*/ 2051699 w 2194560"/>
                <a:gd name="connsiteY37" fmla="*/ 1064596 h 2072718"/>
                <a:gd name="connsiteX38" fmla="*/ 2057400 w 2194560"/>
                <a:gd name="connsiteY38" fmla="*/ 1036359 h 2072718"/>
                <a:gd name="connsiteX39" fmla="*/ 2051699 w 2194560"/>
                <a:gd name="connsiteY39" fmla="*/ 1008121 h 2072718"/>
                <a:gd name="connsiteX40" fmla="*/ 2049235 w 2194560"/>
                <a:gd name="connsiteY40" fmla="*/ 1004466 h 2072718"/>
                <a:gd name="connsiteX41" fmla="*/ 2049565 w 2194560"/>
                <a:gd name="connsiteY41" fmla="*/ 1001770 h 2072718"/>
                <a:gd name="connsiteX42" fmla="*/ 2046995 w 2194560"/>
                <a:gd name="connsiteY42" fmla="*/ 992556 h 2072718"/>
                <a:gd name="connsiteX43" fmla="*/ 1787516 w 2194560"/>
                <a:gd name="connsiteY43" fmla="*/ 483300 h 2072718"/>
                <a:gd name="connsiteX44" fmla="*/ 1787408 w 2194560"/>
                <a:gd name="connsiteY44" fmla="*/ 481910 h 2072718"/>
                <a:gd name="connsiteX45" fmla="*/ 1627308 w 2194560"/>
                <a:gd name="connsiteY45" fmla="*/ 167005 h 2072718"/>
                <a:gd name="connsiteX46" fmla="*/ 1619899 w 2194560"/>
                <a:gd name="connsiteY46" fmla="*/ 160666 h 2072718"/>
                <a:gd name="connsiteX47" fmla="*/ 1617034 w 2194560"/>
                <a:gd name="connsiteY47" fmla="*/ 155944 h 2072718"/>
                <a:gd name="connsiteX48" fmla="*/ 1561055 w 2194560"/>
                <a:gd name="connsiteY48" fmla="*/ 129544 h 2072718"/>
                <a:gd name="connsiteX49" fmla="*/ 1557982 w 2194560"/>
                <a:gd name="connsiteY49" fmla="*/ 129854 h 2072718"/>
                <a:gd name="connsiteX50" fmla="*/ 1555932 w 2194560"/>
                <a:gd name="connsiteY50" fmla="*/ 129544 h 2072718"/>
                <a:gd name="connsiteX51" fmla="*/ 1555609 w 2194560"/>
                <a:gd name="connsiteY51" fmla="*/ 129577 h 2072718"/>
                <a:gd name="connsiteX52" fmla="*/ 1555447 w 2194560"/>
                <a:gd name="connsiteY52" fmla="*/ 129544 h 2072718"/>
                <a:gd name="connsiteX53" fmla="*/ 595054 w 2194560"/>
                <a:gd name="connsiteY53" fmla="*/ 0 h 2072718"/>
                <a:gd name="connsiteX54" fmla="*/ 1620900 w 2194560"/>
                <a:gd name="connsiteY54" fmla="*/ 0 h 2072718"/>
                <a:gd name="connsiteX55" fmla="*/ 1621084 w 2194560"/>
                <a:gd name="connsiteY55" fmla="*/ 38 h 2072718"/>
                <a:gd name="connsiteX56" fmla="*/ 1621453 w 2194560"/>
                <a:gd name="connsiteY56" fmla="*/ 0 h 2072718"/>
                <a:gd name="connsiteX57" fmla="*/ 1623797 w 2194560"/>
                <a:gd name="connsiteY57" fmla="*/ 354 h 2072718"/>
                <a:gd name="connsiteX58" fmla="*/ 1627308 w 2194560"/>
                <a:gd name="connsiteY58" fmla="*/ 1 h 2072718"/>
                <a:gd name="connsiteX59" fmla="*/ 1691285 w 2194560"/>
                <a:gd name="connsiteY59" fmla="*/ 30172 h 2072718"/>
                <a:gd name="connsiteX60" fmla="*/ 1694559 w 2194560"/>
                <a:gd name="connsiteY60" fmla="*/ 35568 h 2072718"/>
                <a:gd name="connsiteX61" fmla="*/ 1703027 w 2194560"/>
                <a:gd name="connsiteY61" fmla="*/ 42813 h 2072718"/>
                <a:gd name="connsiteX62" fmla="*/ 1885997 w 2194560"/>
                <a:gd name="connsiteY62" fmla="*/ 402704 h 2072718"/>
                <a:gd name="connsiteX63" fmla="*/ 1886121 w 2194560"/>
                <a:gd name="connsiteY63" fmla="*/ 404293 h 2072718"/>
                <a:gd name="connsiteX64" fmla="*/ 2182669 w 2194560"/>
                <a:gd name="connsiteY64" fmla="*/ 986299 h 2072718"/>
                <a:gd name="connsiteX65" fmla="*/ 2185606 w 2194560"/>
                <a:gd name="connsiteY65" fmla="*/ 996829 h 2072718"/>
                <a:gd name="connsiteX66" fmla="*/ 2185228 w 2194560"/>
                <a:gd name="connsiteY66" fmla="*/ 999910 h 2072718"/>
                <a:gd name="connsiteX67" fmla="*/ 2188045 w 2194560"/>
                <a:gd name="connsiteY67" fmla="*/ 1004087 h 2072718"/>
                <a:gd name="connsiteX68" fmla="*/ 2194560 w 2194560"/>
                <a:gd name="connsiteY68" fmla="*/ 1036359 h 2072718"/>
                <a:gd name="connsiteX69" fmla="*/ 2188045 w 2194560"/>
                <a:gd name="connsiteY69" fmla="*/ 1068631 h 2072718"/>
                <a:gd name="connsiteX70" fmla="*/ 2181719 w 2194560"/>
                <a:gd name="connsiteY70" fmla="*/ 1078013 h 2072718"/>
                <a:gd name="connsiteX71" fmla="*/ 2181858 w 2194560"/>
                <a:gd name="connsiteY71" fmla="*/ 1079169 h 2072718"/>
                <a:gd name="connsiteX72" fmla="*/ 2178901 w 2194560"/>
                <a:gd name="connsiteY72" fmla="*/ 1089693 h 2072718"/>
                <a:gd name="connsiteX73" fmla="*/ 1703932 w 2194560"/>
                <a:gd name="connsiteY73" fmla="*/ 2017371 h 2072718"/>
                <a:gd name="connsiteX74" fmla="*/ 1697123 w 2194560"/>
                <a:gd name="connsiteY74" fmla="*/ 2025922 h 2072718"/>
                <a:gd name="connsiteX75" fmla="*/ 1694708 w 2194560"/>
                <a:gd name="connsiteY75" fmla="*/ 2027256 h 2072718"/>
                <a:gd name="connsiteX76" fmla="*/ 1685430 w 2194560"/>
                <a:gd name="connsiteY76" fmla="*/ 2042547 h 2072718"/>
                <a:gd name="connsiteX77" fmla="*/ 1621453 w 2194560"/>
                <a:gd name="connsiteY77" fmla="*/ 2072718 h 2072718"/>
                <a:gd name="connsiteX78" fmla="*/ 1614919 w 2194560"/>
                <a:gd name="connsiteY78" fmla="*/ 2072059 h 2072718"/>
                <a:gd name="connsiteX79" fmla="*/ 1602770 w 2194560"/>
                <a:gd name="connsiteY79" fmla="*/ 2072059 h 2072718"/>
                <a:gd name="connsiteX80" fmla="*/ 1599506 w 2194560"/>
                <a:gd name="connsiteY80" fmla="*/ 2072718 h 2072718"/>
                <a:gd name="connsiteX81" fmla="*/ 573660 w 2194560"/>
                <a:gd name="connsiteY81" fmla="*/ 2072718 h 2072718"/>
                <a:gd name="connsiteX82" fmla="*/ 573476 w 2194560"/>
                <a:gd name="connsiteY82" fmla="*/ 2072681 h 2072718"/>
                <a:gd name="connsiteX83" fmla="*/ 573107 w 2194560"/>
                <a:gd name="connsiteY83" fmla="*/ 2072718 h 2072718"/>
                <a:gd name="connsiteX84" fmla="*/ 570763 w 2194560"/>
                <a:gd name="connsiteY84" fmla="*/ 2072364 h 2072718"/>
                <a:gd name="connsiteX85" fmla="*/ 567252 w 2194560"/>
                <a:gd name="connsiteY85" fmla="*/ 2072718 h 2072718"/>
                <a:gd name="connsiteX86" fmla="*/ 490859 w 2194560"/>
                <a:gd name="connsiteY86" fmla="*/ 2022081 h 2072718"/>
                <a:gd name="connsiteX87" fmla="*/ 490826 w 2194560"/>
                <a:gd name="connsiteY87" fmla="*/ 2021917 h 2072718"/>
                <a:gd name="connsiteX88" fmla="*/ 486229 w 2194560"/>
                <a:gd name="connsiteY88" fmla="*/ 2017984 h 2072718"/>
                <a:gd name="connsiteX89" fmla="*/ 341245 w 2194560"/>
                <a:gd name="connsiteY89" fmla="*/ 1732810 h 2072718"/>
                <a:gd name="connsiteX90" fmla="*/ 11891 w 2194560"/>
                <a:gd name="connsiteY90" fmla="*/ 1086419 h 2072718"/>
                <a:gd name="connsiteX91" fmla="*/ 8954 w 2194560"/>
                <a:gd name="connsiteY91" fmla="*/ 1075889 h 2072718"/>
                <a:gd name="connsiteX92" fmla="*/ 9332 w 2194560"/>
                <a:gd name="connsiteY92" fmla="*/ 1072809 h 2072718"/>
                <a:gd name="connsiteX93" fmla="*/ 6516 w 2194560"/>
                <a:gd name="connsiteY93" fmla="*/ 1068631 h 2072718"/>
                <a:gd name="connsiteX94" fmla="*/ 0 w 2194560"/>
                <a:gd name="connsiteY94" fmla="*/ 1036359 h 2072718"/>
                <a:gd name="connsiteX95" fmla="*/ 6516 w 2194560"/>
                <a:gd name="connsiteY95" fmla="*/ 1004087 h 2072718"/>
                <a:gd name="connsiteX96" fmla="*/ 12841 w 2194560"/>
                <a:gd name="connsiteY96" fmla="*/ 994705 h 2072718"/>
                <a:gd name="connsiteX97" fmla="*/ 12702 w 2194560"/>
                <a:gd name="connsiteY97" fmla="*/ 993549 h 2072718"/>
                <a:gd name="connsiteX98" fmla="*/ 15659 w 2194560"/>
                <a:gd name="connsiteY98" fmla="*/ 983026 h 2072718"/>
                <a:gd name="connsiteX99" fmla="*/ 490628 w 2194560"/>
                <a:gd name="connsiteY99" fmla="*/ 55347 h 2072718"/>
                <a:gd name="connsiteX100" fmla="*/ 497437 w 2194560"/>
                <a:gd name="connsiteY100" fmla="*/ 46796 h 2072718"/>
                <a:gd name="connsiteX101" fmla="*/ 499852 w 2194560"/>
                <a:gd name="connsiteY101" fmla="*/ 45463 h 2072718"/>
                <a:gd name="connsiteX102" fmla="*/ 509130 w 2194560"/>
                <a:gd name="connsiteY102" fmla="*/ 30171 h 2072718"/>
                <a:gd name="connsiteX103" fmla="*/ 573107 w 2194560"/>
                <a:gd name="connsiteY103" fmla="*/ 1 h 2072718"/>
                <a:gd name="connsiteX104" fmla="*/ 579641 w 2194560"/>
                <a:gd name="connsiteY104" fmla="*/ 659 h 2072718"/>
                <a:gd name="connsiteX105" fmla="*/ 591790 w 2194560"/>
                <a:gd name="connsiteY105" fmla="*/ 659 h 207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194560" h="2072718">
                  <a:moveTo>
                    <a:pt x="657832" y="129544"/>
                  </a:moveTo>
                  <a:lnTo>
                    <a:pt x="654976" y="130121"/>
                  </a:lnTo>
                  <a:lnTo>
                    <a:pt x="644346" y="130121"/>
                  </a:lnTo>
                  <a:lnTo>
                    <a:pt x="638628" y="129544"/>
                  </a:lnTo>
                  <a:cubicBezTo>
                    <a:pt x="616091" y="129544"/>
                    <a:pt x="595955" y="139821"/>
                    <a:pt x="582649" y="155944"/>
                  </a:cubicBezTo>
                  <a:lnTo>
                    <a:pt x="574531" y="169324"/>
                  </a:lnTo>
                  <a:lnTo>
                    <a:pt x="572418" y="170490"/>
                  </a:lnTo>
                  <a:cubicBezTo>
                    <a:pt x="570019" y="172500"/>
                    <a:pt x="567975" y="175013"/>
                    <a:pt x="566460" y="177973"/>
                  </a:cubicBezTo>
                  <a:lnTo>
                    <a:pt x="150862" y="989692"/>
                  </a:lnTo>
                  <a:cubicBezTo>
                    <a:pt x="149346" y="992652"/>
                    <a:pt x="148502" y="995779"/>
                    <a:pt x="148274" y="998900"/>
                  </a:cubicBezTo>
                  <a:lnTo>
                    <a:pt x="148396" y="999911"/>
                  </a:lnTo>
                  <a:lnTo>
                    <a:pt x="142861" y="1008121"/>
                  </a:lnTo>
                  <a:cubicBezTo>
                    <a:pt x="139190" y="1016800"/>
                    <a:pt x="137160" y="1026343"/>
                    <a:pt x="137160" y="1036359"/>
                  </a:cubicBezTo>
                  <a:cubicBezTo>
                    <a:pt x="137160" y="1046375"/>
                    <a:pt x="139190" y="1055917"/>
                    <a:pt x="142861" y="1064596"/>
                  </a:cubicBezTo>
                  <a:lnTo>
                    <a:pt x="145325" y="1068252"/>
                  </a:lnTo>
                  <a:lnTo>
                    <a:pt x="144995" y="1070948"/>
                  </a:lnTo>
                  <a:cubicBezTo>
                    <a:pt x="145217" y="1074069"/>
                    <a:pt x="146055" y="1077198"/>
                    <a:pt x="147565" y="1080161"/>
                  </a:cubicBezTo>
                  <a:lnTo>
                    <a:pt x="435749" y="1645753"/>
                  </a:lnTo>
                  <a:lnTo>
                    <a:pt x="562610" y="1895281"/>
                  </a:lnTo>
                  <a:lnTo>
                    <a:pt x="566633" y="1898722"/>
                  </a:lnTo>
                  <a:lnTo>
                    <a:pt x="566661" y="1898866"/>
                  </a:lnTo>
                  <a:cubicBezTo>
                    <a:pt x="577674" y="1924903"/>
                    <a:pt x="603456" y="1943173"/>
                    <a:pt x="633506" y="1943173"/>
                  </a:cubicBezTo>
                  <a:lnTo>
                    <a:pt x="636578" y="1942863"/>
                  </a:lnTo>
                  <a:lnTo>
                    <a:pt x="638628" y="1943173"/>
                  </a:lnTo>
                  <a:lnTo>
                    <a:pt x="638952" y="1943141"/>
                  </a:lnTo>
                  <a:lnTo>
                    <a:pt x="639113" y="1943173"/>
                  </a:lnTo>
                  <a:lnTo>
                    <a:pt x="1536728" y="1943173"/>
                  </a:lnTo>
                  <a:lnTo>
                    <a:pt x="1539584" y="1942597"/>
                  </a:lnTo>
                  <a:lnTo>
                    <a:pt x="1550214" y="1942597"/>
                  </a:lnTo>
                  <a:lnTo>
                    <a:pt x="1555932" y="1943173"/>
                  </a:lnTo>
                  <a:cubicBezTo>
                    <a:pt x="1578469" y="1943173"/>
                    <a:pt x="1598606" y="1932896"/>
                    <a:pt x="1611912" y="1916773"/>
                  </a:cubicBezTo>
                  <a:lnTo>
                    <a:pt x="1620029" y="1903393"/>
                  </a:lnTo>
                  <a:lnTo>
                    <a:pt x="1622143" y="1902227"/>
                  </a:lnTo>
                  <a:cubicBezTo>
                    <a:pt x="1624541" y="1900217"/>
                    <a:pt x="1626585" y="1897704"/>
                    <a:pt x="1628100" y="1894744"/>
                  </a:cubicBezTo>
                  <a:lnTo>
                    <a:pt x="2043698" y="1083026"/>
                  </a:lnTo>
                  <a:cubicBezTo>
                    <a:pt x="2045214" y="1080065"/>
                    <a:pt x="2046058" y="1076938"/>
                    <a:pt x="2046286" y="1073817"/>
                  </a:cubicBezTo>
                  <a:lnTo>
                    <a:pt x="2046164" y="1072806"/>
                  </a:lnTo>
                  <a:lnTo>
                    <a:pt x="2051699" y="1064596"/>
                  </a:lnTo>
                  <a:cubicBezTo>
                    <a:pt x="2055370" y="1055917"/>
                    <a:pt x="2057400" y="1046375"/>
                    <a:pt x="2057400" y="1036359"/>
                  </a:cubicBezTo>
                  <a:cubicBezTo>
                    <a:pt x="2057400" y="1026342"/>
                    <a:pt x="2055370" y="1016800"/>
                    <a:pt x="2051699" y="1008121"/>
                  </a:cubicBezTo>
                  <a:lnTo>
                    <a:pt x="2049235" y="1004466"/>
                  </a:lnTo>
                  <a:lnTo>
                    <a:pt x="2049565" y="1001770"/>
                  </a:lnTo>
                  <a:cubicBezTo>
                    <a:pt x="2049343" y="998649"/>
                    <a:pt x="2048505" y="995520"/>
                    <a:pt x="2046995" y="992556"/>
                  </a:cubicBezTo>
                  <a:lnTo>
                    <a:pt x="1787516" y="483300"/>
                  </a:lnTo>
                  <a:lnTo>
                    <a:pt x="1787408" y="481910"/>
                  </a:lnTo>
                  <a:lnTo>
                    <a:pt x="1627308" y="167005"/>
                  </a:lnTo>
                  <a:lnTo>
                    <a:pt x="1619899" y="160666"/>
                  </a:lnTo>
                  <a:lnTo>
                    <a:pt x="1617034" y="155944"/>
                  </a:lnTo>
                  <a:cubicBezTo>
                    <a:pt x="1603728" y="139821"/>
                    <a:pt x="1583592" y="129544"/>
                    <a:pt x="1561055" y="129544"/>
                  </a:cubicBezTo>
                  <a:lnTo>
                    <a:pt x="1557982" y="129854"/>
                  </a:lnTo>
                  <a:lnTo>
                    <a:pt x="1555932" y="129544"/>
                  </a:lnTo>
                  <a:lnTo>
                    <a:pt x="1555609" y="129577"/>
                  </a:lnTo>
                  <a:lnTo>
                    <a:pt x="1555447" y="129544"/>
                  </a:lnTo>
                  <a:close/>
                  <a:moveTo>
                    <a:pt x="595054" y="0"/>
                  </a:moveTo>
                  <a:lnTo>
                    <a:pt x="1620900" y="0"/>
                  </a:lnTo>
                  <a:lnTo>
                    <a:pt x="1621084" y="38"/>
                  </a:lnTo>
                  <a:lnTo>
                    <a:pt x="1621453" y="0"/>
                  </a:lnTo>
                  <a:lnTo>
                    <a:pt x="1623797" y="354"/>
                  </a:lnTo>
                  <a:lnTo>
                    <a:pt x="1627308" y="1"/>
                  </a:lnTo>
                  <a:cubicBezTo>
                    <a:pt x="1653065" y="1"/>
                    <a:pt x="1676078" y="11745"/>
                    <a:pt x="1691285" y="30172"/>
                  </a:cubicBezTo>
                  <a:lnTo>
                    <a:pt x="1694559" y="35568"/>
                  </a:lnTo>
                  <a:lnTo>
                    <a:pt x="1703027" y="42813"/>
                  </a:lnTo>
                  <a:lnTo>
                    <a:pt x="1885997" y="402704"/>
                  </a:lnTo>
                  <a:lnTo>
                    <a:pt x="1886121" y="404293"/>
                  </a:lnTo>
                  <a:lnTo>
                    <a:pt x="2182669" y="986299"/>
                  </a:lnTo>
                  <a:cubicBezTo>
                    <a:pt x="2184395" y="989686"/>
                    <a:pt x="2185352" y="993262"/>
                    <a:pt x="2185606" y="996829"/>
                  </a:cubicBezTo>
                  <a:lnTo>
                    <a:pt x="2185228" y="999910"/>
                  </a:lnTo>
                  <a:lnTo>
                    <a:pt x="2188045" y="1004087"/>
                  </a:lnTo>
                  <a:cubicBezTo>
                    <a:pt x="2192240" y="1014006"/>
                    <a:pt x="2194560" y="1024912"/>
                    <a:pt x="2194560" y="1036359"/>
                  </a:cubicBezTo>
                  <a:cubicBezTo>
                    <a:pt x="2194560" y="1047806"/>
                    <a:pt x="2192240" y="1058712"/>
                    <a:pt x="2188045" y="1068631"/>
                  </a:cubicBezTo>
                  <a:lnTo>
                    <a:pt x="2181719" y="1078013"/>
                  </a:lnTo>
                  <a:lnTo>
                    <a:pt x="2181858" y="1079169"/>
                  </a:lnTo>
                  <a:cubicBezTo>
                    <a:pt x="2181597" y="1082735"/>
                    <a:pt x="2180633" y="1086310"/>
                    <a:pt x="2178901" y="1089693"/>
                  </a:cubicBezTo>
                  <a:lnTo>
                    <a:pt x="1703932" y="2017371"/>
                  </a:lnTo>
                  <a:cubicBezTo>
                    <a:pt x="1702200" y="2020754"/>
                    <a:pt x="1699864" y="2023626"/>
                    <a:pt x="1697123" y="2025922"/>
                  </a:cubicBezTo>
                  <a:lnTo>
                    <a:pt x="1694708" y="2027256"/>
                  </a:lnTo>
                  <a:lnTo>
                    <a:pt x="1685430" y="2042547"/>
                  </a:lnTo>
                  <a:cubicBezTo>
                    <a:pt x="1670224" y="2060973"/>
                    <a:pt x="1647210" y="2072718"/>
                    <a:pt x="1621453" y="2072718"/>
                  </a:cubicBezTo>
                  <a:lnTo>
                    <a:pt x="1614919" y="2072059"/>
                  </a:lnTo>
                  <a:lnTo>
                    <a:pt x="1602770" y="2072059"/>
                  </a:lnTo>
                  <a:lnTo>
                    <a:pt x="1599506" y="2072718"/>
                  </a:lnTo>
                  <a:lnTo>
                    <a:pt x="573660" y="2072718"/>
                  </a:lnTo>
                  <a:lnTo>
                    <a:pt x="573476" y="2072681"/>
                  </a:lnTo>
                  <a:lnTo>
                    <a:pt x="573107" y="2072718"/>
                  </a:lnTo>
                  <a:lnTo>
                    <a:pt x="570763" y="2072364"/>
                  </a:lnTo>
                  <a:lnTo>
                    <a:pt x="567252" y="2072718"/>
                  </a:lnTo>
                  <a:cubicBezTo>
                    <a:pt x="532910" y="2072718"/>
                    <a:pt x="503444" y="2051838"/>
                    <a:pt x="490859" y="2022081"/>
                  </a:cubicBezTo>
                  <a:lnTo>
                    <a:pt x="490826" y="2021917"/>
                  </a:lnTo>
                  <a:lnTo>
                    <a:pt x="486229" y="2017984"/>
                  </a:lnTo>
                  <a:lnTo>
                    <a:pt x="341245" y="1732810"/>
                  </a:lnTo>
                  <a:lnTo>
                    <a:pt x="11891" y="1086419"/>
                  </a:lnTo>
                  <a:cubicBezTo>
                    <a:pt x="10166" y="1083032"/>
                    <a:pt x="9208" y="1079457"/>
                    <a:pt x="8954" y="1075889"/>
                  </a:cubicBezTo>
                  <a:lnTo>
                    <a:pt x="9332" y="1072809"/>
                  </a:lnTo>
                  <a:lnTo>
                    <a:pt x="6516" y="1068631"/>
                  </a:lnTo>
                  <a:cubicBezTo>
                    <a:pt x="2320" y="1058712"/>
                    <a:pt x="0" y="1047807"/>
                    <a:pt x="0" y="1036359"/>
                  </a:cubicBezTo>
                  <a:cubicBezTo>
                    <a:pt x="0" y="1024912"/>
                    <a:pt x="2320" y="1014006"/>
                    <a:pt x="6516" y="1004087"/>
                  </a:cubicBezTo>
                  <a:lnTo>
                    <a:pt x="12841" y="994705"/>
                  </a:lnTo>
                  <a:lnTo>
                    <a:pt x="12702" y="993549"/>
                  </a:lnTo>
                  <a:cubicBezTo>
                    <a:pt x="12963" y="989983"/>
                    <a:pt x="13927" y="986409"/>
                    <a:pt x="15659" y="983026"/>
                  </a:cubicBezTo>
                  <a:lnTo>
                    <a:pt x="490628" y="55347"/>
                  </a:lnTo>
                  <a:cubicBezTo>
                    <a:pt x="492360" y="51965"/>
                    <a:pt x="494696" y="49092"/>
                    <a:pt x="497437" y="46796"/>
                  </a:cubicBezTo>
                  <a:lnTo>
                    <a:pt x="499852" y="45463"/>
                  </a:lnTo>
                  <a:lnTo>
                    <a:pt x="509130" y="30171"/>
                  </a:lnTo>
                  <a:cubicBezTo>
                    <a:pt x="524337" y="11745"/>
                    <a:pt x="547350" y="1"/>
                    <a:pt x="573107" y="1"/>
                  </a:cubicBezTo>
                  <a:lnTo>
                    <a:pt x="579641" y="659"/>
                  </a:lnTo>
                  <a:lnTo>
                    <a:pt x="591790" y="659"/>
                  </a:lnTo>
                  <a:close/>
                </a:path>
              </a:pathLst>
            </a:custGeom>
            <a:solidFill>
              <a:srgbClr val="5C9AD3"/>
            </a:solidFill>
            <a:ln>
              <a:noFill/>
            </a:ln>
            <a:effectLst>
              <a:outerShdw blurRad="762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4800" b="1" dirty="0"/>
            </a:p>
          </p:txBody>
        </p:sp>
      </p:grpSp>
      <p:pic>
        <p:nvPicPr>
          <p:cNvPr id="22" name="Picture 2" descr="Ordinateur icônes femme, femme d'affaires, personnes, logo png | PNGEgg">
            <a:extLst>
              <a:ext uri="{FF2B5EF4-FFF2-40B4-BE49-F238E27FC236}">
                <a16:creationId xmlns:a16="http://schemas.microsoft.com/office/drawing/2014/main" id="{2BA3029F-B9DD-0DB0-3415-7D78B80B8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445" y="1689194"/>
            <a:ext cx="2107887" cy="20487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6" name="Group 86">
            <a:extLst>
              <a:ext uri="{FF2B5EF4-FFF2-40B4-BE49-F238E27FC236}">
                <a16:creationId xmlns:a16="http://schemas.microsoft.com/office/drawing/2014/main" id="{C1371F01-A152-F172-90A8-1297F1CC9C28}"/>
              </a:ext>
            </a:extLst>
          </p:cNvPr>
          <p:cNvGrpSpPr/>
          <p:nvPr/>
        </p:nvGrpSpPr>
        <p:grpSpPr>
          <a:xfrm rot="5400000">
            <a:off x="3199088" y="1617336"/>
            <a:ext cx="2133421" cy="2107887"/>
            <a:chOff x="1066800" y="1201447"/>
            <a:chExt cx="2194560" cy="2072718"/>
          </a:xfrm>
        </p:grpSpPr>
        <p:sp>
          <p:nvSpPr>
            <p:cNvPr id="27" name="Freeform: Shape 87">
              <a:extLst>
                <a:ext uri="{FF2B5EF4-FFF2-40B4-BE49-F238E27FC236}">
                  <a16:creationId xmlns:a16="http://schemas.microsoft.com/office/drawing/2014/main" id="{A804D6FF-CB35-AA28-D472-28A98BC8D689}"/>
                </a:ext>
              </a:extLst>
            </p:cNvPr>
            <p:cNvSpPr>
              <a:spLocks noChangeAspect="1"/>
            </p:cNvSpPr>
            <p:nvPr/>
          </p:nvSpPr>
          <p:spPr>
            <a:xfrm>
              <a:off x="1153850" y="1298178"/>
              <a:ext cx="2011680" cy="1899992"/>
            </a:xfrm>
            <a:custGeom>
              <a:avLst/>
              <a:gdLst>
                <a:gd name="connsiteX0" fmla="*/ 1462942 w 5395334"/>
                <a:gd name="connsiteY0" fmla="*/ 0 h 5095799"/>
                <a:gd name="connsiteX1" fmla="*/ 3984988 w 5395334"/>
                <a:gd name="connsiteY1" fmla="*/ 0 h 5095799"/>
                <a:gd name="connsiteX2" fmla="*/ 3985441 w 5395334"/>
                <a:gd name="connsiteY2" fmla="*/ 92 h 5095799"/>
                <a:gd name="connsiteX3" fmla="*/ 3986349 w 5395334"/>
                <a:gd name="connsiteY3" fmla="*/ 0 h 5095799"/>
                <a:gd name="connsiteX4" fmla="*/ 3992111 w 5395334"/>
                <a:gd name="connsiteY4" fmla="*/ 871 h 5095799"/>
                <a:gd name="connsiteX5" fmla="*/ 4000743 w 5395334"/>
                <a:gd name="connsiteY5" fmla="*/ 1 h 5095799"/>
                <a:gd name="connsiteX6" fmla="*/ 4158030 w 5395334"/>
                <a:gd name="connsiteY6" fmla="*/ 74177 h 5095799"/>
                <a:gd name="connsiteX7" fmla="*/ 4166080 w 5395334"/>
                <a:gd name="connsiteY7" fmla="*/ 87444 h 5095799"/>
                <a:gd name="connsiteX8" fmla="*/ 4186897 w 5395334"/>
                <a:gd name="connsiteY8" fmla="*/ 105256 h 5095799"/>
                <a:gd name="connsiteX9" fmla="*/ 4636731 w 5395334"/>
                <a:gd name="connsiteY9" fmla="*/ 990052 h 5095799"/>
                <a:gd name="connsiteX10" fmla="*/ 4637035 w 5395334"/>
                <a:gd name="connsiteY10" fmla="*/ 993958 h 5095799"/>
                <a:gd name="connsiteX11" fmla="*/ 5366099 w 5395334"/>
                <a:gd name="connsiteY11" fmla="*/ 2424827 h 5095799"/>
                <a:gd name="connsiteX12" fmla="*/ 5373320 w 5395334"/>
                <a:gd name="connsiteY12" fmla="*/ 2450714 h 5095799"/>
                <a:gd name="connsiteX13" fmla="*/ 5372392 w 5395334"/>
                <a:gd name="connsiteY13" fmla="*/ 2458289 h 5095799"/>
                <a:gd name="connsiteX14" fmla="*/ 5379316 w 5395334"/>
                <a:gd name="connsiteY14" fmla="*/ 2468559 h 5095799"/>
                <a:gd name="connsiteX15" fmla="*/ 5395334 w 5395334"/>
                <a:gd name="connsiteY15" fmla="*/ 2547900 h 5095799"/>
                <a:gd name="connsiteX16" fmla="*/ 5379316 w 5395334"/>
                <a:gd name="connsiteY16" fmla="*/ 2627240 h 5095799"/>
                <a:gd name="connsiteX17" fmla="*/ 5363764 w 5395334"/>
                <a:gd name="connsiteY17" fmla="*/ 2650306 h 5095799"/>
                <a:gd name="connsiteX18" fmla="*/ 5364107 w 5395334"/>
                <a:gd name="connsiteY18" fmla="*/ 2653148 h 5095799"/>
                <a:gd name="connsiteX19" fmla="*/ 5356836 w 5395334"/>
                <a:gd name="connsiteY19" fmla="*/ 2679021 h 5095799"/>
                <a:gd name="connsiteX20" fmla="*/ 4189123 w 5395334"/>
                <a:gd name="connsiteY20" fmla="*/ 4959727 h 5095799"/>
                <a:gd name="connsiteX21" fmla="*/ 4172383 w 5395334"/>
                <a:gd name="connsiteY21" fmla="*/ 4980751 h 5095799"/>
                <a:gd name="connsiteX22" fmla="*/ 4166445 w 5395334"/>
                <a:gd name="connsiteY22" fmla="*/ 4984029 h 5095799"/>
                <a:gd name="connsiteX23" fmla="*/ 4143637 w 5395334"/>
                <a:gd name="connsiteY23" fmla="*/ 5021623 h 5095799"/>
                <a:gd name="connsiteX24" fmla="*/ 3986349 w 5395334"/>
                <a:gd name="connsiteY24" fmla="*/ 5095798 h 5095799"/>
                <a:gd name="connsiteX25" fmla="*/ 3970285 w 5395334"/>
                <a:gd name="connsiteY25" fmla="*/ 5094179 h 5095799"/>
                <a:gd name="connsiteX26" fmla="*/ 3940417 w 5395334"/>
                <a:gd name="connsiteY26" fmla="*/ 5094179 h 5095799"/>
                <a:gd name="connsiteX27" fmla="*/ 3932392 w 5395334"/>
                <a:gd name="connsiteY27" fmla="*/ 5095799 h 5095799"/>
                <a:gd name="connsiteX28" fmla="*/ 1410346 w 5395334"/>
                <a:gd name="connsiteY28" fmla="*/ 5095799 h 5095799"/>
                <a:gd name="connsiteX29" fmla="*/ 1409893 w 5395334"/>
                <a:gd name="connsiteY29" fmla="*/ 5095708 h 5095799"/>
                <a:gd name="connsiteX30" fmla="*/ 1408985 w 5395334"/>
                <a:gd name="connsiteY30" fmla="*/ 5095799 h 5095799"/>
                <a:gd name="connsiteX31" fmla="*/ 1403223 w 5395334"/>
                <a:gd name="connsiteY31" fmla="*/ 5094928 h 5095799"/>
                <a:gd name="connsiteX32" fmla="*/ 1394591 w 5395334"/>
                <a:gd name="connsiteY32" fmla="*/ 5095798 h 5095799"/>
                <a:gd name="connsiteX33" fmla="*/ 1206778 w 5395334"/>
                <a:gd name="connsiteY33" fmla="*/ 4971308 h 5095799"/>
                <a:gd name="connsiteX34" fmla="*/ 1206697 w 5395334"/>
                <a:gd name="connsiteY34" fmla="*/ 4970904 h 5095799"/>
                <a:gd name="connsiteX35" fmla="*/ 1195395 w 5395334"/>
                <a:gd name="connsiteY35" fmla="*/ 4961234 h 5095799"/>
                <a:gd name="connsiteX36" fmla="*/ 838951 w 5395334"/>
                <a:gd name="connsiteY36" fmla="*/ 4260131 h 5095799"/>
                <a:gd name="connsiteX37" fmla="*/ 29235 w 5395334"/>
                <a:gd name="connsiteY37" fmla="*/ 2670972 h 5095799"/>
                <a:gd name="connsiteX38" fmla="*/ 22014 w 5395334"/>
                <a:gd name="connsiteY38" fmla="*/ 2645085 h 5095799"/>
                <a:gd name="connsiteX39" fmla="*/ 22942 w 5395334"/>
                <a:gd name="connsiteY39" fmla="*/ 2637511 h 5095799"/>
                <a:gd name="connsiteX40" fmla="*/ 16019 w 5395334"/>
                <a:gd name="connsiteY40" fmla="*/ 2627240 h 5095799"/>
                <a:gd name="connsiteX41" fmla="*/ 0 w 5395334"/>
                <a:gd name="connsiteY41" fmla="*/ 2547900 h 5095799"/>
                <a:gd name="connsiteX42" fmla="*/ 16019 w 5395334"/>
                <a:gd name="connsiteY42" fmla="*/ 2468559 h 5095799"/>
                <a:gd name="connsiteX43" fmla="*/ 31570 w 5395334"/>
                <a:gd name="connsiteY43" fmla="*/ 2445493 h 5095799"/>
                <a:gd name="connsiteX44" fmla="*/ 31227 w 5395334"/>
                <a:gd name="connsiteY44" fmla="*/ 2442651 h 5095799"/>
                <a:gd name="connsiteX45" fmla="*/ 38498 w 5395334"/>
                <a:gd name="connsiteY45" fmla="*/ 2416779 h 5095799"/>
                <a:gd name="connsiteX46" fmla="*/ 1206211 w 5395334"/>
                <a:gd name="connsiteY46" fmla="*/ 136072 h 5095799"/>
                <a:gd name="connsiteX47" fmla="*/ 1222951 w 5395334"/>
                <a:gd name="connsiteY47" fmla="*/ 115048 h 5095799"/>
                <a:gd name="connsiteX48" fmla="*/ 1228889 w 5395334"/>
                <a:gd name="connsiteY48" fmla="*/ 111770 h 5095799"/>
                <a:gd name="connsiteX49" fmla="*/ 1251698 w 5395334"/>
                <a:gd name="connsiteY49" fmla="*/ 74176 h 5095799"/>
                <a:gd name="connsiteX50" fmla="*/ 1408985 w 5395334"/>
                <a:gd name="connsiteY50" fmla="*/ 1 h 5095799"/>
                <a:gd name="connsiteX51" fmla="*/ 1425049 w 5395334"/>
                <a:gd name="connsiteY51" fmla="*/ 1621 h 5095799"/>
                <a:gd name="connsiteX52" fmla="*/ 1454917 w 5395334"/>
                <a:gd name="connsiteY52" fmla="*/ 1621 h 509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395334" h="5095799">
                  <a:moveTo>
                    <a:pt x="1462942" y="0"/>
                  </a:moveTo>
                  <a:lnTo>
                    <a:pt x="3984988" y="0"/>
                  </a:lnTo>
                  <a:lnTo>
                    <a:pt x="3985441" y="92"/>
                  </a:lnTo>
                  <a:lnTo>
                    <a:pt x="3986349" y="0"/>
                  </a:lnTo>
                  <a:lnTo>
                    <a:pt x="3992111" y="871"/>
                  </a:lnTo>
                  <a:lnTo>
                    <a:pt x="4000743" y="1"/>
                  </a:lnTo>
                  <a:cubicBezTo>
                    <a:pt x="4064066" y="1"/>
                    <a:pt x="4120644" y="28876"/>
                    <a:pt x="4158030" y="74177"/>
                  </a:cubicBezTo>
                  <a:lnTo>
                    <a:pt x="4166080" y="87444"/>
                  </a:lnTo>
                  <a:lnTo>
                    <a:pt x="4186897" y="105256"/>
                  </a:lnTo>
                  <a:lnTo>
                    <a:pt x="4636731" y="990052"/>
                  </a:lnTo>
                  <a:lnTo>
                    <a:pt x="4637035" y="993958"/>
                  </a:lnTo>
                  <a:lnTo>
                    <a:pt x="5366099" y="2424827"/>
                  </a:lnTo>
                  <a:cubicBezTo>
                    <a:pt x="5370342" y="2433153"/>
                    <a:pt x="5372696" y="2441945"/>
                    <a:pt x="5373320" y="2450714"/>
                  </a:cubicBezTo>
                  <a:lnTo>
                    <a:pt x="5372392" y="2458289"/>
                  </a:lnTo>
                  <a:lnTo>
                    <a:pt x="5379316" y="2468559"/>
                  </a:lnTo>
                  <a:cubicBezTo>
                    <a:pt x="5389631" y="2492945"/>
                    <a:pt x="5395334" y="2519756"/>
                    <a:pt x="5395334" y="2547900"/>
                  </a:cubicBezTo>
                  <a:cubicBezTo>
                    <a:pt x="5395334" y="2576042"/>
                    <a:pt x="5389631" y="2602854"/>
                    <a:pt x="5379316" y="2627240"/>
                  </a:cubicBezTo>
                  <a:lnTo>
                    <a:pt x="5363764" y="2650306"/>
                  </a:lnTo>
                  <a:lnTo>
                    <a:pt x="5364107" y="2653148"/>
                  </a:lnTo>
                  <a:cubicBezTo>
                    <a:pt x="5363465" y="2661916"/>
                    <a:pt x="5361095" y="2670703"/>
                    <a:pt x="5356836" y="2679021"/>
                  </a:cubicBezTo>
                  <a:lnTo>
                    <a:pt x="4189123" y="4959727"/>
                  </a:lnTo>
                  <a:cubicBezTo>
                    <a:pt x="4184864" y="4968044"/>
                    <a:pt x="4179122" y="4975105"/>
                    <a:pt x="4172383" y="4980751"/>
                  </a:cubicBezTo>
                  <a:lnTo>
                    <a:pt x="4166445" y="4984029"/>
                  </a:lnTo>
                  <a:lnTo>
                    <a:pt x="4143637" y="5021623"/>
                  </a:lnTo>
                  <a:cubicBezTo>
                    <a:pt x="4106251" y="5066924"/>
                    <a:pt x="4049673" y="5095798"/>
                    <a:pt x="3986349" y="5095798"/>
                  </a:cubicBezTo>
                  <a:lnTo>
                    <a:pt x="3970285" y="5094179"/>
                  </a:lnTo>
                  <a:lnTo>
                    <a:pt x="3940417" y="5094179"/>
                  </a:lnTo>
                  <a:lnTo>
                    <a:pt x="3932392" y="5095799"/>
                  </a:lnTo>
                  <a:lnTo>
                    <a:pt x="1410346" y="5095799"/>
                  </a:lnTo>
                  <a:lnTo>
                    <a:pt x="1409893" y="5095708"/>
                  </a:lnTo>
                  <a:lnTo>
                    <a:pt x="1408985" y="5095799"/>
                  </a:lnTo>
                  <a:lnTo>
                    <a:pt x="1403223" y="5094928"/>
                  </a:lnTo>
                  <a:lnTo>
                    <a:pt x="1394591" y="5095798"/>
                  </a:lnTo>
                  <a:cubicBezTo>
                    <a:pt x="1310161" y="5095798"/>
                    <a:pt x="1237720" y="5044466"/>
                    <a:pt x="1206778" y="4971308"/>
                  </a:cubicBezTo>
                  <a:lnTo>
                    <a:pt x="1206697" y="4970904"/>
                  </a:lnTo>
                  <a:lnTo>
                    <a:pt x="1195395" y="4961234"/>
                  </a:lnTo>
                  <a:lnTo>
                    <a:pt x="838951" y="4260131"/>
                  </a:lnTo>
                  <a:lnTo>
                    <a:pt x="29235" y="2670972"/>
                  </a:lnTo>
                  <a:cubicBezTo>
                    <a:pt x="24992" y="2662646"/>
                    <a:pt x="22638" y="2653855"/>
                    <a:pt x="22014" y="2645085"/>
                  </a:cubicBezTo>
                  <a:lnTo>
                    <a:pt x="22942" y="2637511"/>
                  </a:lnTo>
                  <a:lnTo>
                    <a:pt x="16019" y="2627240"/>
                  </a:lnTo>
                  <a:cubicBezTo>
                    <a:pt x="5703" y="2602854"/>
                    <a:pt x="0" y="2576044"/>
                    <a:pt x="0" y="2547900"/>
                  </a:cubicBezTo>
                  <a:cubicBezTo>
                    <a:pt x="0" y="2519757"/>
                    <a:pt x="5703" y="2492945"/>
                    <a:pt x="16019" y="2468559"/>
                  </a:cubicBezTo>
                  <a:lnTo>
                    <a:pt x="31570" y="2445493"/>
                  </a:lnTo>
                  <a:lnTo>
                    <a:pt x="31227" y="2442651"/>
                  </a:lnTo>
                  <a:cubicBezTo>
                    <a:pt x="31869" y="2433883"/>
                    <a:pt x="34240" y="2425097"/>
                    <a:pt x="38498" y="2416779"/>
                  </a:cubicBezTo>
                  <a:lnTo>
                    <a:pt x="1206211" y="136072"/>
                  </a:lnTo>
                  <a:cubicBezTo>
                    <a:pt x="1210470" y="127755"/>
                    <a:pt x="1216212" y="120694"/>
                    <a:pt x="1222951" y="115048"/>
                  </a:cubicBezTo>
                  <a:lnTo>
                    <a:pt x="1228889" y="111770"/>
                  </a:lnTo>
                  <a:lnTo>
                    <a:pt x="1251698" y="74176"/>
                  </a:lnTo>
                  <a:cubicBezTo>
                    <a:pt x="1289084" y="28876"/>
                    <a:pt x="1345662" y="1"/>
                    <a:pt x="1408985" y="1"/>
                  </a:cubicBezTo>
                  <a:lnTo>
                    <a:pt x="1425049" y="1621"/>
                  </a:lnTo>
                  <a:lnTo>
                    <a:pt x="1454917" y="1621"/>
                  </a:lnTo>
                  <a:close/>
                </a:path>
              </a:pathLst>
            </a:custGeom>
            <a:blipFill dpi="0" rotWithShape="0">
              <a:blip r:embed="rId2"/>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28" name="Freeform: Shape 88">
              <a:extLst>
                <a:ext uri="{FF2B5EF4-FFF2-40B4-BE49-F238E27FC236}">
                  <a16:creationId xmlns:a16="http://schemas.microsoft.com/office/drawing/2014/main" id="{408E17AB-65E5-DA6F-2820-7DEF3AA99853}"/>
                </a:ext>
              </a:extLst>
            </p:cNvPr>
            <p:cNvSpPr>
              <a:spLocks noChangeAspect="1"/>
            </p:cNvSpPr>
            <p:nvPr/>
          </p:nvSpPr>
          <p:spPr>
            <a:xfrm>
              <a:off x="1066800" y="1201447"/>
              <a:ext cx="2194560" cy="2072718"/>
            </a:xfrm>
            <a:custGeom>
              <a:avLst/>
              <a:gdLst>
                <a:gd name="connsiteX0" fmla="*/ 657832 w 2194560"/>
                <a:gd name="connsiteY0" fmla="*/ 129544 h 2072718"/>
                <a:gd name="connsiteX1" fmla="*/ 654976 w 2194560"/>
                <a:gd name="connsiteY1" fmla="*/ 130121 h 2072718"/>
                <a:gd name="connsiteX2" fmla="*/ 644346 w 2194560"/>
                <a:gd name="connsiteY2" fmla="*/ 130121 h 2072718"/>
                <a:gd name="connsiteX3" fmla="*/ 638628 w 2194560"/>
                <a:gd name="connsiteY3" fmla="*/ 129544 h 2072718"/>
                <a:gd name="connsiteX4" fmla="*/ 582649 w 2194560"/>
                <a:gd name="connsiteY4" fmla="*/ 155944 h 2072718"/>
                <a:gd name="connsiteX5" fmla="*/ 574531 w 2194560"/>
                <a:gd name="connsiteY5" fmla="*/ 169324 h 2072718"/>
                <a:gd name="connsiteX6" fmla="*/ 572418 w 2194560"/>
                <a:gd name="connsiteY6" fmla="*/ 170490 h 2072718"/>
                <a:gd name="connsiteX7" fmla="*/ 566460 w 2194560"/>
                <a:gd name="connsiteY7" fmla="*/ 177973 h 2072718"/>
                <a:gd name="connsiteX8" fmla="*/ 150862 w 2194560"/>
                <a:gd name="connsiteY8" fmla="*/ 989692 h 2072718"/>
                <a:gd name="connsiteX9" fmla="*/ 148274 w 2194560"/>
                <a:gd name="connsiteY9" fmla="*/ 998900 h 2072718"/>
                <a:gd name="connsiteX10" fmla="*/ 148396 w 2194560"/>
                <a:gd name="connsiteY10" fmla="*/ 999911 h 2072718"/>
                <a:gd name="connsiteX11" fmla="*/ 142861 w 2194560"/>
                <a:gd name="connsiteY11" fmla="*/ 1008121 h 2072718"/>
                <a:gd name="connsiteX12" fmla="*/ 137160 w 2194560"/>
                <a:gd name="connsiteY12" fmla="*/ 1036359 h 2072718"/>
                <a:gd name="connsiteX13" fmla="*/ 142861 w 2194560"/>
                <a:gd name="connsiteY13" fmla="*/ 1064596 h 2072718"/>
                <a:gd name="connsiteX14" fmla="*/ 145325 w 2194560"/>
                <a:gd name="connsiteY14" fmla="*/ 1068252 h 2072718"/>
                <a:gd name="connsiteX15" fmla="*/ 144995 w 2194560"/>
                <a:gd name="connsiteY15" fmla="*/ 1070948 h 2072718"/>
                <a:gd name="connsiteX16" fmla="*/ 147565 w 2194560"/>
                <a:gd name="connsiteY16" fmla="*/ 1080161 h 2072718"/>
                <a:gd name="connsiteX17" fmla="*/ 435749 w 2194560"/>
                <a:gd name="connsiteY17" fmla="*/ 1645753 h 2072718"/>
                <a:gd name="connsiteX18" fmla="*/ 562610 w 2194560"/>
                <a:gd name="connsiteY18" fmla="*/ 1895281 h 2072718"/>
                <a:gd name="connsiteX19" fmla="*/ 566633 w 2194560"/>
                <a:gd name="connsiteY19" fmla="*/ 1898722 h 2072718"/>
                <a:gd name="connsiteX20" fmla="*/ 566661 w 2194560"/>
                <a:gd name="connsiteY20" fmla="*/ 1898866 h 2072718"/>
                <a:gd name="connsiteX21" fmla="*/ 633506 w 2194560"/>
                <a:gd name="connsiteY21" fmla="*/ 1943173 h 2072718"/>
                <a:gd name="connsiteX22" fmla="*/ 636578 w 2194560"/>
                <a:gd name="connsiteY22" fmla="*/ 1942863 h 2072718"/>
                <a:gd name="connsiteX23" fmla="*/ 638628 w 2194560"/>
                <a:gd name="connsiteY23" fmla="*/ 1943173 h 2072718"/>
                <a:gd name="connsiteX24" fmla="*/ 638952 w 2194560"/>
                <a:gd name="connsiteY24" fmla="*/ 1943141 h 2072718"/>
                <a:gd name="connsiteX25" fmla="*/ 639113 w 2194560"/>
                <a:gd name="connsiteY25" fmla="*/ 1943173 h 2072718"/>
                <a:gd name="connsiteX26" fmla="*/ 1536728 w 2194560"/>
                <a:gd name="connsiteY26" fmla="*/ 1943173 h 2072718"/>
                <a:gd name="connsiteX27" fmla="*/ 1539584 w 2194560"/>
                <a:gd name="connsiteY27" fmla="*/ 1942597 h 2072718"/>
                <a:gd name="connsiteX28" fmla="*/ 1550214 w 2194560"/>
                <a:gd name="connsiteY28" fmla="*/ 1942597 h 2072718"/>
                <a:gd name="connsiteX29" fmla="*/ 1555932 w 2194560"/>
                <a:gd name="connsiteY29" fmla="*/ 1943173 h 2072718"/>
                <a:gd name="connsiteX30" fmla="*/ 1611912 w 2194560"/>
                <a:gd name="connsiteY30" fmla="*/ 1916773 h 2072718"/>
                <a:gd name="connsiteX31" fmla="*/ 1620029 w 2194560"/>
                <a:gd name="connsiteY31" fmla="*/ 1903393 h 2072718"/>
                <a:gd name="connsiteX32" fmla="*/ 1622143 w 2194560"/>
                <a:gd name="connsiteY32" fmla="*/ 1902227 h 2072718"/>
                <a:gd name="connsiteX33" fmla="*/ 1628100 w 2194560"/>
                <a:gd name="connsiteY33" fmla="*/ 1894744 h 2072718"/>
                <a:gd name="connsiteX34" fmla="*/ 2043698 w 2194560"/>
                <a:gd name="connsiteY34" fmla="*/ 1083026 h 2072718"/>
                <a:gd name="connsiteX35" fmla="*/ 2046286 w 2194560"/>
                <a:gd name="connsiteY35" fmla="*/ 1073817 h 2072718"/>
                <a:gd name="connsiteX36" fmla="*/ 2046164 w 2194560"/>
                <a:gd name="connsiteY36" fmla="*/ 1072806 h 2072718"/>
                <a:gd name="connsiteX37" fmla="*/ 2051699 w 2194560"/>
                <a:gd name="connsiteY37" fmla="*/ 1064596 h 2072718"/>
                <a:gd name="connsiteX38" fmla="*/ 2057400 w 2194560"/>
                <a:gd name="connsiteY38" fmla="*/ 1036359 h 2072718"/>
                <a:gd name="connsiteX39" fmla="*/ 2051699 w 2194560"/>
                <a:gd name="connsiteY39" fmla="*/ 1008121 h 2072718"/>
                <a:gd name="connsiteX40" fmla="*/ 2049235 w 2194560"/>
                <a:gd name="connsiteY40" fmla="*/ 1004466 h 2072718"/>
                <a:gd name="connsiteX41" fmla="*/ 2049565 w 2194560"/>
                <a:gd name="connsiteY41" fmla="*/ 1001770 h 2072718"/>
                <a:gd name="connsiteX42" fmla="*/ 2046995 w 2194560"/>
                <a:gd name="connsiteY42" fmla="*/ 992556 h 2072718"/>
                <a:gd name="connsiteX43" fmla="*/ 1787516 w 2194560"/>
                <a:gd name="connsiteY43" fmla="*/ 483300 h 2072718"/>
                <a:gd name="connsiteX44" fmla="*/ 1787408 w 2194560"/>
                <a:gd name="connsiteY44" fmla="*/ 481910 h 2072718"/>
                <a:gd name="connsiteX45" fmla="*/ 1627308 w 2194560"/>
                <a:gd name="connsiteY45" fmla="*/ 167005 h 2072718"/>
                <a:gd name="connsiteX46" fmla="*/ 1619899 w 2194560"/>
                <a:gd name="connsiteY46" fmla="*/ 160666 h 2072718"/>
                <a:gd name="connsiteX47" fmla="*/ 1617034 w 2194560"/>
                <a:gd name="connsiteY47" fmla="*/ 155944 h 2072718"/>
                <a:gd name="connsiteX48" fmla="*/ 1561055 w 2194560"/>
                <a:gd name="connsiteY48" fmla="*/ 129544 h 2072718"/>
                <a:gd name="connsiteX49" fmla="*/ 1557982 w 2194560"/>
                <a:gd name="connsiteY49" fmla="*/ 129854 h 2072718"/>
                <a:gd name="connsiteX50" fmla="*/ 1555932 w 2194560"/>
                <a:gd name="connsiteY50" fmla="*/ 129544 h 2072718"/>
                <a:gd name="connsiteX51" fmla="*/ 1555609 w 2194560"/>
                <a:gd name="connsiteY51" fmla="*/ 129577 h 2072718"/>
                <a:gd name="connsiteX52" fmla="*/ 1555447 w 2194560"/>
                <a:gd name="connsiteY52" fmla="*/ 129544 h 2072718"/>
                <a:gd name="connsiteX53" fmla="*/ 595054 w 2194560"/>
                <a:gd name="connsiteY53" fmla="*/ 0 h 2072718"/>
                <a:gd name="connsiteX54" fmla="*/ 1620900 w 2194560"/>
                <a:gd name="connsiteY54" fmla="*/ 0 h 2072718"/>
                <a:gd name="connsiteX55" fmla="*/ 1621084 w 2194560"/>
                <a:gd name="connsiteY55" fmla="*/ 38 h 2072718"/>
                <a:gd name="connsiteX56" fmla="*/ 1621453 w 2194560"/>
                <a:gd name="connsiteY56" fmla="*/ 0 h 2072718"/>
                <a:gd name="connsiteX57" fmla="*/ 1623797 w 2194560"/>
                <a:gd name="connsiteY57" fmla="*/ 354 h 2072718"/>
                <a:gd name="connsiteX58" fmla="*/ 1627308 w 2194560"/>
                <a:gd name="connsiteY58" fmla="*/ 1 h 2072718"/>
                <a:gd name="connsiteX59" fmla="*/ 1691285 w 2194560"/>
                <a:gd name="connsiteY59" fmla="*/ 30172 h 2072718"/>
                <a:gd name="connsiteX60" fmla="*/ 1694559 w 2194560"/>
                <a:gd name="connsiteY60" fmla="*/ 35568 h 2072718"/>
                <a:gd name="connsiteX61" fmla="*/ 1703027 w 2194560"/>
                <a:gd name="connsiteY61" fmla="*/ 42813 h 2072718"/>
                <a:gd name="connsiteX62" fmla="*/ 1885997 w 2194560"/>
                <a:gd name="connsiteY62" fmla="*/ 402704 h 2072718"/>
                <a:gd name="connsiteX63" fmla="*/ 1886121 w 2194560"/>
                <a:gd name="connsiteY63" fmla="*/ 404293 h 2072718"/>
                <a:gd name="connsiteX64" fmla="*/ 2182669 w 2194560"/>
                <a:gd name="connsiteY64" fmla="*/ 986299 h 2072718"/>
                <a:gd name="connsiteX65" fmla="*/ 2185606 w 2194560"/>
                <a:gd name="connsiteY65" fmla="*/ 996829 h 2072718"/>
                <a:gd name="connsiteX66" fmla="*/ 2185228 w 2194560"/>
                <a:gd name="connsiteY66" fmla="*/ 999910 h 2072718"/>
                <a:gd name="connsiteX67" fmla="*/ 2188045 w 2194560"/>
                <a:gd name="connsiteY67" fmla="*/ 1004087 h 2072718"/>
                <a:gd name="connsiteX68" fmla="*/ 2194560 w 2194560"/>
                <a:gd name="connsiteY68" fmla="*/ 1036359 h 2072718"/>
                <a:gd name="connsiteX69" fmla="*/ 2188045 w 2194560"/>
                <a:gd name="connsiteY69" fmla="*/ 1068631 h 2072718"/>
                <a:gd name="connsiteX70" fmla="*/ 2181719 w 2194560"/>
                <a:gd name="connsiteY70" fmla="*/ 1078013 h 2072718"/>
                <a:gd name="connsiteX71" fmla="*/ 2181858 w 2194560"/>
                <a:gd name="connsiteY71" fmla="*/ 1079169 h 2072718"/>
                <a:gd name="connsiteX72" fmla="*/ 2178901 w 2194560"/>
                <a:gd name="connsiteY72" fmla="*/ 1089693 h 2072718"/>
                <a:gd name="connsiteX73" fmla="*/ 1703932 w 2194560"/>
                <a:gd name="connsiteY73" fmla="*/ 2017371 h 2072718"/>
                <a:gd name="connsiteX74" fmla="*/ 1697123 w 2194560"/>
                <a:gd name="connsiteY74" fmla="*/ 2025922 h 2072718"/>
                <a:gd name="connsiteX75" fmla="*/ 1694708 w 2194560"/>
                <a:gd name="connsiteY75" fmla="*/ 2027256 h 2072718"/>
                <a:gd name="connsiteX76" fmla="*/ 1685430 w 2194560"/>
                <a:gd name="connsiteY76" fmla="*/ 2042547 h 2072718"/>
                <a:gd name="connsiteX77" fmla="*/ 1621453 w 2194560"/>
                <a:gd name="connsiteY77" fmla="*/ 2072718 h 2072718"/>
                <a:gd name="connsiteX78" fmla="*/ 1614919 w 2194560"/>
                <a:gd name="connsiteY78" fmla="*/ 2072059 h 2072718"/>
                <a:gd name="connsiteX79" fmla="*/ 1602770 w 2194560"/>
                <a:gd name="connsiteY79" fmla="*/ 2072059 h 2072718"/>
                <a:gd name="connsiteX80" fmla="*/ 1599506 w 2194560"/>
                <a:gd name="connsiteY80" fmla="*/ 2072718 h 2072718"/>
                <a:gd name="connsiteX81" fmla="*/ 573660 w 2194560"/>
                <a:gd name="connsiteY81" fmla="*/ 2072718 h 2072718"/>
                <a:gd name="connsiteX82" fmla="*/ 573476 w 2194560"/>
                <a:gd name="connsiteY82" fmla="*/ 2072681 h 2072718"/>
                <a:gd name="connsiteX83" fmla="*/ 573107 w 2194560"/>
                <a:gd name="connsiteY83" fmla="*/ 2072718 h 2072718"/>
                <a:gd name="connsiteX84" fmla="*/ 570763 w 2194560"/>
                <a:gd name="connsiteY84" fmla="*/ 2072364 h 2072718"/>
                <a:gd name="connsiteX85" fmla="*/ 567252 w 2194560"/>
                <a:gd name="connsiteY85" fmla="*/ 2072718 h 2072718"/>
                <a:gd name="connsiteX86" fmla="*/ 490859 w 2194560"/>
                <a:gd name="connsiteY86" fmla="*/ 2022081 h 2072718"/>
                <a:gd name="connsiteX87" fmla="*/ 490826 w 2194560"/>
                <a:gd name="connsiteY87" fmla="*/ 2021917 h 2072718"/>
                <a:gd name="connsiteX88" fmla="*/ 486229 w 2194560"/>
                <a:gd name="connsiteY88" fmla="*/ 2017984 h 2072718"/>
                <a:gd name="connsiteX89" fmla="*/ 341245 w 2194560"/>
                <a:gd name="connsiteY89" fmla="*/ 1732810 h 2072718"/>
                <a:gd name="connsiteX90" fmla="*/ 11891 w 2194560"/>
                <a:gd name="connsiteY90" fmla="*/ 1086419 h 2072718"/>
                <a:gd name="connsiteX91" fmla="*/ 8954 w 2194560"/>
                <a:gd name="connsiteY91" fmla="*/ 1075889 h 2072718"/>
                <a:gd name="connsiteX92" fmla="*/ 9332 w 2194560"/>
                <a:gd name="connsiteY92" fmla="*/ 1072809 h 2072718"/>
                <a:gd name="connsiteX93" fmla="*/ 6516 w 2194560"/>
                <a:gd name="connsiteY93" fmla="*/ 1068631 h 2072718"/>
                <a:gd name="connsiteX94" fmla="*/ 0 w 2194560"/>
                <a:gd name="connsiteY94" fmla="*/ 1036359 h 2072718"/>
                <a:gd name="connsiteX95" fmla="*/ 6516 w 2194560"/>
                <a:gd name="connsiteY95" fmla="*/ 1004087 h 2072718"/>
                <a:gd name="connsiteX96" fmla="*/ 12841 w 2194560"/>
                <a:gd name="connsiteY96" fmla="*/ 994705 h 2072718"/>
                <a:gd name="connsiteX97" fmla="*/ 12702 w 2194560"/>
                <a:gd name="connsiteY97" fmla="*/ 993549 h 2072718"/>
                <a:gd name="connsiteX98" fmla="*/ 15659 w 2194560"/>
                <a:gd name="connsiteY98" fmla="*/ 983026 h 2072718"/>
                <a:gd name="connsiteX99" fmla="*/ 490628 w 2194560"/>
                <a:gd name="connsiteY99" fmla="*/ 55347 h 2072718"/>
                <a:gd name="connsiteX100" fmla="*/ 497437 w 2194560"/>
                <a:gd name="connsiteY100" fmla="*/ 46796 h 2072718"/>
                <a:gd name="connsiteX101" fmla="*/ 499852 w 2194560"/>
                <a:gd name="connsiteY101" fmla="*/ 45463 h 2072718"/>
                <a:gd name="connsiteX102" fmla="*/ 509130 w 2194560"/>
                <a:gd name="connsiteY102" fmla="*/ 30171 h 2072718"/>
                <a:gd name="connsiteX103" fmla="*/ 573107 w 2194560"/>
                <a:gd name="connsiteY103" fmla="*/ 1 h 2072718"/>
                <a:gd name="connsiteX104" fmla="*/ 579641 w 2194560"/>
                <a:gd name="connsiteY104" fmla="*/ 659 h 2072718"/>
                <a:gd name="connsiteX105" fmla="*/ 591790 w 2194560"/>
                <a:gd name="connsiteY105" fmla="*/ 659 h 207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194560" h="2072718">
                  <a:moveTo>
                    <a:pt x="657832" y="129544"/>
                  </a:moveTo>
                  <a:lnTo>
                    <a:pt x="654976" y="130121"/>
                  </a:lnTo>
                  <a:lnTo>
                    <a:pt x="644346" y="130121"/>
                  </a:lnTo>
                  <a:lnTo>
                    <a:pt x="638628" y="129544"/>
                  </a:lnTo>
                  <a:cubicBezTo>
                    <a:pt x="616091" y="129544"/>
                    <a:pt x="595955" y="139821"/>
                    <a:pt x="582649" y="155944"/>
                  </a:cubicBezTo>
                  <a:lnTo>
                    <a:pt x="574531" y="169324"/>
                  </a:lnTo>
                  <a:lnTo>
                    <a:pt x="572418" y="170490"/>
                  </a:lnTo>
                  <a:cubicBezTo>
                    <a:pt x="570019" y="172500"/>
                    <a:pt x="567975" y="175013"/>
                    <a:pt x="566460" y="177973"/>
                  </a:cubicBezTo>
                  <a:lnTo>
                    <a:pt x="150862" y="989692"/>
                  </a:lnTo>
                  <a:cubicBezTo>
                    <a:pt x="149346" y="992652"/>
                    <a:pt x="148502" y="995779"/>
                    <a:pt x="148274" y="998900"/>
                  </a:cubicBezTo>
                  <a:lnTo>
                    <a:pt x="148396" y="999911"/>
                  </a:lnTo>
                  <a:lnTo>
                    <a:pt x="142861" y="1008121"/>
                  </a:lnTo>
                  <a:cubicBezTo>
                    <a:pt x="139190" y="1016800"/>
                    <a:pt x="137160" y="1026343"/>
                    <a:pt x="137160" y="1036359"/>
                  </a:cubicBezTo>
                  <a:cubicBezTo>
                    <a:pt x="137160" y="1046375"/>
                    <a:pt x="139190" y="1055917"/>
                    <a:pt x="142861" y="1064596"/>
                  </a:cubicBezTo>
                  <a:lnTo>
                    <a:pt x="145325" y="1068252"/>
                  </a:lnTo>
                  <a:lnTo>
                    <a:pt x="144995" y="1070948"/>
                  </a:lnTo>
                  <a:cubicBezTo>
                    <a:pt x="145217" y="1074069"/>
                    <a:pt x="146055" y="1077198"/>
                    <a:pt x="147565" y="1080161"/>
                  </a:cubicBezTo>
                  <a:lnTo>
                    <a:pt x="435749" y="1645753"/>
                  </a:lnTo>
                  <a:lnTo>
                    <a:pt x="562610" y="1895281"/>
                  </a:lnTo>
                  <a:lnTo>
                    <a:pt x="566633" y="1898722"/>
                  </a:lnTo>
                  <a:lnTo>
                    <a:pt x="566661" y="1898866"/>
                  </a:lnTo>
                  <a:cubicBezTo>
                    <a:pt x="577674" y="1924903"/>
                    <a:pt x="603456" y="1943173"/>
                    <a:pt x="633506" y="1943173"/>
                  </a:cubicBezTo>
                  <a:lnTo>
                    <a:pt x="636578" y="1942863"/>
                  </a:lnTo>
                  <a:lnTo>
                    <a:pt x="638628" y="1943173"/>
                  </a:lnTo>
                  <a:lnTo>
                    <a:pt x="638952" y="1943141"/>
                  </a:lnTo>
                  <a:lnTo>
                    <a:pt x="639113" y="1943173"/>
                  </a:lnTo>
                  <a:lnTo>
                    <a:pt x="1536728" y="1943173"/>
                  </a:lnTo>
                  <a:lnTo>
                    <a:pt x="1539584" y="1942597"/>
                  </a:lnTo>
                  <a:lnTo>
                    <a:pt x="1550214" y="1942597"/>
                  </a:lnTo>
                  <a:lnTo>
                    <a:pt x="1555932" y="1943173"/>
                  </a:lnTo>
                  <a:cubicBezTo>
                    <a:pt x="1578469" y="1943173"/>
                    <a:pt x="1598606" y="1932896"/>
                    <a:pt x="1611912" y="1916773"/>
                  </a:cubicBezTo>
                  <a:lnTo>
                    <a:pt x="1620029" y="1903393"/>
                  </a:lnTo>
                  <a:lnTo>
                    <a:pt x="1622143" y="1902227"/>
                  </a:lnTo>
                  <a:cubicBezTo>
                    <a:pt x="1624541" y="1900217"/>
                    <a:pt x="1626585" y="1897704"/>
                    <a:pt x="1628100" y="1894744"/>
                  </a:cubicBezTo>
                  <a:lnTo>
                    <a:pt x="2043698" y="1083026"/>
                  </a:lnTo>
                  <a:cubicBezTo>
                    <a:pt x="2045214" y="1080065"/>
                    <a:pt x="2046058" y="1076938"/>
                    <a:pt x="2046286" y="1073817"/>
                  </a:cubicBezTo>
                  <a:lnTo>
                    <a:pt x="2046164" y="1072806"/>
                  </a:lnTo>
                  <a:lnTo>
                    <a:pt x="2051699" y="1064596"/>
                  </a:lnTo>
                  <a:cubicBezTo>
                    <a:pt x="2055370" y="1055917"/>
                    <a:pt x="2057400" y="1046375"/>
                    <a:pt x="2057400" y="1036359"/>
                  </a:cubicBezTo>
                  <a:cubicBezTo>
                    <a:pt x="2057400" y="1026342"/>
                    <a:pt x="2055370" y="1016800"/>
                    <a:pt x="2051699" y="1008121"/>
                  </a:cubicBezTo>
                  <a:lnTo>
                    <a:pt x="2049235" y="1004466"/>
                  </a:lnTo>
                  <a:lnTo>
                    <a:pt x="2049565" y="1001770"/>
                  </a:lnTo>
                  <a:cubicBezTo>
                    <a:pt x="2049343" y="998649"/>
                    <a:pt x="2048505" y="995520"/>
                    <a:pt x="2046995" y="992556"/>
                  </a:cubicBezTo>
                  <a:lnTo>
                    <a:pt x="1787516" y="483300"/>
                  </a:lnTo>
                  <a:lnTo>
                    <a:pt x="1787408" y="481910"/>
                  </a:lnTo>
                  <a:lnTo>
                    <a:pt x="1627308" y="167005"/>
                  </a:lnTo>
                  <a:lnTo>
                    <a:pt x="1619899" y="160666"/>
                  </a:lnTo>
                  <a:lnTo>
                    <a:pt x="1617034" y="155944"/>
                  </a:lnTo>
                  <a:cubicBezTo>
                    <a:pt x="1603728" y="139821"/>
                    <a:pt x="1583592" y="129544"/>
                    <a:pt x="1561055" y="129544"/>
                  </a:cubicBezTo>
                  <a:lnTo>
                    <a:pt x="1557982" y="129854"/>
                  </a:lnTo>
                  <a:lnTo>
                    <a:pt x="1555932" y="129544"/>
                  </a:lnTo>
                  <a:lnTo>
                    <a:pt x="1555609" y="129577"/>
                  </a:lnTo>
                  <a:lnTo>
                    <a:pt x="1555447" y="129544"/>
                  </a:lnTo>
                  <a:close/>
                  <a:moveTo>
                    <a:pt x="595054" y="0"/>
                  </a:moveTo>
                  <a:lnTo>
                    <a:pt x="1620900" y="0"/>
                  </a:lnTo>
                  <a:lnTo>
                    <a:pt x="1621084" y="38"/>
                  </a:lnTo>
                  <a:lnTo>
                    <a:pt x="1621453" y="0"/>
                  </a:lnTo>
                  <a:lnTo>
                    <a:pt x="1623797" y="354"/>
                  </a:lnTo>
                  <a:lnTo>
                    <a:pt x="1627308" y="1"/>
                  </a:lnTo>
                  <a:cubicBezTo>
                    <a:pt x="1653065" y="1"/>
                    <a:pt x="1676078" y="11745"/>
                    <a:pt x="1691285" y="30172"/>
                  </a:cubicBezTo>
                  <a:lnTo>
                    <a:pt x="1694559" y="35568"/>
                  </a:lnTo>
                  <a:lnTo>
                    <a:pt x="1703027" y="42813"/>
                  </a:lnTo>
                  <a:lnTo>
                    <a:pt x="1885997" y="402704"/>
                  </a:lnTo>
                  <a:lnTo>
                    <a:pt x="1886121" y="404293"/>
                  </a:lnTo>
                  <a:lnTo>
                    <a:pt x="2182669" y="986299"/>
                  </a:lnTo>
                  <a:cubicBezTo>
                    <a:pt x="2184395" y="989686"/>
                    <a:pt x="2185352" y="993262"/>
                    <a:pt x="2185606" y="996829"/>
                  </a:cubicBezTo>
                  <a:lnTo>
                    <a:pt x="2185228" y="999910"/>
                  </a:lnTo>
                  <a:lnTo>
                    <a:pt x="2188045" y="1004087"/>
                  </a:lnTo>
                  <a:cubicBezTo>
                    <a:pt x="2192240" y="1014006"/>
                    <a:pt x="2194560" y="1024912"/>
                    <a:pt x="2194560" y="1036359"/>
                  </a:cubicBezTo>
                  <a:cubicBezTo>
                    <a:pt x="2194560" y="1047806"/>
                    <a:pt x="2192240" y="1058712"/>
                    <a:pt x="2188045" y="1068631"/>
                  </a:cubicBezTo>
                  <a:lnTo>
                    <a:pt x="2181719" y="1078013"/>
                  </a:lnTo>
                  <a:lnTo>
                    <a:pt x="2181858" y="1079169"/>
                  </a:lnTo>
                  <a:cubicBezTo>
                    <a:pt x="2181597" y="1082735"/>
                    <a:pt x="2180633" y="1086310"/>
                    <a:pt x="2178901" y="1089693"/>
                  </a:cubicBezTo>
                  <a:lnTo>
                    <a:pt x="1703932" y="2017371"/>
                  </a:lnTo>
                  <a:cubicBezTo>
                    <a:pt x="1702200" y="2020754"/>
                    <a:pt x="1699864" y="2023626"/>
                    <a:pt x="1697123" y="2025922"/>
                  </a:cubicBezTo>
                  <a:lnTo>
                    <a:pt x="1694708" y="2027256"/>
                  </a:lnTo>
                  <a:lnTo>
                    <a:pt x="1685430" y="2042547"/>
                  </a:lnTo>
                  <a:cubicBezTo>
                    <a:pt x="1670224" y="2060973"/>
                    <a:pt x="1647210" y="2072718"/>
                    <a:pt x="1621453" y="2072718"/>
                  </a:cubicBezTo>
                  <a:lnTo>
                    <a:pt x="1614919" y="2072059"/>
                  </a:lnTo>
                  <a:lnTo>
                    <a:pt x="1602770" y="2072059"/>
                  </a:lnTo>
                  <a:lnTo>
                    <a:pt x="1599506" y="2072718"/>
                  </a:lnTo>
                  <a:lnTo>
                    <a:pt x="573660" y="2072718"/>
                  </a:lnTo>
                  <a:lnTo>
                    <a:pt x="573476" y="2072681"/>
                  </a:lnTo>
                  <a:lnTo>
                    <a:pt x="573107" y="2072718"/>
                  </a:lnTo>
                  <a:lnTo>
                    <a:pt x="570763" y="2072364"/>
                  </a:lnTo>
                  <a:lnTo>
                    <a:pt x="567252" y="2072718"/>
                  </a:lnTo>
                  <a:cubicBezTo>
                    <a:pt x="532910" y="2072718"/>
                    <a:pt x="503444" y="2051838"/>
                    <a:pt x="490859" y="2022081"/>
                  </a:cubicBezTo>
                  <a:lnTo>
                    <a:pt x="490826" y="2021917"/>
                  </a:lnTo>
                  <a:lnTo>
                    <a:pt x="486229" y="2017984"/>
                  </a:lnTo>
                  <a:lnTo>
                    <a:pt x="341245" y="1732810"/>
                  </a:lnTo>
                  <a:lnTo>
                    <a:pt x="11891" y="1086419"/>
                  </a:lnTo>
                  <a:cubicBezTo>
                    <a:pt x="10166" y="1083032"/>
                    <a:pt x="9208" y="1079457"/>
                    <a:pt x="8954" y="1075889"/>
                  </a:cubicBezTo>
                  <a:lnTo>
                    <a:pt x="9332" y="1072809"/>
                  </a:lnTo>
                  <a:lnTo>
                    <a:pt x="6516" y="1068631"/>
                  </a:lnTo>
                  <a:cubicBezTo>
                    <a:pt x="2320" y="1058712"/>
                    <a:pt x="0" y="1047807"/>
                    <a:pt x="0" y="1036359"/>
                  </a:cubicBezTo>
                  <a:cubicBezTo>
                    <a:pt x="0" y="1024912"/>
                    <a:pt x="2320" y="1014006"/>
                    <a:pt x="6516" y="1004087"/>
                  </a:cubicBezTo>
                  <a:lnTo>
                    <a:pt x="12841" y="994705"/>
                  </a:lnTo>
                  <a:lnTo>
                    <a:pt x="12702" y="993549"/>
                  </a:lnTo>
                  <a:cubicBezTo>
                    <a:pt x="12963" y="989983"/>
                    <a:pt x="13927" y="986409"/>
                    <a:pt x="15659" y="983026"/>
                  </a:cubicBezTo>
                  <a:lnTo>
                    <a:pt x="490628" y="55347"/>
                  </a:lnTo>
                  <a:cubicBezTo>
                    <a:pt x="492360" y="51965"/>
                    <a:pt x="494696" y="49092"/>
                    <a:pt x="497437" y="46796"/>
                  </a:cubicBezTo>
                  <a:lnTo>
                    <a:pt x="499852" y="45463"/>
                  </a:lnTo>
                  <a:lnTo>
                    <a:pt x="509130" y="30171"/>
                  </a:lnTo>
                  <a:cubicBezTo>
                    <a:pt x="524337" y="11745"/>
                    <a:pt x="547350" y="1"/>
                    <a:pt x="573107" y="1"/>
                  </a:cubicBezTo>
                  <a:lnTo>
                    <a:pt x="579641" y="659"/>
                  </a:lnTo>
                  <a:lnTo>
                    <a:pt x="591790" y="659"/>
                  </a:lnTo>
                  <a:close/>
                </a:path>
              </a:pathLst>
            </a:custGeom>
            <a:solidFill>
              <a:srgbClr val="5C9AD3"/>
            </a:solidFill>
            <a:ln>
              <a:noFill/>
            </a:ln>
            <a:effectLst>
              <a:outerShdw blurRad="762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4800" b="1" dirty="0"/>
            </a:p>
          </p:txBody>
        </p:sp>
      </p:grpSp>
    </p:spTree>
    <p:extLst>
      <p:ext uri="{BB962C8B-B14F-4D97-AF65-F5344CB8AC3E}">
        <p14:creationId xmlns:p14="http://schemas.microsoft.com/office/powerpoint/2010/main" val="1935743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fltVal val="0"/>
                                          </p:val>
                                        </p:tav>
                                        <p:tav tm="100000">
                                          <p:val>
                                            <p:strVal val="#ppt_w"/>
                                          </p:val>
                                        </p:tav>
                                      </p:tavLst>
                                    </p:anim>
                                    <p:anim calcmode="lin" valueType="num">
                                      <p:cBhvr>
                                        <p:cTn id="15" dur="1000" fill="hold"/>
                                        <p:tgtEl>
                                          <p:spTgt spid="19"/>
                                        </p:tgtEl>
                                        <p:attrNameLst>
                                          <p:attrName>ppt_h</p:attrName>
                                        </p:attrNameLst>
                                      </p:cBhvr>
                                      <p:tavLst>
                                        <p:tav tm="0">
                                          <p:val>
                                            <p:fltVal val="0"/>
                                          </p:val>
                                        </p:tav>
                                        <p:tav tm="100000">
                                          <p:val>
                                            <p:strVal val="#ppt_h"/>
                                          </p:val>
                                        </p:tav>
                                      </p:tavLst>
                                    </p:anim>
                                    <p:anim calcmode="lin" valueType="num">
                                      <p:cBhvr>
                                        <p:cTn id="16" dur="1000" fill="hold"/>
                                        <p:tgtEl>
                                          <p:spTgt spid="19"/>
                                        </p:tgtEl>
                                        <p:attrNameLst>
                                          <p:attrName>style.rotation</p:attrName>
                                        </p:attrNameLst>
                                      </p:cBhvr>
                                      <p:tavLst>
                                        <p:tav tm="0">
                                          <p:val>
                                            <p:fltVal val="90"/>
                                          </p:val>
                                        </p:tav>
                                        <p:tav tm="100000">
                                          <p:val>
                                            <p:fltVal val="0"/>
                                          </p:val>
                                        </p:tav>
                                      </p:tavLst>
                                    </p:anim>
                                    <p:animEffect transition="in" filter="fade">
                                      <p:cBhvr>
                                        <p:cTn id="17" dur="1000"/>
                                        <p:tgtEl>
                                          <p:spTgt spid="19"/>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1000" fill="hold"/>
                                        <p:tgtEl>
                                          <p:spTgt spid="26"/>
                                        </p:tgtEl>
                                        <p:attrNameLst>
                                          <p:attrName>ppt_w</p:attrName>
                                        </p:attrNameLst>
                                      </p:cBhvr>
                                      <p:tavLst>
                                        <p:tav tm="0">
                                          <p:val>
                                            <p:fltVal val="0"/>
                                          </p:val>
                                        </p:tav>
                                        <p:tav tm="100000">
                                          <p:val>
                                            <p:strVal val="#ppt_w"/>
                                          </p:val>
                                        </p:tav>
                                      </p:tavLst>
                                    </p:anim>
                                    <p:anim calcmode="lin" valueType="num">
                                      <p:cBhvr>
                                        <p:cTn id="22" dur="1000" fill="hold"/>
                                        <p:tgtEl>
                                          <p:spTgt spid="26"/>
                                        </p:tgtEl>
                                        <p:attrNameLst>
                                          <p:attrName>ppt_h</p:attrName>
                                        </p:attrNameLst>
                                      </p:cBhvr>
                                      <p:tavLst>
                                        <p:tav tm="0">
                                          <p:val>
                                            <p:fltVal val="0"/>
                                          </p:val>
                                        </p:tav>
                                        <p:tav tm="100000">
                                          <p:val>
                                            <p:strVal val="#ppt_h"/>
                                          </p:val>
                                        </p:tav>
                                      </p:tavLst>
                                    </p:anim>
                                    <p:anim calcmode="lin" valueType="num">
                                      <p:cBhvr>
                                        <p:cTn id="23" dur="1000" fill="hold"/>
                                        <p:tgtEl>
                                          <p:spTgt spid="26"/>
                                        </p:tgtEl>
                                        <p:attrNameLst>
                                          <p:attrName>style.rotation</p:attrName>
                                        </p:attrNameLst>
                                      </p:cBhvr>
                                      <p:tavLst>
                                        <p:tav tm="0">
                                          <p:val>
                                            <p:fltVal val="90"/>
                                          </p:val>
                                        </p:tav>
                                        <p:tav tm="100000">
                                          <p:val>
                                            <p:fltVal val="0"/>
                                          </p:val>
                                        </p:tav>
                                      </p:tavLst>
                                    </p:anim>
                                    <p:animEffect transition="in" filter="fade">
                                      <p:cBhvr>
                                        <p:cTn id="2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9768A-9ECA-4826-8208-7F7BFFDB7886}"/>
              </a:ext>
            </a:extLst>
          </p:cNvPr>
          <p:cNvSpPr>
            <a:spLocks noGrp="1"/>
          </p:cNvSpPr>
          <p:nvPr>
            <p:ph type="title"/>
          </p:nvPr>
        </p:nvSpPr>
        <p:spPr/>
        <p:txBody>
          <a:bodyPr/>
          <a:lstStyle/>
          <a:p>
            <a:r>
              <a:rPr lang="fr-FR" dirty="0">
                <a:latin typeface="Raleway" panose="020B0003030101060003" pitchFamily="34" charset="0"/>
              </a:rPr>
              <a:t>RESSOURCE MATERIELLE</a:t>
            </a:r>
          </a:p>
        </p:txBody>
      </p:sp>
      <p:pic>
        <p:nvPicPr>
          <p:cNvPr id="3" name="Image 2">
            <a:extLst>
              <a:ext uri="{FF2B5EF4-FFF2-40B4-BE49-F238E27FC236}">
                <a16:creationId xmlns:a16="http://schemas.microsoft.com/office/drawing/2014/main" id="{54F30574-D525-4285-B305-62D76E0FD89E}"/>
              </a:ext>
            </a:extLst>
          </p:cNvPr>
          <p:cNvPicPr>
            <a:picLocks noChangeAspect="1"/>
          </p:cNvPicPr>
          <p:nvPr/>
        </p:nvPicPr>
        <p:blipFill>
          <a:blip r:embed="rId2"/>
          <a:stretch>
            <a:fillRect/>
          </a:stretch>
        </p:blipFill>
        <p:spPr>
          <a:xfrm>
            <a:off x="5879485" y="2362111"/>
            <a:ext cx="3971651" cy="2792675"/>
          </a:xfrm>
          <a:prstGeom prst="rect">
            <a:avLst/>
          </a:prstGeom>
        </p:spPr>
      </p:pic>
      <p:grpSp>
        <p:nvGrpSpPr>
          <p:cNvPr id="4" name="Google Shape;3357;p37">
            <a:extLst>
              <a:ext uri="{FF2B5EF4-FFF2-40B4-BE49-F238E27FC236}">
                <a16:creationId xmlns:a16="http://schemas.microsoft.com/office/drawing/2014/main" id="{626BE2FE-F46F-42D0-BFD2-92406C653059}"/>
              </a:ext>
            </a:extLst>
          </p:cNvPr>
          <p:cNvGrpSpPr/>
          <p:nvPr/>
        </p:nvGrpSpPr>
        <p:grpSpPr>
          <a:xfrm>
            <a:off x="1" y="3346704"/>
            <a:ext cx="5202060" cy="776168"/>
            <a:chOff x="4590600" y="2261669"/>
            <a:chExt cx="3901545" cy="582126"/>
          </a:xfrm>
        </p:grpSpPr>
        <p:sp>
          <p:nvSpPr>
            <p:cNvPr id="5" name="Google Shape;3358;p37">
              <a:extLst>
                <a:ext uri="{FF2B5EF4-FFF2-40B4-BE49-F238E27FC236}">
                  <a16:creationId xmlns:a16="http://schemas.microsoft.com/office/drawing/2014/main" id="{9227B2CB-7077-4F20-9C60-7567EDBC21BE}"/>
                </a:ext>
              </a:extLst>
            </p:cNvPr>
            <p:cNvSpPr/>
            <p:nvPr/>
          </p:nvSpPr>
          <p:spPr>
            <a:xfrm>
              <a:off x="4882845" y="2261669"/>
              <a:ext cx="3609300" cy="546600"/>
            </a:xfrm>
            <a:prstGeom prst="roundRect">
              <a:avLst>
                <a:gd name="adj" fmla="val 16667"/>
              </a:avLst>
            </a:prstGeom>
            <a:solidFill>
              <a:schemeClr val="lt2"/>
            </a:solidFill>
            <a:ln>
              <a:noFill/>
            </a:ln>
          </p:spPr>
          <p:txBody>
            <a:bodyPr spcFirstLastPara="1" wrap="square" lIns="243833" tIns="121900" rIns="365733" bIns="121900" anchor="ctr" anchorCtr="0">
              <a:noAutofit/>
            </a:bodyPr>
            <a:lstStyle/>
            <a:p>
              <a:pPr algn="ctr">
                <a:buClr>
                  <a:srgbClr val="000000"/>
                </a:buClr>
                <a:buSzPts val="1100"/>
              </a:pPr>
              <a:r>
                <a:rPr lang="fr-FR" sz="2133" dirty="0">
                  <a:latin typeface="Raleway" panose="020B0003030101060003" pitchFamily="34" charset="0"/>
                  <a:ea typeface="Fira Sans"/>
                  <a:cs typeface="Fira Sans"/>
                  <a:sym typeface="Fira Sans"/>
                </a:rPr>
                <a:t>Ordinateur portable</a:t>
              </a:r>
              <a:endParaRPr sz="2133" dirty="0">
                <a:latin typeface="Raleway" panose="020B0003030101060003" pitchFamily="34" charset="0"/>
                <a:ea typeface="Fira Sans"/>
                <a:cs typeface="Fira Sans"/>
                <a:sym typeface="Fira Sans"/>
              </a:endParaRPr>
            </a:p>
          </p:txBody>
        </p:sp>
        <p:sp>
          <p:nvSpPr>
            <p:cNvPr id="6" name="Google Shape;3359;p37">
              <a:extLst>
                <a:ext uri="{FF2B5EF4-FFF2-40B4-BE49-F238E27FC236}">
                  <a16:creationId xmlns:a16="http://schemas.microsoft.com/office/drawing/2014/main" id="{2A02359A-82F6-436F-929E-9E55BB6E56C9}"/>
                </a:ext>
              </a:extLst>
            </p:cNvPr>
            <p:cNvSpPr/>
            <p:nvPr/>
          </p:nvSpPr>
          <p:spPr>
            <a:xfrm>
              <a:off x="4590600" y="2297159"/>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spcFirstLastPara="1" wrap="square" lIns="121900" tIns="121900" rIns="121900" bIns="121900" anchor="ctr" anchorCtr="0">
              <a:noAutofit/>
            </a:bodyPr>
            <a:lstStyle/>
            <a:p>
              <a:pPr algn="ctr">
                <a:buClr>
                  <a:srgbClr val="000000"/>
                </a:buClr>
                <a:buSzPts val="1100"/>
              </a:pPr>
              <a:endParaRPr sz="2400" b="1" dirty="0">
                <a:solidFill>
                  <a:schemeClr val="lt1"/>
                </a:solidFill>
                <a:latin typeface="Fira Sans"/>
                <a:ea typeface="Fira Sans"/>
                <a:cs typeface="Fira Sans"/>
                <a:sym typeface="Fira Sans"/>
              </a:endParaRPr>
            </a:p>
          </p:txBody>
        </p:sp>
      </p:grpSp>
      <p:sp>
        <p:nvSpPr>
          <p:cNvPr id="7" name="Rectangle 6">
            <a:extLst>
              <a:ext uri="{FF2B5EF4-FFF2-40B4-BE49-F238E27FC236}">
                <a16:creationId xmlns:a16="http://schemas.microsoft.com/office/drawing/2014/main" id="{DCCC2949-00B8-731E-0B5D-A10A4F5A832D}"/>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12</a:t>
            </a:r>
            <a:endParaRPr lang="fr-CM" sz="2400" dirty="0">
              <a:solidFill>
                <a:schemeClr val="tx1"/>
              </a:solidFill>
            </a:endParaRPr>
          </a:p>
        </p:txBody>
      </p:sp>
    </p:spTree>
    <p:extLst>
      <p:ext uri="{BB962C8B-B14F-4D97-AF65-F5344CB8AC3E}">
        <p14:creationId xmlns:p14="http://schemas.microsoft.com/office/powerpoint/2010/main" val="1651396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DBA168-94BF-465B-A401-75728EFC01CB}"/>
              </a:ext>
            </a:extLst>
          </p:cNvPr>
          <p:cNvSpPr>
            <a:spLocks noGrp="1"/>
          </p:cNvSpPr>
          <p:nvPr>
            <p:ph type="title"/>
          </p:nvPr>
        </p:nvSpPr>
        <p:spPr>
          <a:xfrm>
            <a:off x="838200" y="58181"/>
            <a:ext cx="10515600" cy="640167"/>
          </a:xfrm>
        </p:spPr>
        <p:txBody>
          <a:bodyPr>
            <a:normAutofit fontScale="90000"/>
          </a:bodyPr>
          <a:lstStyle/>
          <a:p>
            <a:pPr algn="ctr"/>
            <a:r>
              <a:rPr lang="fr-FR" b="1" dirty="0">
                <a:solidFill>
                  <a:schemeClr val="accent1"/>
                </a:solidFill>
                <a:latin typeface="Raleway" panose="020B0003030101060003" pitchFamily="34" charset="0"/>
              </a:rPr>
              <a:t>RESSOURCES LOGICIELLES</a:t>
            </a:r>
          </a:p>
        </p:txBody>
      </p:sp>
      <p:pic>
        <p:nvPicPr>
          <p:cNvPr id="3" name="Image 2">
            <a:extLst>
              <a:ext uri="{FF2B5EF4-FFF2-40B4-BE49-F238E27FC236}">
                <a16:creationId xmlns:a16="http://schemas.microsoft.com/office/drawing/2014/main" id="{350E2044-39D1-62FE-EEF2-F7A936477F7A}"/>
              </a:ext>
            </a:extLst>
          </p:cNvPr>
          <p:cNvPicPr>
            <a:picLocks noChangeAspect="1"/>
          </p:cNvPicPr>
          <p:nvPr/>
        </p:nvPicPr>
        <p:blipFill>
          <a:blip r:embed="rId2"/>
          <a:srcRect/>
          <a:stretch>
            <a:fillRect/>
          </a:stretch>
        </p:blipFill>
        <p:spPr>
          <a:xfrm>
            <a:off x="3298860" y="1818335"/>
            <a:ext cx="2571893" cy="1602905"/>
          </a:xfrm>
          <a:prstGeom prst="rect">
            <a:avLst/>
          </a:prstGeom>
        </p:spPr>
      </p:pic>
      <p:pic>
        <p:nvPicPr>
          <p:cNvPr id="4" name="Image 3">
            <a:extLst>
              <a:ext uri="{FF2B5EF4-FFF2-40B4-BE49-F238E27FC236}">
                <a16:creationId xmlns:a16="http://schemas.microsoft.com/office/drawing/2014/main" id="{760AD274-2E17-8CB6-D853-F80D7211916D}"/>
              </a:ext>
            </a:extLst>
          </p:cNvPr>
          <p:cNvPicPr>
            <a:picLocks noChangeAspect="1"/>
          </p:cNvPicPr>
          <p:nvPr/>
        </p:nvPicPr>
        <p:blipFill>
          <a:blip r:embed="rId3"/>
          <a:srcRect/>
          <a:stretch>
            <a:fillRect/>
          </a:stretch>
        </p:blipFill>
        <p:spPr>
          <a:xfrm>
            <a:off x="6721014" y="1874760"/>
            <a:ext cx="1646775" cy="1577011"/>
          </a:xfrm>
          <a:prstGeom prst="rect">
            <a:avLst/>
          </a:prstGeom>
        </p:spPr>
      </p:pic>
      <p:pic>
        <p:nvPicPr>
          <p:cNvPr id="5" name="Image 4">
            <a:extLst>
              <a:ext uri="{FF2B5EF4-FFF2-40B4-BE49-F238E27FC236}">
                <a16:creationId xmlns:a16="http://schemas.microsoft.com/office/drawing/2014/main" id="{EED846B0-2208-6F25-E180-4A5512633E0F}"/>
              </a:ext>
            </a:extLst>
          </p:cNvPr>
          <p:cNvPicPr>
            <a:picLocks noChangeAspect="1"/>
          </p:cNvPicPr>
          <p:nvPr/>
        </p:nvPicPr>
        <p:blipFill>
          <a:blip r:embed="rId4"/>
          <a:srcRect/>
          <a:stretch>
            <a:fillRect/>
          </a:stretch>
        </p:blipFill>
        <p:spPr>
          <a:xfrm>
            <a:off x="73946" y="3996248"/>
            <a:ext cx="2562574" cy="1780076"/>
          </a:xfrm>
          <a:prstGeom prst="rect">
            <a:avLst/>
          </a:prstGeom>
        </p:spPr>
      </p:pic>
      <p:sp>
        <p:nvSpPr>
          <p:cNvPr id="12" name="TextBox 20">
            <a:extLst>
              <a:ext uri="{FF2B5EF4-FFF2-40B4-BE49-F238E27FC236}">
                <a16:creationId xmlns:a16="http://schemas.microsoft.com/office/drawing/2014/main" id="{1F1A6DBD-0EBE-5533-F26B-9AB6CBF6CA36}"/>
              </a:ext>
            </a:extLst>
          </p:cNvPr>
          <p:cNvSpPr txBox="1"/>
          <p:nvPr/>
        </p:nvSpPr>
        <p:spPr>
          <a:xfrm>
            <a:off x="0" y="1236669"/>
            <a:ext cx="2083636" cy="420564"/>
          </a:xfrm>
          <a:prstGeom prst="rect">
            <a:avLst/>
          </a:prstGeom>
          <a:noFill/>
        </p:spPr>
        <p:txBody>
          <a:bodyPr wrap="square" rtlCol="0">
            <a:spAutoFit/>
          </a:bodyPr>
          <a:lstStyle/>
          <a:p>
            <a:pPr algn="ctr"/>
            <a:r>
              <a:rPr lang="fr-FR" altLang="zh-CN"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rPr>
              <a:t>GitHub</a:t>
            </a:r>
            <a:endParaRPr lang="zh-CN" altLang="en-US"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endParaRPr>
          </a:p>
        </p:txBody>
      </p:sp>
      <p:sp>
        <p:nvSpPr>
          <p:cNvPr id="14" name="TextBox 20">
            <a:extLst>
              <a:ext uri="{FF2B5EF4-FFF2-40B4-BE49-F238E27FC236}">
                <a16:creationId xmlns:a16="http://schemas.microsoft.com/office/drawing/2014/main" id="{0E99D1B7-3EF6-6B7F-C72D-A06A7E7C2227}"/>
              </a:ext>
            </a:extLst>
          </p:cNvPr>
          <p:cNvSpPr txBox="1"/>
          <p:nvPr/>
        </p:nvSpPr>
        <p:spPr>
          <a:xfrm>
            <a:off x="3484893" y="1234015"/>
            <a:ext cx="2083636" cy="420564"/>
          </a:xfrm>
          <a:prstGeom prst="rect">
            <a:avLst/>
          </a:prstGeom>
          <a:noFill/>
        </p:spPr>
        <p:txBody>
          <a:bodyPr wrap="square" rtlCol="0">
            <a:spAutoFit/>
          </a:bodyPr>
          <a:lstStyle/>
          <a:p>
            <a:pPr algn="ctr"/>
            <a:r>
              <a:rPr lang="fr-FR" altLang="zh-CN"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rPr>
              <a:t>MS Word</a:t>
            </a:r>
            <a:endParaRPr lang="zh-CN" altLang="en-US"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endParaRPr>
          </a:p>
        </p:txBody>
      </p:sp>
      <p:sp>
        <p:nvSpPr>
          <p:cNvPr id="15" name="TextBox 20">
            <a:extLst>
              <a:ext uri="{FF2B5EF4-FFF2-40B4-BE49-F238E27FC236}">
                <a16:creationId xmlns:a16="http://schemas.microsoft.com/office/drawing/2014/main" id="{07C2EE56-946E-844F-D70F-12AC88B3EC58}"/>
              </a:ext>
            </a:extLst>
          </p:cNvPr>
          <p:cNvSpPr txBox="1"/>
          <p:nvPr/>
        </p:nvSpPr>
        <p:spPr>
          <a:xfrm>
            <a:off x="6427614" y="1234015"/>
            <a:ext cx="2083636" cy="420564"/>
          </a:xfrm>
          <a:prstGeom prst="rect">
            <a:avLst/>
          </a:prstGeom>
          <a:noFill/>
        </p:spPr>
        <p:txBody>
          <a:bodyPr wrap="square" rtlCol="0">
            <a:spAutoFit/>
          </a:bodyPr>
          <a:lstStyle/>
          <a:p>
            <a:pPr algn="ctr"/>
            <a:r>
              <a:rPr lang="fr-FR" altLang="zh-CN"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rPr>
              <a:t>POWERPOINT</a:t>
            </a:r>
            <a:endParaRPr lang="zh-CN" altLang="en-US"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endParaRPr>
          </a:p>
        </p:txBody>
      </p:sp>
      <p:sp>
        <p:nvSpPr>
          <p:cNvPr id="16" name="TextBox 20">
            <a:extLst>
              <a:ext uri="{FF2B5EF4-FFF2-40B4-BE49-F238E27FC236}">
                <a16:creationId xmlns:a16="http://schemas.microsoft.com/office/drawing/2014/main" id="{4D9F3645-CF67-97F2-EEDC-C240BAA0A592}"/>
              </a:ext>
            </a:extLst>
          </p:cNvPr>
          <p:cNvSpPr txBox="1"/>
          <p:nvPr/>
        </p:nvSpPr>
        <p:spPr>
          <a:xfrm>
            <a:off x="922569" y="6016429"/>
            <a:ext cx="2334984" cy="420564"/>
          </a:xfrm>
          <a:prstGeom prst="rect">
            <a:avLst/>
          </a:prstGeom>
          <a:noFill/>
        </p:spPr>
        <p:txBody>
          <a:bodyPr wrap="square" rtlCol="0">
            <a:spAutoFit/>
          </a:bodyPr>
          <a:lstStyle/>
          <a:p>
            <a:r>
              <a:rPr lang="fr-FR" altLang="zh-CN" sz="2133" b="1" dirty="0">
                <a:latin typeface="Raleway" panose="020B0003030101060003" pitchFamily="34" charset="0"/>
                <a:ea typeface="微软雅黑" panose="020B0503020204020204" pitchFamily="34" charset="-122"/>
                <a:sym typeface="微软雅黑" panose="020B0503020204020204" pitchFamily="34" charset="-122"/>
              </a:rPr>
              <a:t>GANT PROJECT</a:t>
            </a:r>
            <a:endParaRPr lang="zh-CN" altLang="en-US" sz="2133" b="1" dirty="0">
              <a:latin typeface="Raleway" panose="020B0003030101060003" pitchFamily="34" charset="0"/>
              <a:ea typeface="微软雅黑" panose="020B0503020204020204" pitchFamily="34" charset="-122"/>
              <a:sym typeface="微软雅黑" panose="020B0503020204020204" pitchFamily="34" charset="-122"/>
            </a:endParaRPr>
          </a:p>
        </p:txBody>
      </p:sp>
      <p:sp>
        <p:nvSpPr>
          <p:cNvPr id="17" name="TextBox 20">
            <a:extLst>
              <a:ext uri="{FF2B5EF4-FFF2-40B4-BE49-F238E27FC236}">
                <a16:creationId xmlns:a16="http://schemas.microsoft.com/office/drawing/2014/main" id="{A0DD101B-7C3A-3BE6-9641-C44037B7833E}"/>
              </a:ext>
            </a:extLst>
          </p:cNvPr>
          <p:cNvSpPr txBox="1"/>
          <p:nvPr/>
        </p:nvSpPr>
        <p:spPr>
          <a:xfrm>
            <a:off x="3552791" y="5957849"/>
            <a:ext cx="2083636" cy="420564"/>
          </a:xfrm>
          <a:prstGeom prst="rect">
            <a:avLst/>
          </a:prstGeom>
          <a:noFill/>
        </p:spPr>
        <p:txBody>
          <a:bodyPr wrap="square" rtlCol="0">
            <a:spAutoFit/>
          </a:bodyPr>
          <a:lstStyle/>
          <a:p>
            <a:pPr algn="ctr"/>
            <a:r>
              <a:rPr lang="fr-FR" altLang="zh-CN" sz="2133" b="1" dirty="0">
                <a:latin typeface="Raleway" panose="020B0003030101060003" pitchFamily="34" charset="0"/>
                <a:ea typeface="微软雅黑" panose="020B0503020204020204" pitchFamily="34" charset="-122"/>
                <a:sym typeface="微软雅黑" panose="020B0503020204020204" pitchFamily="34" charset="-122"/>
              </a:rPr>
              <a:t>SPARTA</a:t>
            </a:r>
            <a:endParaRPr lang="zh-CN" altLang="en-US" sz="2133" b="1" dirty="0">
              <a:latin typeface="Raleway" panose="020B0003030101060003" pitchFamily="34" charset="0"/>
              <a:ea typeface="微软雅黑" panose="020B0503020204020204" pitchFamily="34" charset="-122"/>
              <a:sym typeface="微软雅黑" panose="020B0503020204020204" pitchFamily="34" charset="-122"/>
            </a:endParaRPr>
          </a:p>
        </p:txBody>
      </p:sp>
      <p:sp>
        <p:nvSpPr>
          <p:cNvPr id="19" name="TextBox 20">
            <a:extLst>
              <a:ext uri="{FF2B5EF4-FFF2-40B4-BE49-F238E27FC236}">
                <a16:creationId xmlns:a16="http://schemas.microsoft.com/office/drawing/2014/main" id="{BDD3E648-7335-960A-F0E5-28B8B33A59E2}"/>
              </a:ext>
            </a:extLst>
          </p:cNvPr>
          <p:cNvSpPr txBox="1"/>
          <p:nvPr/>
        </p:nvSpPr>
        <p:spPr>
          <a:xfrm>
            <a:off x="8934953" y="5957849"/>
            <a:ext cx="2083636" cy="420564"/>
          </a:xfrm>
          <a:prstGeom prst="rect">
            <a:avLst/>
          </a:prstGeom>
          <a:noFill/>
        </p:spPr>
        <p:txBody>
          <a:bodyPr wrap="square" rtlCol="0">
            <a:spAutoFit/>
          </a:bodyPr>
          <a:lstStyle/>
          <a:p>
            <a:pPr algn="ctr"/>
            <a:r>
              <a:rPr lang="fr-FR" altLang="zh-CN" sz="2133" b="1" dirty="0">
                <a:latin typeface="Raleway" panose="020B0003030101060003" pitchFamily="34" charset="0"/>
                <a:ea typeface="微软雅黑" panose="020B0503020204020204" pitchFamily="34" charset="-122"/>
                <a:sym typeface="微软雅黑" panose="020B0503020204020204" pitchFamily="34" charset="-122"/>
              </a:rPr>
              <a:t>W3af</a:t>
            </a:r>
            <a:endParaRPr lang="zh-CN" altLang="en-US" sz="2133" b="1" dirty="0">
              <a:latin typeface="Raleway" panose="020B0003030101060003" pitchFamily="34" charset="0"/>
              <a:ea typeface="微软雅黑" panose="020B0503020204020204" pitchFamily="34" charset="-122"/>
              <a:sym typeface="微软雅黑" panose="020B0503020204020204" pitchFamily="34" charset="-122"/>
            </a:endParaRPr>
          </a:p>
        </p:txBody>
      </p:sp>
      <p:sp>
        <p:nvSpPr>
          <p:cNvPr id="20" name="Rectangle 19">
            <a:extLst>
              <a:ext uri="{FF2B5EF4-FFF2-40B4-BE49-F238E27FC236}">
                <a16:creationId xmlns:a16="http://schemas.microsoft.com/office/drawing/2014/main" id="{4E271DE0-4837-8032-1BEA-926D491882D0}"/>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13</a:t>
            </a:r>
            <a:endParaRPr lang="fr-CM" sz="2400" dirty="0">
              <a:solidFill>
                <a:schemeClr val="tx1"/>
              </a:solidFill>
            </a:endParaRPr>
          </a:p>
        </p:txBody>
      </p:sp>
      <p:sp>
        <p:nvSpPr>
          <p:cNvPr id="21" name="TextBox 20">
            <a:extLst>
              <a:ext uri="{FF2B5EF4-FFF2-40B4-BE49-F238E27FC236}">
                <a16:creationId xmlns:a16="http://schemas.microsoft.com/office/drawing/2014/main" id="{1532CD73-87C6-1988-F052-F4F7580E3E13}"/>
              </a:ext>
            </a:extLst>
          </p:cNvPr>
          <p:cNvSpPr txBox="1"/>
          <p:nvPr/>
        </p:nvSpPr>
        <p:spPr>
          <a:xfrm>
            <a:off x="8934953" y="1230428"/>
            <a:ext cx="2215145" cy="420564"/>
          </a:xfrm>
          <a:prstGeom prst="rect">
            <a:avLst/>
          </a:prstGeom>
          <a:noFill/>
        </p:spPr>
        <p:txBody>
          <a:bodyPr wrap="square" rtlCol="0">
            <a:spAutoFit/>
          </a:bodyPr>
          <a:lstStyle/>
          <a:p>
            <a:pPr algn="ctr"/>
            <a:r>
              <a:rPr lang="fr-FR" altLang="zh-CN" sz="2133" b="1" dirty="0" err="1">
                <a:solidFill>
                  <a:schemeClr val="bg1"/>
                </a:solidFill>
                <a:latin typeface="Raleway" panose="020B0003030101060003" pitchFamily="34" charset="0"/>
                <a:ea typeface="微软雅黑" panose="020B0503020204020204" pitchFamily="34" charset="-122"/>
                <a:sym typeface="微软雅黑" panose="020B0503020204020204" pitchFamily="34" charset="-122"/>
              </a:rPr>
              <a:t>PowerDesigner</a:t>
            </a:r>
            <a:endParaRPr lang="zh-CN" altLang="en-US"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endParaRPr>
          </a:p>
        </p:txBody>
      </p:sp>
      <p:pic>
        <p:nvPicPr>
          <p:cNvPr id="8" name="Image 7">
            <a:extLst>
              <a:ext uri="{FF2B5EF4-FFF2-40B4-BE49-F238E27FC236}">
                <a16:creationId xmlns:a16="http://schemas.microsoft.com/office/drawing/2014/main" id="{69C2DBE8-9D7F-7350-C7B3-0D3AA87E4B7A}"/>
              </a:ext>
            </a:extLst>
          </p:cNvPr>
          <p:cNvPicPr>
            <a:picLocks noChangeAspect="1"/>
          </p:cNvPicPr>
          <p:nvPr/>
        </p:nvPicPr>
        <p:blipFill>
          <a:blip r:embed="rId5"/>
          <a:stretch>
            <a:fillRect/>
          </a:stretch>
        </p:blipFill>
        <p:spPr>
          <a:xfrm>
            <a:off x="95600" y="1866587"/>
            <a:ext cx="2352999" cy="1558343"/>
          </a:xfrm>
          <a:prstGeom prst="rect">
            <a:avLst/>
          </a:prstGeom>
        </p:spPr>
      </p:pic>
      <p:sp>
        <p:nvSpPr>
          <p:cNvPr id="10" name="TextBox 20">
            <a:extLst>
              <a:ext uri="{FF2B5EF4-FFF2-40B4-BE49-F238E27FC236}">
                <a16:creationId xmlns:a16="http://schemas.microsoft.com/office/drawing/2014/main" id="{5AA46BF6-7E54-EE19-185C-40D010935FDF}"/>
              </a:ext>
            </a:extLst>
          </p:cNvPr>
          <p:cNvSpPr txBox="1"/>
          <p:nvPr/>
        </p:nvSpPr>
        <p:spPr>
          <a:xfrm>
            <a:off x="5696876" y="5996505"/>
            <a:ext cx="2467677" cy="420564"/>
          </a:xfrm>
          <a:prstGeom prst="rect">
            <a:avLst/>
          </a:prstGeom>
          <a:noFill/>
        </p:spPr>
        <p:txBody>
          <a:bodyPr wrap="square" rtlCol="0">
            <a:spAutoFit/>
          </a:bodyPr>
          <a:lstStyle/>
          <a:p>
            <a:pPr algn="ctr"/>
            <a:r>
              <a:rPr lang="fr-FR" altLang="zh-CN"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rPr>
              <a:t>Visual </a:t>
            </a:r>
            <a:r>
              <a:rPr lang="fr-FR" altLang="zh-CN" sz="2133" b="1" dirty="0" err="1">
                <a:solidFill>
                  <a:schemeClr val="bg1"/>
                </a:solidFill>
                <a:latin typeface="Raleway" panose="020B0003030101060003" pitchFamily="34" charset="0"/>
                <a:ea typeface="微软雅黑" panose="020B0503020204020204" pitchFamily="34" charset="-122"/>
                <a:sym typeface="微软雅黑" panose="020B0503020204020204" pitchFamily="34" charset="-122"/>
              </a:rPr>
              <a:t>Paradigm</a:t>
            </a:r>
            <a:endParaRPr lang="zh-CN" altLang="en-US"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endParaRPr>
          </a:p>
        </p:txBody>
      </p:sp>
      <p:sp>
        <p:nvSpPr>
          <p:cNvPr id="22" name="TextBox 20">
            <a:extLst>
              <a:ext uri="{FF2B5EF4-FFF2-40B4-BE49-F238E27FC236}">
                <a16:creationId xmlns:a16="http://schemas.microsoft.com/office/drawing/2014/main" id="{0BBF899C-B053-A482-2D04-4CD17C51C28B}"/>
              </a:ext>
            </a:extLst>
          </p:cNvPr>
          <p:cNvSpPr txBox="1"/>
          <p:nvPr/>
        </p:nvSpPr>
        <p:spPr>
          <a:xfrm>
            <a:off x="2992804" y="5996505"/>
            <a:ext cx="2083636" cy="420564"/>
          </a:xfrm>
          <a:prstGeom prst="rect">
            <a:avLst/>
          </a:prstGeom>
          <a:noFill/>
        </p:spPr>
        <p:txBody>
          <a:bodyPr wrap="square" rtlCol="0">
            <a:spAutoFit/>
          </a:bodyPr>
          <a:lstStyle/>
          <a:p>
            <a:pPr algn="ctr"/>
            <a:r>
              <a:rPr lang="fr-FR" altLang="zh-CN"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rPr>
              <a:t>Visual Studio</a:t>
            </a:r>
            <a:endParaRPr lang="zh-CN" altLang="en-US"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endParaRPr>
          </a:p>
        </p:txBody>
      </p:sp>
      <p:pic>
        <p:nvPicPr>
          <p:cNvPr id="1028" name="Picture 4" descr="VisualParadigm - YouTube">
            <a:extLst>
              <a:ext uri="{FF2B5EF4-FFF2-40B4-BE49-F238E27FC236}">
                <a16:creationId xmlns:a16="http://schemas.microsoft.com/office/drawing/2014/main" id="{28F793A0-2D01-94E3-0495-65211904D4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8327" y="3996247"/>
            <a:ext cx="2143125" cy="178007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0">
            <a:extLst>
              <a:ext uri="{FF2B5EF4-FFF2-40B4-BE49-F238E27FC236}">
                <a16:creationId xmlns:a16="http://schemas.microsoft.com/office/drawing/2014/main" id="{9C9F90D6-65CB-772D-F28A-2BF6CF748313}"/>
              </a:ext>
            </a:extLst>
          </p:cNvPr>
          <p:cNvSpPr txBox="1"/>
          <p:nvPr/>
        </p:nvSpPr>
        <p:spPr>
          <a:xfrm>
            <a:off x="131593" y="6044242"/>
            <a:ext cx="2083636" cy="420564"/>
          </a:xfrm>
          <a:prstGeom prst="rect">
            <a:avLst/>
          </a:prstGeom>
          <a:noFill/>
        </p:spPr>
        <p:txBody>
          <a:bodyPr wrap="square" rtlCol="0">
            <a:spAutoFit/>
          </a:bodyPr>
          <a:lstStyle/>
          <a:p>
            <a:pPr algn="ctr"/>
            <a:r>
              <a:rPr lang="fr-FR" altLang="zh-CN"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rPr>
              <a:t>Gantt </a:t>
            </a:r>
            <a:r>
              <a:rPr lang="fr-FR" altLang="zh-CN" sz="2133" b="1" dirty="0" err="1">
                <a:solidFill>
                  <a:schemeClr val="bg1"/>
                </a:solidFill>
                <a:latin typeface="Raleway" panose="020B0003030101060003" pitchFamily="34" charset="0"/>
                <a:ea typeface="微软雅黑" panose="020B0503020204020204" pitchFamily="34" charset="-122"/>
                <a:sym typeface="微软雅黑" panose="020B0503020204020204" pitchFamily="34" charset="-122"/>
              </a:rPr>
              <a:t>project</a:t>
            </a:r>
            <a:endParaRPr lang="zh-CN" altLang="en-US"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endParaRPr>
          </a:p>
        </p:txBody>
      </p:sp>
      <p:pic>
        <p:nvPicPr>
          <p:cNvPr id="7" name="Image 6">
            <a:extLst>
              <a:ext uri="{FF2B5EF4-FFF2-40B4-BE49-F238E27FC236}">
                <a16:creationId xmlns:a16="http://schemas.microsoft.com/office/drawing/2014/main" id="{9760A709-9715-FD12-66DB-2C5649D069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6318" y="3988176"/>
            <a:ext cx="2532211" cy="1780077"/>
          </a:xfrm>
          <a:prstGeom prst="rect">
            <a:avLst/>
          </a:prstGeom>
        </p:spPr>
      </p:pic>
      <p:pic>
        <p:nvPicPr>
          <p:cNvPr id="11" name="Image 10">
            <a:extLst>
              <a:ext uri="{FF2B5EF4-FFF2-40B4-BE49-F238E27FC236}">
                <a16:creationId xmlns:a16="http://schemas.microsoft.com/office/drawing/2014/main" id="{A53E3EA7-E119-289D-732E-7E3872C1D3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94133" y="1913142"/>
            <a:ext cx="1949579" cy="1508098"/>
          </a:xfrm>
          <a:prstGeom prst="rect">
            <a:avLst/>
          </a:prstGeom>
        </p:spPr>
      </p:pic>
      <p:pic>
        <p:nvPicPr>
          <p:cNvPr id="18" name="Image 17">
            <a:extLst>
              <a:ext uri="{FF2B5EF4-FFF2-40B4-BE49-F238E27FC236}">
                <a16:creationId xmlns:a16="http://schemas.microsoft.com/office/drawing/2014/main" id="{92E47C41-5109-D185-3312-4B19C11158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1250" y="4013302"/>
            <a:ext cx="2732462" cy="1780078"/>
          </a:xfrm>
          <a:prstGeom prst="rect">
            <a:avLst/>
          </a:prstGeom>
        </p:spPr>
      </p:pic>
      <p:sp>
        <p:nvSpPr>
          <p:cNvPr id="25" name="ZoneTexte 24">
            <a:extLst>
              <a:ext uri="{FF2B5EF4-FFF2-40B4-BE49-F238E27FC236}">
                <a16:creationId xmlns:a16="http://schemas.microsoft.com/office/drawing/2014/main" id="{3696B8B7-1444-7367-A48D-E14ACDC5929A}"/>
              </a:ext>
            </a:extLst>
          </p:cNvPr>
          <p:cNvSpPr txBox="1"/>
          <p:nvPr/>
        </p:nvSpPr>
        <p:spPr>
          <a:xfrm>
            <a:off x="8724540" y="6102839"/>
            <a:ext cx="1949579" cy="369332"/>
          </a:xfrm>
          <a:prstGeom prst="rect">
            <a:avLst/>
          </a:prstGeom>
          <a:noFill/>
        </p:spPr>
        <p:txBody>
          <a:bodyPr wrap="square" rtlCol="0">
            <a:spAutoFit/>
          </a:bodyPr>
          <a:lstStyle/>
          <a:p>
            <a:r>
              <a:rPr lang="fr-FR" dirty="0"/>
              <a:t>S</a:t>
            </a:r>
          </a:p>
        </p:txBody>
      </p:sp>
      <p:sp>
        <p:nvSpPr>
          <p:cNvPr id="26" name="TextBox 20">
            <a:extLst>
              <a:ext uri="{FF2B5EF4-FFF2-40B4-BE49-F238E27FC236}">
                <a16:creationId xmlns:a16="http://schemas.microsoft.com/office/drawing/2014/main" id="{2240C51C-BDA0-E2B5-7925-6804D844AB89}"/>
              </a:ext>
            </a:extLst>
          </p:cNvPr>
          <p:cNvSpPr txBox="1"/>
          <p:nvPr/>
        </p:nvSpPr>
        <p:spPr>
          <a:xfrm>
            <a:off x="8601263" y="6004728"/>
            <a:ext cx="2467677" cy="420564"/>
          </a:xfrm>
          <a:prstGeom prst="rect">
            <a:avLst/>
          </a:prstGeom>
          <a:noFill/>
        </p:spPr>
        <p:txBody>
          <a:bodyPr wrap="square" rtlCol="0">
            <a:spAutoFit/>
          </a:bodyPr>
          <a:lstStyle/>
          <a:p>
            <a:pPr algn="ctr"/>
            <a:r>
              <a:rPr lang="fr-FR" altLang="zh-CN"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rPr>
              <a:t>SQL Server</a:t>
            </a:r>
            <a:endParaRPr lang="zh-CN" altLang="en-US" sz="2133" b="1" dirty="0">
              <a:solidFill>
                <a:schemeClr val="bg1"/>
              </a:solidFill>
              <a:latin typeface="Raleway" panose="020B0003030101060003" pitchFamily="34" charset="0"/>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95541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F4677-AA09-0631-9900-E733C9A00A13}"/>
              </a:ext>
            </a:extLst>
          </p:cNvPr>
          <p:cNvSpPr>
            <a:spLocks noGrp="1"/>
          </p:cNvSpPr>
          <p:nvPr>
            <p:ph type="title"/>
          </p:nvPr>
        </p:nvSpPr>
        <p:spPr>
          <a:xfrm>
            <a:off x="609600" y="1"/>
            <a:ext cx="10972800" cy="555464"/>
          </a:xfrm>
          <a:solidFill>
            <a:schemeClr val="accent4">
              <a:lumMod val="60000"/>
              <a:lumOff val="40000"/>
            </a:schemeClr>
          </a:solidFill>
          <a:ln>
            <a:solidFill>
              <a:schemeClr val="accent4">
                <a:lumMod val="75000"/>
              </a:schemeClr>
            </a:solidFill>
          </a:ln>
        </p:spPr>
        <p:txBody>
          <a:bodyPr/>
          <a:lstStyle/>
          <a:p>
            <a:r>
              <a:rPr lang="fr-FR" sz="2667" dirty="0">
                <a:solidFill>
                  <a:schemeClr val="bg1"/>
                </a:solidFill>
                <a:latin typeface="Raleway" panose="020B0003030101060003" pitchFamily="34" charset="0"/>
              </a:rPr>
              <a:t>PLANIFICATION DU PROJET</a:t>
            </a:r>
          </a:p>
        </p:txBody>
      </p:sp>
      <p:sp>
        <p:nvSpPr>
          <p:cNvPr id="3" name="矩形: 圆角 9">
            <a:extLst>
              <a:ext uri="{FF2B5EF4-FFF2-40B4-BE49-F238E27FC236}">
                <a16:creationId xmlns:a16="http://schemas.microsoft.com/office/drawing/2014/main" id="{C46474F5-19A3-3489-29B0-A6F401004672}"/>
              </a:ext>
            </a:extLst>
          </p:cNvPr>
          <p:cNvSpPr/>
          <p:nvPr/>
        </p:nvSpPr>
        <p:spPr>
          <a:xfrm rot="2310280">
            <a:off x="-633235" y="1835879"/>
            <a:ext cx="2187979" cy="2172172"/>
          </a:xfrm>
          <a:prstGeom prst="roundRect">
            <a:avLst/>
          </a:prstGeom>
          <a:solidFill>
            <a:schemeClr val="accent4">
              <a:lumMod val="75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 name="矩形: 圆角 12">
            <a:extLst>
              <a:ext uri="{FF2B5EF4-FFF2-40B4-BE49-F238E27FC236}">
                <a16:creationId xmlns:a16="http://schemas.microsoft.com/office/drawing/2014/main" id="{30411DDA-6C23-D151-E91A-DE7B0C1FB442}"/>
              </a:ext>
            </a:extLst>
          </p:cNvPr>
          <p:cNvSpPr/>
          <p:nvPr/>
        </p:nvSpPr>
        <p:spPr>
          <a:xfrm rot="2310280">
            <a:off x="77735" y="3693680"/>
            <a:ext cx="1063731" cy="1049291"/>
          </a:xfrm>
          <a:prstGeom prst="roundRect">
            <a:avLst/>
          </a:prstGeom>
          <a:solidFill>
            <a:schemeClr val="accent4">
              <a:lumMod val="60000"/>
              <a:lumOff val="40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 name="矩形: 圆角 11">
            <a:extLst>
              <a:ext uri="{FF2B5EF4-FFF2-40B4-BE49-F238E27FC236}">
                <a16:creationId xmlns:a16="http://schemas.microsoft.com/office/drawing/2014/main" id="{C307D406-0808-59D9-0564-CB8E8464002A}"/>
              </a:ext>
            </a:extLst>
          </p:cNvPr>
          <p:cNvSpPr/>
          <p:nvPr/>
        </p:nvSpPr>
        <p:spPr>
          <a:xfrm rot="2310280">
            <a:off x="-1226866" y="3702611"/>
            <a:ext cx="1373356" cy="1337448"/>
          </a:xfrm>
          <a:prstGeom prst="roundRect">
            <a:avLst/>
          </a:prstGeom>
          <a:solidFill>
            <a:schemeClr val="accent4"/>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 name="矩形: 圆角 12">
            <a:extLst>
              <a:ext uri="{FF2B5EF4-FFF2-40B4-BE49-F238E27FC236}">
                <a16:creationId xmlns:a16="http://schemas.microsoft.com/office/drawing/2014/main" id="{C1DF26E2-F666-D720-5579-35C458F52F4C}"/>
              </a:ext>
            </a:extLst>
          </p:cNvPr>
          <p:cNvSpPr/>
          <p:nvPr/>
        </p:nvSpPr>
        <p:spPr>
          <a:xfrm rot="2310280">
            <a:off x="1096006" y="3683872"/>
            <a:ext cx="746221" cy="745096"/>
          </a:xfrm>
          <a:prstGeom prst="roundRect">
            <a:avLst/>
          </a:prstGeom>
          <a:solidFill>
            <a:schemeClr val="accent3">
              <a:lumMod val="40000"/>
              <a:lumOff val="60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 name="Rectangle : coins arrondis 9">
            <a:extLst>
              <a:ext uri="{FF2B5EF4-FFF2-40B4-BE49-F238E27FC236}">
                <a16:creationId xmlns:a16="http://schemas.microsoft.com/office/drawing/2014/main" id="{A4B353DF-DC05-8B8A-9752-62A90F9AEF43}"/>
              </a:ext>
            </a:extLst>
          </p:cNvPr>
          <p:cNvSpPr/>
          <p:nvPr/>
        </p:nvSpPr>
        <p:spPr>
          <a:xfrm>
            <a:off x="3898900" y="848296"/>
            <a:ext cx="4394200" cy="472637"/>
          </a:xfrm>
          <a:prstGeom prst="roundRect">
            <a:avLst/>
          </a:prstGeom>
          <a:solidFill>
            <a:srgbClr val="7030A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latin typeface="Raleway" panose="020B0003030101060003" pitchFamily="34" charset="0"/>
              </a:rPr>
              <a:t>PLANNING PREVISIONNEL</a:t>
            </a:r>
          </a:p>
        </p:txBody>
      </p:sp>
      <p:sp>
        <p:nvSpPr>
          <p:cNvPr id="9" name="Rectangle 8">
            <a:extLst>
              <a:ext uri="{FF2B5EF4-FFF2-40B4-BE49-F238E27FC236}">
                <a16:creationId xmlns:a16="http://schemas.microsoft.com/office/drawing/2014/main" id="{99E06DCE-C08D-AC94-67B8-B4B19AC72E3D}"/>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15</a:t>
            </a:r>
            <a:endParaRPr lang="fr-CM" sz="2400" dirty="0">
              <a:solidFill>
                <a:schemeClr val="tx1"/>
              </a:solidFill>
            </a:endParaRPr>
          </a:p>
        </p:txBody>
      </p:sp>
      <p:pic>
        <p:nvPicPr>
          <p:cNvPr id="11" name="Image 10">
            <a:extLst>
              <a:ext uri="{FF2B5EF4-FFF2-40B4-BE49-F238E27FC236}">
                <a16:creationId xmlns:a16="http://schemas.microsoft.com/office/drawing/2014/main" id="{A8BBAFC6-9587-FEB5-A938-524254042DE7}"/>
              </a:ext>
            </a:extLst>
          </p:cNvPr>
          <p:cNvPicPr>
            <a:picLocks noChangeAspect="1"/>
          </p:cNvPicPr>
          <p:nvPr/>
        </p:nvPicPr>
        <p:blipFill>
          <a:blip r:embed="rId3"/>
          <a:stretch>
            <a:fillRect/>
          </a:stretch>
        </p:blipFill>
        <p:spPr>
          <a:xfrm>
            <a:off x="207051" y="1633675"/>
            <a:ext cx="11777897" cy="4845489"/>
          </a:xfrm>
          <a:prstGeom prst="rect">
            <a:avLst/>
          </a:prstGeom>
        </p:spPr>
      </p:pic>
    </p:spTree>
    <p:extLst>
      <p:ext uri="{BB962C8B-B14F-4D97-AF65-F5344CB8AC3E}">
        <p14:creationId xmlns:p14="http://schemas.microsoft.com/office/powerpoint/2010/main" val="455617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F4677-AA09-0631-9900-E733C9A00A13}"/>
              </a:ext>
            </a:extLst>
          </p:cNvPr>
          <p:cNvSpPr>
            <a:spLocks noGrp="1"/>
          </p:cNvSpPr>
          <p:nvPr>
            <p:ph type="title"/>
          </p:nvPr>
        </p:nvSpPr>
        <p:spPr>
          <a:xfrm>
            <a:off x="609600" y="-33697"/>
            <a:ext cx="10972800" cy="611639"/>
          </a:xfrm>
          <a:solidFill>
            <a:schemeClr val="accent2"/>
          </a:solidFill>
          <a:ln>
            <a:solidFill>
              <a:schemeClr val="accent4">
                <a:lumMod val="75000"/>
              </a:schemeClr>
            </a:solidFill>
          </a:ln>
        </p:spPr>
        <p:txBody>
          <a:bodyPr/>
          <a:lstStyle/>
          <a:p>
            <a:r>
              <a:rPr lang="fr-FR" sz="2933" dirty="0">
                <a:solidFill>
                  <a:schemeClr val="bg1"/>
                </a:solidFill>
                <a:latin typeface="Raleway" panose="020B0003030101060003" pitchFamily="34" charset="0"/>
              </a:rPr>
              <a:t>PLANIFICATION DU PROJET</a:t>
            </a:r>
          </a:p>
        </p:txBody>
      </p:sp>
      <p:sp>
        <p:nvSpPr>
          <p:cNvPr id="3" name="矩形: 圆角 9">
            <a:extLst>
              <a:ext uri="{FF2B5EF4-FFF2-40B4-BE49-F238E27FC236}">
                <a16:creationId xmlns:a16="http://schemas.microsoft.com/office/drawing/2014/main" id="{C46474F5-19A3-3489-29B0-A6F401004672}"/>
              </a:ext>
            </a:extLst>
          </p:cNvPr>
          <p:cNvSpPr/>
          <p:nvPr/>
        </p:nvSpPr>
        <p:spPr>
          <a:xfrm rot="2310280">
            <a:off x="-633235" y="1835879"/>
            <a:ext cx="2187979" cy="2172172"/>
          </a:xfrm>
          <a:prstGeom prst="roundRect">
            <a:avLst/>
          </a:prstGeom>
          <a:solidFill>
            <a:schemeClr val="accent2">
              <a:lumMod val="75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 name="矩形: 圆角 12">
            <a:extLst>
              <a:ext uri="{FF2B5EF4-FFF2-40B4-BE49-F238E27FC236}">
                <a16:creationId xmlns:a16="http://schemas.microsoft.com/office/drawing/2014/main" id="{30411DDA-6C23-D151-E91A-DE7B0C1FB442}"/>
              </a:ext>
            </a:extLst>
          </p:cNvPr>
          <p:cNvSpPr/>
          <p:nvPr/>
        </p:nvSpPr>
        <p:spPr>
          <a:xfrm rot="2310280">
            <a:off x="77735" y="3693680"/>
            <a:ext cx="1063731" cy="1049291"/>
          </a:xfrm>
          <a:prstGeom prst="roundRect">
            <a:avLst/>
          </a:prstGeom>
          <a:solidFill>
            <a:schemeClr val="accent2">
              <a:lumMod val="60000"/>
              <a:lumOff val="40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 name="矩形: 圆角 11">
            <a:extLst>
              <a:ext uri="{FF2B5EF4-FFF2-40B4-BE49-F238E27FC236}">
                <a16:creationId xmlns:a16="http://schemas.microsoft.com/office/drawing/2014/main" id="{C307D406-0808-59D9-0564-CB8E8464002A}"/>
              </a:ext>
            </a:extLst>
          </p:cNvPr>
          <p:cNvSpPr/>
          <p:nvPr/>
        </p:nvSpPr>
        <p:spPr>
          <a:xfrm rot="2310280">
            <a:off x="-1226866" y="3702611"/>
            <a:ext cx="1373356" cy="1337448"/>
          </a:xfrm>
          <a:prstGeom prst="roundRect">
            <a:avLst/>
          </a:prstGeom>
          <a:solidFill>
            <a:schemeClr val="accent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 name="矩形: 圆角 12">
            <a:extLst>
              <a:ext uri="{FF2B5EF4-FFF2-40B4-BE49-F238E27FC236}">
                <a16:creationId xmlns:a16="http://schemas.microsoft.com/office/drawing/2014/main" id="{C1DF26E2-F666-D720-5579-35C458F52F4C}"/>
              </a:ext>
            </a:extLst>
          </p:cNvPr>
          <p:cNvSpPr/>
          <p:nvPr/>
        </p:nvSpPr>
        <p:spPr>
          <a:xfrm rot="2310280">
            <a:off x="1096006" y="3683872"/>
            <a:ext cx="746221" cy="745096"/>
          </a:xfrm>
          <a:prstGeom prst="roundRect">
            <a:avLst/>
          </a:prstGeom>
          <a:solidFill>
            <a:schemeClr val="accent3">
              <a:lumMod val="40000"/>
              <a:lumOff val="60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 name="Rectangle : coins arrondis 9">
            <a:extLst>
              <a:ext uri="{FF2B5EF4-FFF2-40B4-BE49-F238E27FC236}">
                <a16:creationId xmlns:a16="http://schemas.microsoft.com/office/drawing/2014/main" id="{A4B353DF-DC05-8B8A-9752-62A90F9AEF43}"/>
              </a:ext>
            </a:extLst>
          </p:cNvPr>
          <p:cNvSpPr/>
          <p:nvPr/>
        </p:nvSpPr>
        <p:spPr>
          <a:xfrm>
            <a:off x="3898899" y="822391"/>
            <a:ext cx="4394200" cy="472637"/>
          </a:xfrm>
          <a:prstGeom prst="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latin typeface="Raleway" panose="020B0003030101060003" pitchFamily="34" charset="0"/>
              </a:rPr>
              <a:t>PLANNING REEL</a:t>
            </a:r>
          </a:p>
        </p:txBody>
      </p:sp>
      <p:sp>
        <p:nvSpPr>
          <p:cNvPr id="11" name="Rectangle 10">
            <a:extLst>
              <a:ext uri="{FF2B5EF4-FFF2-40B4-BE49-F238E27FC236}">
                <a16:creationId xmlns:a16="http://schemas.microsoft.com/office/drawing/2014/main" id="{3EBC9A3B-3957-4255-3CA7-191E0D7555ED}"/>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16</a:t>
            </a:r>
            <a:endParaRPr lang="fr-CM" sz="2400" dirty="0">
              <a:solidFill>
                <a:schemeClr val="tx1"/>
              </a:solidFill>
            </a:endParaRPr>
          </a:p>
        </p:txBody>
      </p:sp>
      <p:pic>
        <p:nvPicPr>
          <p:cNvPr id="8" name="Image 7">
            <a:extLst>
              <a:ext uri="{FF2B5EF4-FFF2-40B4-BE49-F238E27FC236}">
                <a16:creationId xmlns:a16="http://schemas.microsoft.com/office/drawing/2014/main" id="{E745159D-7ADF-E4C1-8D0A-B3F3E6DF0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730" y="2420888"/>
            <a:ext cx="9060180" cy="3528392"/>
          </a:xfrm>
          <a:prstGeom prst="rect">
            <a:avLst/>
          </a:prstGeom>
        </p:spPr>
      </p:pic>
    </p:spTree>
    <p:extLst>
      <p:ext uri="{BB962C8B-B14F-4D97-AF65-F5344CB8AC3E}">
        <p14:creationId xmlns:p14="http://schemas.microsoft.com/office/powerpoint/2010/main" val="36104121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178971" y="6544235"/>
            <a:ext cx="1013029" cy="313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8</a:t>
            </a:r>
          </a:p>
        </p:txBody>
      </p:sp>
      <p:sp>
        <p:nvSpPr>
          <p:cNvPr id="5" name="TextBox 30">
            <a:extLst>
              <a:ext uri="{FF2B5EF4-FFF2-40B4-BE49-F238E27FC236}">
                <a16:creationId xmlns:a16="http://schemas.microsoft.com/office/drawing/2014/main" id="{D68BA92C-A9DD-0B5D-25D3-B1912089E1E6}"/>
              </a:ext>
            </a:extLst>
          </p:cNvPr>
          <p:cNvSpPr txBox="1"/>
          <p:nvPr/>
        </p:nvSpPr>
        <p:spPr>
          <a:xfrm>
            <a:off x="3071664" y="34757"/>
            <a:ext cx="6048672" cy="6155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BUDGET</a:t>
            </a:r>
          </a:p>
        </p:txBody>
      </p:sp>
      <p:pic>
        <p:nvPicPr>
          <p:cNvPr id="3" name="Image 2">
            <a:extLst>
              <a:ext uri="{FF2B5EF4-FFF2-40B4-BE49-F238E27FC236}">
                <a16:creationId xmlns:a16="http://schemas.microsoft.com/office/drawing/2014/main" id="{6F630B21-A51D-2CFC-9F0B-BE47C8C2A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700808"/>
            <a:ext cx="10153128" cy="2322552"/>
          </a:xfrm>
          <a:prstGeom prst="rect">
            <a:avLst/>
          </a:prstGeom>
        </p:spPr>
      </p:pic>
    </p:spTree>
    <p:extLst>
      <p:ext uri="{BB962C8B-B14F-4D97-AF65-F5344CB8AC3E}">
        <p14:creationId xmlns:p14="http://schemas.microsoft.com/office/powerpoint/2010/main" val="4056220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avec coins rognés en diagonale 3">
            <a:extLst>
              <a:ext uri="{FF2B5EF4-FFF2-40B4-BE49-F238E27FC236}">
                <a16:creationId xmlns:a16="http://schemas.microsoft.com/office/drawing/2014/main" id="{9581E9A7-9129-CF4A-7268-1A251B28D2C3}"/>
              </a:ext>
            </a:extLst>
          </p:cNvPr>
          <p:cNvSpPr/>
          <p:nvPr/>
        </p:nvSpPr>
        <p:spPr>
          <a:xfrm>
            <a:off x="3933952" y="726863"/>
            <a:ext cx="4324096" cy="611639"/>
          </a:xfrm>
          <a:prstGeom prst="snip2DiagRect">
            <a:avLst/>
          </a:prstGeom>
          <a:solidFill>
            <a:schemeClr val="accent3">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b="1" dirty="0">
                <a:solidFill>
                  <a:schemeClr val="tx1"/>
                </a:solidFill>
                <a:latin typeface="Raleway" panose="020B0003030101060003" pitchFamily="34" charset="0"/>
              </a:rPr>
              <a:t>DUREE DU PROJET</a:t>
            </a:r>
            <a:endParaRPr lang="fr-FR" sz="2667" b="1" dirty="0">
              <a:solidFill>
                <a:schemeClr val="tx1"/>
              </a:solidFill>
            </a:endParaRPr>
          </a:p>
        </p:txBody>
      </p:sp>
      <p:pic>
        <p:nvPicPr>
          <p:cNvPr id="3074" name="Picture 2" descr="La maîtrise du temps » Edhova">
            <a:extLst>
              <a:ext uri="{FF2B5EF4-FFF2-40B4-BE49-F238E27FC236}">
                <a16:creationId xmlns:a16="http://schemas.microsoft.com/office/drawing/2014/main" id="{BB5E281A-B951-4A72-D00E-C6285B5FA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440" y="1524000"/>
            <a:ext cx="3817873" cy="4523232"/>
          </a:xfrm>
          <a:prstGeom prst="rect">
            <a:avLst/>
          </a:prstGeom>
          <a:noFill/>
          <a:extLst>
            <a:ext uri="{909E8E84-426E-40DD-AFC4-6F175D3DCCD1}">
              <a14:hiddenFill xmlns:a14="http://schemas.microsoft.com/office/drawing/2010/main">
                <a:solidFill>
                  <a:srgbClr val="FFFFFF"/>
                </a:solidFill>
              </a14:hiddenFill>
            </a:ext>
          </a:extLst>
        </p:spPr>
      </p:pic>
      <p:sp>
        <p:nvSpPr>
          <p:cNvPr id="10" name="Titre 1">
            <a:extLst>
              <a:ext uri="{FF2B5EF4-FFF2-40B4-BE49-F238E27FC236}">
                <a16:creationId xmlns:a16="http://schemas.microsoft.com/office/drawing/2014/main" id="{454EAC06-9424-22F1-207B-3340589A3C1E}"/>
              </a:ext>
            </a:extLst>
          </p:cNvPr>
          <p:cNvSpPr>
            <a:spLocks noGrp="1"/>
          </p:cNvSpPr>
          <p:nvPr>
            <p:ph type="title"/>
          </p:nvPr>
        </p:nvSpPr>
        <p:spPr>
          <a:xfrm>
            <a:off x="5266944" y="2939720"/>
            <a:ext cx="6664960" cy="1676984"/>
          </a:xfrm>
        </p:spPr>
        <p:txBody>
          <a:bodyPr>
            <a:normAutofit fontScale="90000"/>
          </a:bodyPr>
          <a:lstStyle/>
          <a:p>
            <a:r>
              <a:rPr lang="fr-FR" sz="2933" dirty="0">
                <a:solidFill>
                  <a:schemeClr val="bg1"/>
                </a:solidFill>
                <a:latin typeface="Raleway" panose="020B0003030101060003" pitchFamily="34" charset="0"/>
              </a:rPr>
              <a:t>Le projet s’est déroulé sur une période de 02 semaines, allant du 21 Novembre 2022 au 02 Décembre 2022.</a:t>
            </a:r>
          </a:p>
        </p:txBody>
      </p:sp>
      <p:sp>
        <p:nvSpPr>
          <p:cNvPr id="12" name="Titre 1">
            <a:extLst>
              <a:ext uri="{FF2B5EF4-FFF2-40B4-BE49-F238E27FC236}">
                <a16:creationId xmlns:a16="http://schemas.microsoft.com/office/drawing/2014/main" id="{8269B679-0465-7970-EC2C-73A7C60D9200}"/>
              </a:ext>
            </a:extLst>
          </p:cNvPr>
          <p:cNvSpPr txBox="1">
            <a:spLocks/>
          </p:cNvSpPr>
          <p:nvPr/>
        </p:nvSpPr>
        <p:spPr>
          <a:xfrm>
            <a:off x="0" y="-33697"/>
            <a:ext cx="12192000" cy="611639"/>
          </a:xfrm>
          <a:prstGeom prst="rect">
            <a:avLst/>
          </a:prstGeom>
          <a:solidFill>
            <a:schemeClr val="accent4"/>
          </a:solidFill>
          <a:ln>
            <a:solidFill>
              <a:schemeClr val="accent4">
                <a:lumMod val="75000"/>
              </a:schemeClr>
            </a:solid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fr-FR" sz="2933" dirty="0">
                <a:solidFill>
                  <a:schemeClr val="bg1"/>
                </a:solidFill>
                <a:latin typeface="Raleway" panose="020B0003030101060003" pitchFamily="34" charset="0"/>
              </a:rPr>
              <a:t>PLANIFICATION DU PROJET</a:t>
            </a:r>
          </a:p>
        </p:txBody>
      </p:sp>
      <p:sp>
        <p:nvSpPr>
          <p:cNvPr id="6" name="Rectangle 5">
            <a:extLst>
              <a:ext uri="{FF2B5EF4-FFF2-40B4-BE49-F238E27FC236}">
                <a16:creationId xmlns:a16="http://schemas.microsoft.com/office/drawing/2014/main" id="{78A08660-9764-03E8-4B6C-BA6B4F878B31}"/>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18</a:t>
            </a:r>
            <a:endParaRPr lang="fr-CM" sz="2400" dirty="0">
              <a:solidFill>
                <a:schemeClr val="tx1"/>
              </a:solidFill>
            </a:endParaRPr>
          </a:p>
        </p:txBody>
      </p:sp>
    </p:spTree>
    <p:extLst>
      <p:ext uri="{BB962C8B-B14F-4D97-AF65-F5344CB8AC3E}">
        <p14:creationId xmlns:p14="http://schemas.microsoft.com/office/powerpoint/2010/main" val="782957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avail Effectué Timbre Banque D'Images Et Photos Libres De Droits. Image  20980557.">
            <a:extLst>
              <a:ext uri="{FF2B5EF4-FFF2-40B4-BE49-F238E27FC236}">
                <a16:creationId xmlns:a16="http://schemas.microsoft.com/office/drawing/2014/main" id="{66A09076-F964-46F1-8A98-70E3CD810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1045" y="1"/>
            <a:ext cx="2060956" cy="20609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DDB1EC3-D00F-1E23-584E-81F4E0004794}"/>
              </a:ext>
            </a:extLst>
          </p:cNvPr>
          <p:cNvSpPr/>
          <p:nvPr/>
        </p:nvSpPr>
        <p:spPr>
          <a:xfrm>
            <a:off x="3400214" y="2888869"/>
            <a:ext cx="5391573" cy="10802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M" sz="2933" b="1" dirty="0">
                <a:solidFill>
                  <a:schemeClr val="tx1"/>
                </a:solidFill>
                <a:latin typeface="Raleway" panose="020B0003030101060003" pitchFamily="34" charset="0"/>
              </a:rPr>
              <a:t>TRAVAIL REALISE</a:t>
            </a:r>
          </a:p>
        </p:txBody>
      </p:sp>
      <p:sp>
        <p:nvSpPr>
          <p:cNvPr id="4" name="Rectangle 3">
            <a:extLst>
              <a:ext uri="{FF2B5EF4-FFF2-40B4-BE49-F238E27FC236}">
                <a16:creationId xmlns:a16="http://schemas.microsoft.com/office/drawing/2014/main" id="{2216EE38-F871-4993-E34A-5FD9CBCC2980}"/>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19</a:t>
            </a:r>
            <a:endParaRPr lang="fr-CM" sz="2400" dirty="0">
              <a:solidFill>
                <a:schemeClr val="tx1"/>
              </a:solidFill>
            </a:endParaRPr>
          </a:p>
        </p:txBody>
      </p:sp>
    </p:spTree>
    <p:extLst>
      <p:ext uri="{BB962C8B-B14F-4D97-AF65-F5344CB8AC3E}">
        <p14:creationId xmlns:p14="http://schemas.microsoft.com/office/powerpoint/2010/main" val="244507573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178971" y="6544235"/>
            <a:ext cx="1013029" cy="313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8</a:t>
            </a:r>
          </a:p>
        </p:txBody>
      </p:sp>
      <p:pic>
        <p:nvPicPr>
          <p:cNvPr id="4" name="Image 3">
            <a:extLst>
              <a:ext uri="{FF2B5EF4-FFF2-40B4-BE49-F238E27FC236}">
                <a16:creationId xmlns:a16="http://schemas.microsoft.com/office/drawing/2014/main" id="{0B29A7D3-F2BB-2478-5F2A-CF24E2805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28" y="616111"/>
            <a:ext cx="11041395" cy="6241889"/>
          </a:xfrm>
          <a:prstGeom prst="rect">
            <a:avLst/>
          </a:prstGeom>
        </p:spPr>
      </p:pic>
      <p:sp>
        <p:nvSpPr>
          <p:cNvPr id="5" name="TextBox 30">
            <a:extLst>
              <a:ext uri="{FF2B5EF4-FFF2-40B4-BE49-F238E27FC236}">
                <a16:creationId xmlns:a16="http://schemas.microsoft.com/office/drawing/2014/main" id="{D68BA92C-A9DD-0B5D-25D3-B1912089E1E6}"/>
              </a:ext>
            </a:extLst>
          </p:cNvPr>
          <p:cNvSpPr txBox="1"/>
          <p:nvPr/>
        </p:nvSpPr>
        <p:spPr>
          <a:xfrm>
            <a:off x="3071664" y="34757"/>
            <a:ext cx="6048672" cy="6155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Diagramme de </a:t>
            </a:r>
            <a:r>
              <a:rPr lang="en-US" sz="3400" b="1" dirty="0" err="1">
                <a:solidFill>
                  <a:schemeClr val="bg1"/>
                </a:solidFill>
                <a:latin typeface="Raleway" pitchFamily="2" charset="0"/>
              </a:rPr>
              <a:t>Composants</a:t>
            </a:r>
            <a:endParaRPr lang="en-US" sz="3400" b="1" dirty="0">
              <a:solidFill>
                <a:schemeClr val="bg1"/>
              </a:solidFill>
              <a:latin typeface="Raleway" pitchFamily="2" charset="0"/>
            </a:endParaRPr>
          </a:p>
        </p:txBody>
      </p:sp>
    </p:spTree>
    <p:extLst>
      <p:ext uri="{BB962C8B-B14F-4D97-AF65-F5344CB8AC3E}">
        <p14:creationId xmlns:p14="http://schemas.microsoft.com/office/powerpoint/2010/main" val="630089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héâtre">
            <a:extLst>
              <a:ext uri="{FF2B5EF4-FFF2-40B4-BE49-F238E27FC236}">
                <a16:creationId xmlns:a16="http://schemas.microsoft.com/office/drawing/2014/main" id="{5D6C3799-CA32-41E2-8881-89A30F3AE8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66999" y="0"/>
            <a:ext cx="6858000" cy="6858000"/>
          </a:xfrm>
          <a:prstGeom prst="rect">
            <a:avLst/>
          </a:prstGeom>
          <a:effectLst>
            <a:reflection endPos="0" dir="5400000" sy="-100000" algn="bl" rotWithShape="0"/>
          </a:effectLst>
        </p:spPr>
      </p:pic>
      <p:pic>
        <p:nvPicPr>
          <p:cNvPr id="14" name="Picture 2">
            <a:extLst>
              <a:ext uri="{FF2B5EF4-FFF2-40B4-BE49-F238E27FC236}">
                <a16:creationId xmlns:a16="http://schemas.microsoft.com/office/drawing/2014/main" id="{674CD9AA-2E44-4901-86FB-E24AD9A5D0B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Marker/>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246939" y="1"/>
            <a:ext cx="4943475" cy="923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3AF1CB-E461-4AC0-94B1-A72F559624B5}"/>
              </a:ext>
            </a:extLst>
          </p:cNvPr>
          <p:cNvSpPr txBox="1"/>
          <p:nvPr/>
        </p:nvSpPr>
        <p:spPr>
          <a:xfrm>
            <a:off x="3171803" y="923925"/>
            <a:ext cx="5848395" cy="707886"/>
          </a:xfrm>
          <a:prstGeom prst="rect">
            <a:avLst/>
          </a:prstGeom>
          <a:noFill/>
        </p:spPr>
        <p:txBody>
          <a:bodyPr wrap="square" rtlCol="0">
            <a:spAutoFit/>
          </a:bodyPr>
          <a:lstStyle/>
          <a:p>
            <a:pPr algn="ctr"/>
            <a:r>
              <a:rPr lang="fr-FR" sz="4000" dirty="0">
                <a:latin typeface="Bernard MT Condensed" panose="02050806060905020404" pitchFamily="18" charset="0"/>
              </a:rPr>
              <a:t>Membres du groupe</a:t>
            </a:r>
          </a:p>
        </p:txBody>
      </p:sp>
      <p:sp>
        <p:nvSpPr>
          <p:cNvPr id="6" name="TextBox 5">
            <a:extLst>
              <a:ext uri="{FF2B5EF4-FFF2-40B4-BE49-F238E27FC236}">
                <a16:creationId xmlns:a16="http://schemas.microsoft.com/office/drawing/2014/main" id="{2B1044F5-D6F2-41EB-A600-D593F7AC4C46}"/>
              </a:ext>
            </a:extLst>
          </p:cNvPr>
          <p:cNvSpPr txBox="1"/>
          <p:nvPr/>
        </p:nvSpPr>
        <p:spPr>
          <a:xfrm>
            <a:off x="3171803" y="1631812"/>
            <a:ext cx="5848395" cy="2243435"/>
          </a:xfrm>
          <a:prstGeom prst="rect">
            <a:avLst/>
          </a:prstGeom>
          <a:noFill/>
          <a:ln>
            <a:solidFill>
              <a:schemeClr val="tx1"/>
            </a:solidFill>
          </a:ln>
        </p:spPr>
        <p:txBody>
          <a:bodyPr wrap="square" rtlCol="0">
            <a:spAutoFit/>
          </a:bodyPr>
          <a:lstStyle/>
          <a:p>
            <a:pPr algn="ctr">
              <a:lnSpc>
                <a:spcPct val="150000"/>
              </a:lnSpc>
            </a:pPr>
            <a:r>
              <a:rPr lang="en-GB" sz="2400" b="1" dirty="0">
                <a:solidFill>
                  <a:schemeClr val="bg1"/>
                </a:solidFill>
                <a:latin typeface="Raleway" pitchFamily="2" charset="0"/>
              </a:rPr>
              <a:t>SOUOPGWI </a:t>
            </a:r>
            <a:r>
              <a:rPr lang="en-GB" sz="2400" b="1" dirty="0" err="1">
                <a:solidFill>
                  <a:schemeClr val="bg1"/>
                </a:solidFill>
                <a:latin typeface="Raleway" pitchFamily="2" charset="0"/>
              </a:rPr>
              <a:t>Freedy</a:t>
            </a:r>
            <a:r>
              <a:rPr lang="en-GB" sz="2400" b="1" dirty="0">
                <a:solidFill>
                  <a:schemeClr val="bg1"/>
                </a:solidFill>
                <a:latin typeface="Raleway" pitchFamily="2" charset="0"/>
              </a:rPr>
              <a:t> (Chef)</a:t>
            </a:r>
            <a:endParaRPr lang="fr-FR" sz="2400" b="1" dirty="0">
              <a:solidFill>
                <a:schemeClr val="bg1"/>
              </a:solidFill>
              <a:latin typeface="Raleway" pitchFamily="2" charset="0"/>
            </a:endParaRPr>
          </a:p>
          <a:p>
            <a:pPr algn="ctr">
              <a:lnSpc>
                <a:spcPct val="150000"/>
              </a:lnSpc>
            </a:pPr>
            <a:r>
              <a:rPr lang="fr-FR" sz="2400" b="1" dirty="0">
                <a:solidFill>
                  <a:schemeClr val="bg1"/>
                </a:solidFill>
                <a:latin typeface="Raleway" pitchFamily="2" charset="0"/>
              </a:rPr>
              <a:t>NWEDJIWE Enzo</a:t>
            </a:r>
          </a:p>
          <a:p>
            <a:pPr algn="ctr">
              <a:lnSpc>
                <a:spcPct val="150000"/>
              </a:lnSpc>
            </a:pPr>
            <a:r>
              <a:rPr lang="fr-FR" sz="2400" b="1" dirty="0">
                <a:solidFill>
                  <a:schemeClr val="bg1"/>
                </a:solidFill>
                <a:latin typeface="Raleway" pitchFamily="2" charset="0"/>
              </a:rPr>
              <a:t>NGAMALEU Iris</a:t>
            </a:r>
          </a:p>
          <a:p>
            <a:pPr algn="ctr">
              <a:lnSpc>
                <a:spcPct val="150000"/>
              </a:lnSpc>
            </a:pPr>
            <a:r>
              <a:rPr lang="fr-FR" sz="2400" b="1" dirty="0">
                <a:solidFill>
                  <a:schemeClr val="bg1"/>
                </a:solidFill>
                <a:latin typeface="Raleway" pitchFamily="2" charset="0"/>
              </a:rPr>
              <a:t>BALOG Georges</a:t>
            </a:r>
          </a:p>
        </p:txBody>
      </p:sp>
      <p:sp>
        <p:nvSpPr>
          <p:cNvPr id="10" name="Freeform 9">
            <a:extLst>
              <a:ext uri="{FF2B5EF4-FFF2-40B4-BE49-F238E27FC236}">
                <a16:creationId xmlns:a16="http://schemas.microsoft.com/office/drawing/2014/main" id="{ABFE479C-1A42-49F3-82B3-7418958E446B}"/>
              </a:ext>
            </a:extLst>
          </p:cNvPr>
          <p:cNvSpPr>
            <a:spLocks noChangeAspect="1"/>
          </p:cNvSpPr>
          <p:nvPr/>
        </p:nvSpPr>
        <p:spPr>
          <a:xfrm rot="10800000" flipH="1">
            <a:off x="1588" y="6016649"/>
            <a:ext cx="4951828" cy="758113"/>
          </a:xfrm>
          <a:custGeom>
            <a:avLst/>
            <a:gdLst>
              <a:gd name="connsiteX0" fmla="*/ 0 w 5108222"/>
              <a:gd name="connsiteY0" fmla="*/ 0 h 914400"/>
              <a:gd name="connsiteX1" fmla="*/ 4651022 w 5108222"/>
              <a:gd name="connsiteY1" fmla="*/ 0 h 914400"/>
              <a:gd name="connsiteX2" fmla="*/ 5108222 w 5108222"/>
              <a:gd name="connsiteY2" fmla="*/ 457200 h 914400"/>
              <a:gd name="connsiteX3" fmla="*/ 4651022 w 5108222"/>
              <a:gd name="connsiteY3" fmla="*/ 914400 h 914400"/>
              <a:gd name="connsiteX4" fmla="*/ 0 w 510822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222" h="914400">
                <a:moveTo>
                  <a:pt x="0" y="0"/>
                </a:moveTo>
                <a:lnTo>
                  <a:pt x="4651022" y="0"/>
                </a:lnTo>
                <a:cubicBezTo>
                  <a:pt x="4903527" y="0"/>
                  <a:pt x="5108222" y="204695"/>
                  <a:pt x="5108222" y="457200"/>
                </a:cubicBezTo>
                <a:cubicBezTo>
                  <a:pt x="5108222" y="709705"/>
                  <a:pt x="4903527" y="914400"/>
                  <a:pt x="4651022" y="914400"/>
                </a:cubicBezTo>
                <a:lnTo>
                  <a:pt x="0" y="914400"/>
                </a:lnTo>
                <a:close/>
              </a:path>
            </a:pathLst>
          </a:custGeom>
          <a:solidFill>
            <a:srgbClr val="5C9AD3">
              <a:alpha val="80000"/>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EC69DED-6DA8-454C-A108-AC49FDA408EF}"/>
              </a:ext>
            </a:extLst>
          </p:cNvPr>
          <p:cNvGrpSpPr/>
          <p:nvPr/>
        </p:nvGrpSpPr>
        <p:grpSpPr>
          <a:xfrm>
            <a:off x="1588" y="6094292"/>
            <a:ext cx="4586068" cy="489810"/>
            <a:chOff x="705830" y="5930156"/>
            <a:chExt cx="4035171" cy="489810"/>
          </a:xfrm>
        </p:grpSpPr>
        <p:grpSp>
          <p:nvGrpSpPr>
            <p:cNvPr id="12" name="Group 11">
              <a:extLst>
                <a:ext uri="{FF2B5EF4-FFF2-40B4-BE49-F238E27FC236}">
                  <a16:creationId xmlns:a16="http://schemas.microsoft.com/office/drawing/2014/main" id="{E3748023-CBB6-4311-842A-49C273B40DCF}"/>
                </a:ext>
              </a:extLst>
            </p:cNvPr>
            <p:cNvGrpSpPr/>
            <p:nvPr/>
          </p:nvGrpSpPr>
          <p:grpSpPr>
            <a:xfrm>
              <a:off x="738626" y="6328526"/>
              <a:ext cx="3931920" cy="91440"/>
              <a:chOff x="4883665" y="4359681"/>
              <a:chExt cx="3840480" cy="91440"/>
            </a:xfrm>
          </p:grpSpPr>
          <p:grpSp>
            <p:nvGrpSpPr>
              <p:cNvPr id="18" name="Group 17">
                <a:extLst>
                  <a:ext uri="{FF2B5EF4-FFF2-40B4-BE49-F238E27FC236}">
                    <a16:creationId xmlns:a16="http://schemas.microsoft.com/office/drawing/2014/main" id="{BD1E1021-B9F8-42D0-9344-0BEAC232873F}"/>
                  </a:ext>
                </a:extLst>
              </p:cNvPr>
              <p:cNvGrpSpPr/>
              <p:nvPr/>
            </p:nvGrpSpPr>
            <p:grpSpPr>
              <a:xfrm>
                <a:off x="4883665" y="4359681"/>
                <a:ext cx="1920240" cy="91440"/>
                <a:chOff x="4831644" y="3200400"/>
                <a:chExt cx="1920240" cy="91440"/>
              </a:xfrm>
            </p:grpSpPr>
            <p:sp>
              <p:nvSpPr>
                <p:cNvPr id="23" name="Rectangle 22">
                  <a:extLst>
                    <a:ext uri="{FF2B5EF4-FFF2-40B4-BE49-F238E27FC236}">
                      <a16:creationId xmlns:a16="http://schemas.microsoft.com/office/drawing/2014/main" id="{10AC5D87-8BDE-4355-87E3-68352B5E7451}"/>
                    </a:ext>
                  </a:extLst>
                </p:cNvPr>
                <p:cNvSpPr/>
                <p:nvPr/>
              </p:nvSpPr>
              <p:spPr>
                <a:xfrm>
                  <a:off x="4831644" y="3200400"/>
                  <a:ext cx="640080" cy="91440"/>
                </a:xfrm>
                <a:prstGeom prst="rect">
                  <a:avLst/>
                </a:prstGeom>
                <a:solidFill>
                  <a:srgbClr val="FE4A1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1340E925-4FEB-4A67-9B93-96C9001BBAE8}"/>
                    </a:ext>
                  </a:extLst>
                </p:cNvPr>
                <p:cNvSpPr/>
                <p:nvPr/>
              </p:nvSpPr>
              <p:spPr>
                <a:xfrm>
                  <a:off x="5471724" y="3200400"/>
                  <a:ext cx="640080" cy="91440"/>
                </a:xfrm>
                <a:prstGeom prst="rect">
                  <a:avLst/>
                </a:prstGeom>
                <a:solidFill>
                  <a:srgbClr val="5C9A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906D43C5-048D-4C7B-9CC3-CB435A2844DE}"/>
                    </a:ext>
                  </a:extLst>
                </p:cNvPr>
                <p:cNvSpPr/>
                <p:nvPr/>
              </p:nvSpPr>
              <p:spPr>
                <a:xfrm>
                  <a:off x="6111804" y="3200400"/>
                  <a:ext cx="640080" cy="91440"/>
                </a:xfrm>
                <a:prstGeom prst="rect">
                  <a:avLst/>
                </a:prstGeom>
                <a:solidFill>
                  <a:srgbClr val="44546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9" name="Group 18">
                <a:extLst>
                  <a:ext uri="{FF2B5EF4-FFF2-40B4-BE49-F238E27FC236}">
                    <a16:creationId xmlns:a16="http://schemas.microsoft.com/office/drawing/2014/main" id="{ABA6F555-8ADE-4A5B-AD52-FC3574E3DA11}"/>
                  </a:ext>
                </a:extLst>
              </p:cNvPr>
              <p:cNvGrpSpPr/>
              <p:nvPr/>
            </p:nvGrpSpPr>
            <p:grpSpPr>
              <a:xfrm>
                <a:off x="6803905" y="4359681"/>
                <a:ext cx="1920240" cy="91440"/>
                <a:chOff x="4831644" y="3200400"/>
                <a:chExt cx="1920240" cy="91440"/>
              </a:xfrm>
            </p:grpSpPr>
            <p:sp>
              <p:nvSpPr>
                <p:cNvPr id="20" name="Rectangle 19">
                  <a:extLst>
                    <a:ext uri="{FF2B5EF4-FFF2-40B4-BE49-F238E27FC236}">
                      <a16:creationId xmlns:a16="http://schemas.microsoft.com/office/drawing/2014/main" id="{43D82E8C-A493-4330-A0A0-0571FEA2FB9C}"/>
                    </a:ext>
                  </a:extLst>
                </p:cNvPr>
                <p:cNvSpPr/>
                <p:nvPr/>
              </p:nvSpPr>
              <p:spPr>
                <a:xfrm>
                  <a:off x="4831644" y="3200400"/>
                  <a:ext cx="640080" cy="91440"/>
                </a:xfrm>
                <a:prstGeom prst="rect">
                  <a:avLst/>
                </a:prstGeom>
                <a:solidFill>
                  <a:srgbClr val="7A7A7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a:extLst>
                    <a:ext uri="{FF2B5EF4-FFF2-40B4-BE49-F238E27FC236}">
                      <a16:creationId xmlns:a16="http://schemas.microsoft.com/office/drawing/2014/main" id="{E79B6166-853C-4F7A-BCFF-AF1AE226A116}"/>
                    </a:ext>
                  </a:extLst>
                </p:cNvPr>
                <p:cNvSpPr/>
                <p:nvPr/>
              </p:nvSpPr>
              <p:spPr>
                <a:xfrm>
                  <a:off x="5471724" y="3200400"/>
                  <a:ext cx="640080" cy="91440"/>
                </a:xfrm>
                <a:prstGeom prst="rect">
                  <a:avLst/>
                </a:prstGeom>
                <a:solidFill>
                  <a:srgbClr val="8E8E8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EDA9C68D-CBFD-40A4-A4BD-350A509EB7E6}"/>
                    </a:ext>
                  </a:extLst>
                </p:cNvPr>
                <p:cNvSpPr/>
                <p:nvPr/>
              </p:nvSpPr>
              <p:spPr>
                <a:xfrm>
                  <a:off x="6111804" y="3200400"/>
                  <a:ext cx="640080" cy="91440"/>
                </a:xfrm>
                <a:prstGeom prst="rect">
                  <a:avLst/>
                </a:prstGeom>
                <a:solidFill>
                  <a:srgbClr val="A2A2A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13" name="Group 12">
              <a:extLst>
                <a:ext uri="{FF2B5EF4-FFF2-40B4-BE49-F238E27FC236}">
                  <a16:creationId xmlns:a16="http://schemas.microsoft.com/office/drawing/2014/main" id="{DF1F8944-E788-4766-ADBE-8138C8AC5F33}"/>
                </a:ext>
              </a:extLst>
            </p:cNvPr>
            <p:cNvGrpSpPr>
              <a:grpSpLocks noChangeAspect="1"/>
            </p:cNvGrpSpPr>
            <p:nvPr/>
          </p:nvGrpSpPr>
          <p:grpSpPr>
            <a:xfrm>
              <a:off x="705830" y="5930156"/>
              <a:ext cx="4035171" cy="461665"/>
              <a:chOff x="6322371" y="5718222"/>
              <a:chExt cx="4611623" cy="527617"/>
            </a:xfrm>
          </p:grpSpPr>
          <p:sp>
            <p:nvSpPr>
              <p:cNvPr id="16" name="Rounded Rectangle 9">
                <a:extLst>
                  <a:ext uri="{FF2B5EF4-FFF2-40B4-BE49-F238E27FC236}">
                    <a16:creationId xmlns:a16="http://schemas.microsoft.com/office/drawing/2014/main" id="{EB676256-F3C0-442D-9CFF-F3746E83CDF5}"/>
                  </a:ext>
                </a:extLst>
              </p:cNvPr>
              <p:cNvSpPr/>
              <p:nvPr/>
            </p:nvSpPr>
            <p:spPr>
              <a:xfrm>
                <a:off x="6373810" y="5881913"/>
                <a:ext cx="4472722" cy="30777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7" name="TextBox 16">
                <a:hlinkClick r:id="rId6"/>
                <a:extLst>
                  <a:ext uri="{FF2B5EF4-FFF2-40B4-BE49-F238E27FC236}">
                    <a16:creationId xmlns:a16="http://schemas.microsoft.com/office/drawing/2014/main" id="{9131BFB7-9F80-4DC0-8514-70E363666DE0}"/>
                  </a:ext>
                </a:extLst>
              </p:cNvPr>
              <p:cNvSpPr txBox="1">
                <a:spLocks noChangeAspect="1"/>
              </p:cNvSpPr>
              <p:nvPr/>
            </p:nvSpPr>
            <p:spPr>
              <a:xfrm>
                <a:off x="6322371" y="5718222"/>
                <a:ext cx="4611623" cy="527617"/>
              </a:xfrm>
              <a:prstGeom prst="rect">
                <a:avLst/>
              </a:prstGeom>
              <a:noFill/>
              <a:ln>
                <a:noFill/>
              </a:ln>
              <a:effectLst/>
            </p:spPr>
            <p:txBody>
              <a:bodyPr wrap="square" rtlCol="0">
                <a:spAutoFit/>
              </a:bodyPr>
              <a:lstStyle/>
              <a:p>
                <a:pPr algn="ctr"/>
                <a:r>
                  <a:rPr lang="fr-FR" sz="2400" b="1" i="1" dirty="0">
                    <a:solidFill>
                      <a:schemeClr val="bg1">
                        <a:lumMod val="95000"/>
                      </a:schemeClr>
                    </a:solidFill>
                    <a:latin typeface="Candara" panose="020E0502030303020204" pitchFamily="34" charset="0"/>
                    <a:cs typeface="Estrangelo Edessa" panose="03080600000000000000" pitchFamily="66" charset="0"/>
                  </a:rPr>
                  <a:t>Année</a:t>
                </a:r>
                <a:r>
                  <a:rPr lang="en-US" sz="2400" b="1" i="1" dirty="0">
                    <a:solidFill>
                      <a:schemeClr val="bg1">
                        <a:lumMod val="95000"/>
                      </a:schemeClr>
                    </a:solidFill>
                    <a:latin typeface="Candara" panose="020E0502030303020204" pitchFamily="34" charset="0"/>
                    <a:cs typeface="Estrangelo Edessa" panose="03080600000000000000" pitchFamily="66" charset="0"/>
                  </a:rPr>
                  <a:t> </a:t>
                </a:r>
                <a:r>
                  <a:rPr lang="fr-FR" sz="2400" b="1" i="1" dirty="0">
                    <a:solidFill>
                      <a:schemeClr val="bg1">
                        <a:lumMod val="95000"/>
                      </a:schemeClr>
                    </a:solidFill>
                    <a:latin typeface="Candara" panose="020E0502030303020204" pitchFamily="34" charset="0"/>
                    <a:cs typeface="Estrangelo Edessa" panose="03080600000000000000" pitchFamily="66" charset="0"/>
                  </a:rPr>
                  <a:t>Académique</a:t>
                </a:r>
                <a:r>
                  <a:rPr lang="en-US" sz="2400" b="1" i="1" dirty="0">
                    <a:solidFill>
                      <a:schemeClr val="bg1">
                        <a:lumMod val="95000"/>
                      </a:schemeClr>
                    </a:solidFill>
                    <a:latin typeface="Candara" panose="020E0502030303020204" pitchFamily="34" charset="0"/>
                    <a:cs typeface="Estrangelo Edessa" panose="03080600000000000000" pitchFamily="66" charset="0"/>
                  </a:rPr>
                  <a:t>: </a:t>
                </a:r>
                <a:r>
                  <a:rPr lang="fr-FR" sz="2400" b="1" i="1" dirty="0">
                    <a:solidFill>
                      <a:schemeClr val="bg1">
                        <a:lumMod val="95000"/>
                      </a:schemeClr>
                    </a:solidFill>
                    <a:latin typeface="Candara" panose="020E0502030303020204" pitchFamily="34" charset="0"/>
                    <a:cs typeface="Estrangelo Edessa" panose="03080600000000000000" pitchFamily="66" charset="0"/>
                  </a:rPr>
                  <a:t>2022-2023</a:t>
                </a:r>
                <a:endParaRPr lang="fr-FR" sz="2400" b="1" i="1" dirty="0">
                  <a:solidFill>
                    <a:schemeClr val="bg1">
                      <a:lumMod val="95000"/>
                    </a:schemeClr>
                  </a:solidFill>
                  <a:latin typeface="Candara" panose="020E0502030303020204" pitchFamily="34" charset="0"/>
                </a:endParaRPr>
              </a:p>
            </p:txBody>
          </p:sp>
        </p:grpSp>
      </p:grpSp>
      <p:sp>
        <p:nvSpPr>
          <p:cNvPr id="26" name="Freeform 9">
            <a:extLst>
              <a:ext uri="{FF2B5EF4-FFF2-40B4-BE49-F238E27FC236}">
                <a16:creationId xmlns:a16="http://schemas.microsoft.com/office/drawing/2014/main" id="{D6FB25A2-AE16-4C21-B974-62F03E3B39F2}"/>
              </a:ext>
            </a:extLst>
          </p:cNvPr>
          <p:cNvSpPr>
            <a:spLocks noChangeAspect="1"/>
          </p:cNvSpPr>
          <p:nvPr/>
        </p:nvSpPr>
        <p:spPr>
          <a:xfrm rot="10800000">
            <a:off x="6077431" y="5434974"/>
            <a:ext cx="6100508" cy="914400"/>
          </a:xfrm>
          <a:custGeom>
            <a:avLst/>
            <a:gdLst>
              <a:gd name="connsiteX0" fmla="*/ 0 w 5108222"/>
              <a:gd name="connsiteY0" fmla="*/ 0 h 914400"/>
              <a:gd name="connsiteX1" fmla="*/ 4651022 w 5108222"/>
              <a:gd name="connsiteY1" fmla="*/ 0 h 914400"/>
              <a:gd name="connsiteX2" fmla="*/ 5108222 w 5108222"/>
              <a:gd name="connsiteY2" fmla="*/ 457200 h 914400"/>
              <a:gd name="connsiteX3" fmla="*/ 4651022 w 5108222"/>
              <a:gd name="connsiteY3" fmla="*/ 914400 h 914400"/>
              <a:gd name="connsiteX4" fmla="*/ 0 w 510822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222" h="914400">
                <a:moveTo>
                  <a:pt x="0" y="0"/>
                </a:moveTo>
                <a:lnTo>
                  <a:pt x="4651022" y="0"/>
                </a:lnTo>
                <a:cubicBezTo>
                  <a:pt x="4903527" y="0"/>
                  <a:pt x="5108222" y="204695"/>
                  <a:pt x="5108222" y="457200"/>
                </a:cubicBezTo>
                <a:cubicBezTo>
                  <a:pt x="5108222" y="709705"/>
                  <a:pt x="4903527" y="914400"/>
                  <a:pt x="4651022" y="914400"/>
                </a:cubicBezTo>
                <a:lnTo>
                  <a:pt x="0" y="914400"/>
                </a:lnTo>
                <a:close/>
              </a:path>
            </a:pathLst>
          </a:custGeom>
          <a:solidFill>
            <a:srgbClr val="5C9AD3">
              <a:alpha val="80000"/>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B9C61B7F-CA60-492B-8C4A-0137106664AA}"/>
              </a:ext>
            </a:extLst>
          </p:cNvPr>
          <p:cNvGrpSpPr/>
          <p:nvPr/>
        </p:nvGrpSpPr>
        <p:grpSpPr>
          <a:xfrm>
            <a:off x="6469247" y="5591190"/>
            <a:ext cx="5357191" cy="502735"/>
            <a:chOff x="687000" y="5917231"/>
            <a:chExt cx="4035171" cy="502735"/>
          </a:xfrm>
        </p:grpSpPr>
        <p:grpSp>
          <p:nvGrpSpPr>
            <p:cNvPr id="45" name="Group 44">
              <a:extLst>
                <a:ext uri="{FF2B5EF4-FFF2-40B4-BE49-F238E27FC236}">
                  <a16:creationId xmlns:a16="http://schemas.microsoft.com/office/drawing/2014/main" id="{73802223-8CEA-4608-830C-C68C3B518A11}"/>
                </a:ext>
              </a:extLst>
            </p:cNvPr>
            <p:cNvGrpSpPr/>
            <p:nvPr/>
          </p:nvGrpSpPr>
          <p:grpSpPr>
            <a:xfrm>
              <a:off x="738626" y="6328526"/>
              <a:ext cx="3931920" cy="91440"/>
              <a:chOff x="4883665" y="4359681"/>
              <a:chExt cx="3840480" cy="91440"/>
            </a:xfrm>
          </p:grpSpPr>
          <p:grpSp>
            <p:nvGrpSpPr>
              <p:cNvPr id="49" name="Group 48">
                <a:extLst>
                  <a:ext uri="{FF2B5EF4-FFF2-40B4-BE49-F238E27FC236}">
                    <a16:creationId xmlns:a16="http://schemas.microsoft.com/office/drawing/2014/main" id="{C7252C11-0E36-438C-8163-E88FE5C71998}"/>
                  </a:ext>
                </a:extLst>
              </p:cNvPr>
              <p:cNvGrpSpPr/>
              <p:nvPr/>
            </p:nvGrpSpPr>
            <p:grpSpPr>
              <a:xfrm>
                <a:off x="4883665" y="4359681"/>
                <a:ext cx="1920240" cy="91440"/>
                <a:chOff x="4831644" y="3200400"/>
                <a:chExt cx="1920240" cy="91440"/>
              </a:xfrm>
            </p:grpSpPr>
            <p:sp>
              <p:nvSpPr>
                <p:cNvPr id="54" name="Rectangle 53">
                  <a:extLst>
                    <a:ext uri="{FF2B5EF4-FFF2-40B4-BE49-F238E27FC236}">
                      <a16:creationId xmlns:a16="http://schemas.microsoft.com/office/drawing/2014/main" id="{7A2A0112-DEF2-426F-9F92-0B892B58E201}"/>
                    </a:ext>
                  </a:extLst>
                </p:cNvPr>
                <p:cNvSpPr/>
                <p:nvPr/>
              </p:nvSpPr>
              <p:spPr>
                <a:xfrm>
                  <a:off x="4831644" y="3200400"/>
                  <a:ext cx="640080" cy="91440"/>
                </a:xfrm>
                <a:prstGeom prst="rect">
                  <a:avLst/>
                </a:prstGeom>
                <a:solidFill>
                  <a:srgbClr val="FE4A1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9D4B2D9C-E55A-4423-AB76-6FE600B986AC}"/>
                    </a:ext>
                  </a:extLst>
                </p:cNvPr>
                <p:cNvSpPr/>
                <p:nvPr/>
              </p:nvSpPr>
              <p:spPr>
                <a:xfrm>
                  <a:off x="5471724" y="3200400"/>
                  <a:ext cx="640080" cy="91440"/>
                </a:xfrm>
                <a:prstGeom prst="rect">
                  <a:avLst/>
                </a:prstGeom>
                <a:solidFill>
                  <a:srgbClr val="5C9A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7B1F0B6-00DE-4C22-8DE4-D825741488FB}"/>
                    </a:ext>
                  </a:extLst>
                </p:cNvPr>
                <p:cNvSpPr/>
                <p:nvPr/>
              </p:nvSpPr>
              <p:spPr>
                <a:xfrm>
                  <a:off x="6111804" y="3200400"/>
                  <a:ext cx="640080" cy="91440"/>
                </a:xfrm>
                <a:prstGeom prst="rect">
                  <a:avLst/>
                </a:prstGeom>
                <a:solidFill>
                  <a:srgbClr val="44546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876AED1C-8C92-423B-B5FE-DFDBA267766F}"/>
                  </a:ext>
                </a:extLst>
              </p:cNvPr>
              <p:cNvGrpSpPr/>
              <p:nvPr/>
            </p:nvGrpSpPr>
            <p:grpSpPr>
              <a:xfrm>
                <a:off x="6803905" y="4359681"/>
                <a:ext cx="1920240" cy="91440"/>
                <a:chOff x="4831644" y="3200400"/>
                <a:chExt cx="1920240" cy="91440"/>
              </a:xfrm>
            </p:grpSpPr>
            <p:sp>
              <p:nvSpPr>
                <p:cNvPr id="51" name="Rectangle 50">
                  <a:extLst>
                    <a:ext uri="{FF2B5EF4-FFF2-40B4-BE49-F238E27FC236}">
                      <a16:creationId xmlns:a16="http://schemas.microsoft.com/office/drawing/2014/main" id="{BCB4AD0E-B878-43CD-958D-C160A75543BF}"/>
                    </a:ext>
                  </a:extLst>
                </p:cNvPr>
                <p:cNvSpPr/>
                <p:nvPr/>
              </p:nvSpPr>
              <p:spPr>
                <a:xfrm>
                  <a:off x="4831644" y="3200400"/>
                  <a:ext cx="640080" cy="91440"/>
                </a:xfrm>
                <a:prstGeom prst="rect">
                  <a:avLst/>
                </a:prstGeom>
                <a:solidFill>
                  <a:srgbClr val="7A7A7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693DE69E-A29D-4F50-970F-24B97B789C78}"/>
                    </a:ext>
                  </a:extLst>
                </p:cNvPr>
                <p:cNvSpPr/>
                <p:nvPr/>
              </p:nvSpPr>
              <p:spPr>
                <a:xfrm>
                  <a:off x="5471724" y="3200400"/>
                  <a:ext cx="640080" cy="91440"/>
                </a:xfrm>
                <a:prstGeom prst="rect">
                  <a:avLst/>
                </a:prstGeom>
                <a:solidFill>
                  <a:srgbClr val="8E8E8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6979242-254D-4B82-BCBD-07EC67ECD849}"/>
                    </a:ext>
                  </a:extLst>
                </p:cNvPr>
                <p:cNvSpPr/>
                <p:nvPr/>
              </p:nvSpPr>
              <p:spPr>
                <a:xfrm>
                  <a:off x="6111804" y="3200400"/>
                  <a:ext cx="640080" cy="91440"/>
                </a:xfrm>
                <a:prstGeom prst="rect">
                  <a:avLst/>
                </a:prstGeom>
                <a:solidFill>
                  <a:srgbClr val="A2A2A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6" name="Group 45">
              <a:extLst>
                <a:ext uri="{FF2B5EF4-FFF2-40B4-BE49-F238E27FC236}">
                  <a16:creationId xmlns:a16="http://schemas.microsoft.com/office/drawing/2014/main" id="{D3DC4713-3E46-45D9-967B-3D0B53902531}"/>
                </a:ext>
              </a:extLst>
            </p:cNvPr>
            <p:cNvGrpSpPr>
              <a:grpSpLocks noChangeAspect="1"/>
            </p:cNvGrpSpPr>
            <p:nvPr/>
          </p:nvGrpSpPr>
          <p:grpSpPr>
            <a:xfrm>
              <a:off x="687000" y="5917231"/>
              <a:ext cx="4035171" cy="425463"/>
              <a:chOff x="6300851" y="5703447"/>
              <a:chExt cx="4611623" cy="486243"/>
            </a:xfrm>
          </p:grpSpPr>
          <p:sp>
            <p:nvSpPr>
              <p:cNvPr id="47" name="Rounded Rectangle 9">
                <a:extLst>
                  <a:ext uri="{FF2B5EF4-FFF2-40B4-BE49-F238E27FC236}">
                    <a16:creationId xmlns:a16="http://schemas.microsoft.com/office/drawing/2014/main" id="{03761D30-968B-47AE-B1B1-7971B54C4565}"/>
                  </a:ext>
                </a:extLst>
              </p:cNvPr>
              <p:cNvSpPr/>
              <p:nvPr/>
            </p:nvSpPr>
            <p:spPr>
              <a:xfrm>
                <a:off x="6373810" y="5881913"/>
                <a:ext cx="4472722" cy="30777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8" name="TextBox 47">
                <a:hlinkClick r:id="rId6"/>
                <a:extLst>
                  <a:ext uri="{FF2B5EF4-FFF2-40B4-BE49-F238E27FC236}">
                    <a16:creationId xmlns:a16="http://schemas.microsoft.com/office/drawing/2014/main" id="{21A0DE32-4653-44B8-8008-E258F9858FB9}"/>
                  </a:ext>
                </a:extLst>
              </p:cNvPr>
              <p:cNvSpPr txBox="1">
                <a:spLocks noChangeAspect="1"/>
              </p:cNvSpPr>
              <p:nvPr/>
            </p:nvSpPr>
            <p:spPr>
              <a:xfrm>
                <a:off x="6300851" y="5703447"/>
                <a:ext cx="4611623" cy="422093"/>
              </a:xfrm>
              <a:prstGeom prst="rect">
                <a:avLst/>
              </a:prstGeom>
              <a:noFill/>
              <a:ln>
                <a:noFill/>
              </a:ln>
              <a:effectLst/>
            </p:spPr>
            <p:txBody>
              <a:bodyPr wrap="square" rtlCol="0">
                <a:spAutoFit/>
              </a:bodyPr>
              <a:lstStyle/>
              <a:p>
                <a:pPr algn="ctr"/>
                <a:r>
                  <a:rPr lang="en-US" b="1" i="1" dirty="0">
                    <a:solidFill>
                      <a:schemeClr val="bg1">
                        <a:lumMod val="95000"/>
                      </a:schemeClr>
                    </a:solidFill>
                    <a:latin typeface="Candara" panose="020E0502030303020204" pitchFamily="34" charset="0"/>
                    <a:cs typeface="Estrangelo Edessa" panose="03080600000000000000" pitchFamily="66" charset="0"/>
                  </a:rPr>
                  <a:t>Sous la supervision de : M. Humphrey OJONG</a:t>
                </a:r>
              </a:p>
            </p:txBody>
          </p:sp>
        </p:grpSp>
      </p:grpSp>
    </p:spTree>
    <p:extLst>
      <p:ext uri="{BB962C8B-B14F-4D97-AF65-F5344CB8AC3E}">
        <p14:creationId xmlns:p14="http://schemas.microsoft.com/office/powerpoint/2010/main" val="111468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25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1+#ppt_w/2"/>
                                          </p:val>
                                        </p:tav>
                                        <p:tav tm="100000">
                                          <p:val>
                                            <p:strVal val="#ppt_x"/>
                                          </p:val>
                                        </p:tav>
                                      </p:tavLst>
                                    </p:anim>
                                    <p:anim calcmode="lin" valueType="num">
                                      <p:cBhvr additive="base">
                                        <p:cTn id="17" dur="75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25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750" fill="hold"/>
                                        <p:tgtEl>
                                          <p:spTgt spid="26"/>
                                        </p:tgtEl>
                                        <p:attrNameLst>
                                          <p:attrName>ppt_x</p:attrName>
                                        </p:attrNameLst>
                                      </p:cBhvr>
                                      <p:tavLst>
                                        <p:tav tm="0">
                                          <p:val>
                                            <p:strVal val="1+#ppt_w/2"/>
                                          </p:val>
                                        </p:tav>
                                        <p:tav tm="100000">
                                          <p:val>
                                            <p:strVal val="#ppt_x"/>
                                          </p:val>
                                        </p:tav>
                                      </p:tavLst>
                                    </p:anim>
                                    <p:anim calcmode="lin" valueType="num">
                                      <p:cBhvr additive="base">
                                        <p:cTn id="25" dur="75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25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750" fill="hold"/>
                                        <p:tgtEl>
                                          <p:spTgt spid="44"/>
                                        </p:tgtEl>
                                        <p:attrNameLst>
                                          <p:attrName>ppt_x</p:attrName>
                                        </p:attrNameLst>
                                      </p:cBhvr>
                                      <p:tavLst>
                                        <p:tav tm="0">
                                          <p:val>
                                            <p:strVal val="1+#ppt_w/2"/>
                                          </p:val>
                                        </p:tav>
                                        <p:tav tm="100000">
                                          <p:val>
                                            <p:strVal val="#ppt_x"/>
                                          </p:val>
                                        </p:tav>
                                      </p:tavLst>
                                    </p:anim>
                                    <p:anim calcmode="lin" valueType="num">
                                      <p:cBhvr additive="base">
                                        <p:cTn id="29" dur="750" fill="hold"/>
                                        <p:tgtEl>
                                          <p:spTgt spid="44"/>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25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B450203-E147-CDCA-50D6-54DE13789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400" y="1340768"/>
            <a:ext cx="10873208" cy="5256583"/>
          </a:xfrm>
        </p:spPr>
      </p:pic>
      <p:sp>
        <p:nvSpPr>
          <p:cNvPr id="3" name="TextBox 30">
            <a:extLst>
              <a:ext uri="{FF2B5EF4-FFF2-40B4-BE49-F238E27FC236}">
                <a16:creationId xmlns:a16="http://schemas.microsoft.com/office/drawing/2014/main" id="{8169020A-A31A-D9ED-ED8D-039E5F7C969B}"/>
              </a:ext>
            </a:extLst>
          </p:cNvPr>
          <p:cNvSpPr txBox="1"/>
          <p:nvPr/>
        </p:nvSpPr>
        <p:spPr>
          <a:xfrm>
            <a:off x="3071664" y="34757"/>
            <a:ext cx="6048672" cy="11387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Diagramme de Séquence Cuisine</a:t>
            </a:r>
          </a:p>
        </p:txBody>
      </p:sp>
    </p:spTree>
    <p:extLst>
      <p:ext uri="{BB962C8B-B14F-4D97-AF65-F5344CB8AC3E}">
        <p14:creationId xmlns:p14="http://schemas.microsoft.com/office/powerpoint/2010/main" val="17678692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0">
            <a:extLst>
              <a:ext uri="{FF2B5EF4-FFF2-40B4-BE49-F238E27FC236}">
                <a16:creationId xmlns:a16="http://schemas.microsoft.com/office/drawing/2014/main" id="{8169020A-A31A-D9ED-ED8D-039E5F7C969B}"/>
              </a:ext>
            </a:extLst>
          </p:cNvPr>
          <p:cNvSpPr txBox="1"/>
          <p:nvPr/>
        </p:nvSpPr>
        <p:spPr>
          <a:xfrm>
            <a:off x="3071664" y="34757"/>
            <a:ext cx="6048672" cy="11387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Diagramme de Séquence Restaurant</a:t>
            </a:r>
          </a:p>
        </p:txBody>
      </p:sp>
      <p:pic>
        <p:nvPicPr>
          <p:cNvPr id="7" name="Espace réservé du contenu 6">
            <a:extLst>
              <a:ext uri="{FF2B5EF4-FFF2-40B4-BE49-F238E27FC236}">
                <a16:creationId xmlns:a16="http://schemas.microsoft.com/office/drawing/2014/main" id="{85970E31-331B-B67D-5C69-FF1451F381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08" y="1268760"/>
            <a:ext cx="10657184" cy="5184576"/>
          </a:xfrm>
        </p:spPr>
      </p:pic>
    </p:spTree>
    <p:extLst>
      <p:ext uri="{BB962C8B-B14F-4D97-AF65-F5344CB8AC3E}">
        <p14:creationId xmlns:p14="http://schemas.microsoft.com/office/powerpoint/2010/main" val="404366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0">
            <a:extLst>
              <a:ext uri="{FF2B5EF4-FFF2-40B4-BE49-F238E27FC236}">
                <a16:creationId xmlns:a16="http://schemas.microsoft.com/office/drawing/2014/main" id="{8169020A-A31A-D9ED-ED8D-039E5F7C969B}"/>
              </a:ext>
            </a:extLst>
          </p:cNvPr>
          <p:cNvSpPr txBox="1"/>
          <p:nvPr/>
        </p:nvSpPr>
        <p:spPr>
          <a:xfrm>
            <a:off x="3071664" y="34757"/>
            <a:ext cx="6048672" cy="6155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Diagramme de Classe</a:t>
            </a:r>
          </a:p>
        </p:txBody>
      </p:sp>
      <p:pic>
        <p:nvPicPr>
          <p:cNvPr id="7" name="Image 6">
            <a:extLst>
              <a:ext uri="{FF2B5EF4-FFF2-40B4-BE49-F238E27FC236}">
                <a16:creationId xmlns:a16="http://schemas.microsoft.com/office/drawing/2014/main" id="{3B0E769B-FACD-DD0B-18A9-4AE02C59659E}"/>
              </a:ext>
            </a:extLst>
          </p:cNvPr>
          <p:cNvPicPr>
            <a:picLocks noChangeAspect="1"/>
          </p:cNvPicPr>
          <p:nvPr/>
        </p:nvPicPr>
        <p:blipFill>
          <a:blip r:embed="rId2"/>
          <a:stretch>
            <a:fillRect/>
          </a:stretch>
        </p:blipFill>
        <p:spPr>
          <a:xfrm>
            <a:off x="305605" y="980728"/>
            <a:ext cx="11580789" cy="5592799"/>
          </a:xfrm>
          <a:prstGeom prst="rect">
            <a:avLst/>
          </a:prstGeom>
        </p:spPr>
      </p:pic>
    </p:spTree>
    <p:extLst>
      <p:ext uri="{BB962C8B-B14F-4D97-AF65-F5344CB8AC3E}">
        <p14:creationId xmlns:p14="http://schemas.microsoft.com/office/powerpoint/2010/main" val="26641520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0">
            <a:extLst>
              <a:ext uri="{FF2B5EF4-FFF2-40B4-BE49-F238E27FC236}">
                <a16:creationId xmlns:a16="http://schemas.microsoft.com/office/drawing/2014/main" id="{8169020A-A31A-D9ED-ED8D-039E5F7C969B}"/>
              </a:ext>
            </a:extLst>
          </p:cNvPr>
          <p:cNvSpPr txBox="1"/>
          <p:nvPr/>
        </p:nvSpPr>
        <p:spPr>
          <a:xfrm>
            <a:off x="3071664" y="34757"/>
            <a:ext cx="6048672" cy="11387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Diagramme de cas d’utilisation Cuisine</a:t>
            </a:r>
          </a:p>
        </p:txBody>
      </p:sp>
      <p:pic>
        <p:nvPicPr>
          <p:cNvPr id="7" name="Espace réservé du contenu 6">
            <a:extLst>
              <a:ext uri="{FF2B5EF4-FFF2-40B4-BE49-F238E27FC236}">
                <a16:creationId xmlns:a16="http://schemas.microsoft.com/office/drawing/2014/main" id="{64F49BB0-F4B9-B18A-791B-7F38E6757F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520" y="1412776"/>
            <a:ext cx="8784976" cy="4764187"/>
          </a:xfrm>
        </p:spPr>
      </p:pic>
    </p:spTree>
    <p:extLst>
      <p:ext uri="{BB962C8B-B14F-4D97-AF65-F5344CB8AC3E}">
        <p14:creationId xmlns:p14="http://schemas.microsoft.com/office/powerpoint/2010/main" val="6617928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0">
            <a:extLst>
              <a:ext uri="{FF2B5EF4-FFF2-40B4-BE49-F238E27FC236}">
                <a16:creationId xmlns:a16="http://schemas.microsoft.com/office/drawing/2014/main" id="{8169020A-A31A-D9ED-ED8D-039E5F7C969B}"/>
              </a:ext>
            </a:extLst>
          </p:cNvPr>
          <p:cNvSpPr txBox="1"/>
          <p:nvPr/>
        </p:nvSpPr>
        <p:spPr>
          <a:xfrm>
            <a:off x="3071664" y="34757"/>
            <a:ext cx="6048672" cy="11387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Diagramme de cas d’utilisation Restaurant</a:t>
            </a:r>
          </a:p>
        </p:txBody>
      </p:sp>
      <p:pic>
        <p:nvPicPr>
          <p:cNvPr id="6" name="Espace réservé du contenu 5">
            <a:extLst>
              <a:ext uri="{FF2B5EF4-FFF2-40B4-BE49-F238E27FC236}">
                <a16:creationId xmlns:a16="http://schemas.microsoft.com/office/drawing/2014/main" id="{23F6A84D-6853-A8A5-97A7-574DF1282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448" y="1412776"/>
            <a:ext cx="10225136" cy="4764187"/>
          </a:xfrm>
        </p:spPr>
      </p:pic>
    </p:spTree>
    <p:extLst>
      <p:ext uri="{BB962C8B-B14F-4D97-AF65-F5344CB8AC3E}">
        <p14:creationId xmlns:p14="http://schemas.microsoft.com/office/powerpoint/2010/main" val="42054971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0">
            <a:extLst>
              <a:ext uri="{FF2B5EF4-FFF2-40B4-BE49-F238E27FC236}">
                <a16:creationId xmlns:a16="http://schemas.microsoft.com/office/drawing/2014/main" id="{8169020A-A31A-D9ED-ED8D-039E5F7C969B}"/>
              </a:ext>
            </a:extLst>
          </p:cNvPr>
          <p:cNvSpPr txBox="1"/>
          <p:nvPr/>
        </p:nvSpPr>
        <p:spPr>
          <a:xfrm>
            <a:off x="3071664" y="34757"/>
            <a:ext cx="6048672" cy="11387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Diagramme d’activités Cuisine</a:t>
            </a:r>
          </a:p>
        </p:txBody>
      </p:sp>
      <p:pic>
        <p:nvPicPr>
          <p:cNvPr id="7" name="Espace réservé du contenu 6">
            <a:extLst>
              <a:ext uri="{FF2B5EF4-FFF2-40B4-BE49-F238E27FC236}">
                <a16:creationId xmlns:a16="http://schemas.microsoft.com/office/drawing/2014/main" id="{F7FF182E-78A3-5914-B59A-876439265B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504" y="1700808"/>
            <a:ext cx="8928992" cy="4476155"/>
          </a:xfrm>
        </p:spPr>
      </p:pic>
    </p:spTree>
    <p:extLst>
      <p:ext uri="{BB962C8B-B14F-4D97-AF65-F5344CB8AC3E}">
        <p14:creationId xmlns:p14="http://schemas.microsoft.com/office/powerpoint/2010/main" val="1301200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0">
            <a:extLst>
              <a:ext uri="{FF2B5EF4-FFF2-40B4-BE49-F238E27FC236}">
                <a16:creationId xmlns:a16="http://schemas.microsoft.com/office/drawing/2014/main" id="{8169020A-A31A-D9ED-ED8D-039E5F7C969B}"/>
              </a:ext>
            </a:extLst>
          </p:cNvPr>
          <p:cNvSpPr txBox="1"/>
          <p:nvPr/>
        </p:nvSpPr>
        <p:spPr>
          <a:xfrm>
            <a:off x="3071664" y="34757"/>
            <a:ext cx="6048672" cy="11387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Diagramme d’activités Restaurant</a:t>
            </a:r>
          </a:p>
        </p:txBody>
      </p:sp>
      <p:pic>
        <p:nvPicPr>
          <p:cNvPr id="11" name="Espace réservé du contenu 10">
            <a:extLst>
              <a:ext uri="{FF2B5EF4-FFF2-40B4-BE49-F238E27FC236}">
                <a16:creationId xmlns:a16="http://schemas.microsoft.com/office/drawing/2014/main" id="{55F6AE3C-A7AB-909C-1E8D-4F719AEFF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528" y="1844824"/>
            <a:ext cx="8208912" cy="4351338"/>
          </a:xfrm>
        </p:spPr>
      </p:pic>
    </p:spTree>
    <p:extLst>
      <p:ext uri="{BB962C8B-B14F-4D97-AF65-F5344CB8AC3E}">
        <p14:creationId xmlns:p14="http://schemas.microsoft.com/office/powerpoint/2010/main" val="16356333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178971" y="6544235"/>
            <a:ext cx="1013029" cy="313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8</a:t>
            </a:r>
          </a:p>
        </p:txBody>
      </p:sp>
      <p:sp>
        <p:nvSpPr>
          <p:cNvPr id="5" name="TextBox 30">
            <a:extLst>
              <a:ext uri="{FF2B5EF4-FFF2-40B4-BE49-F238E27FC236}">
                <a16:creationId xmlns:a16="http://schemas.microsoft.com/office/drawing/2014/main" id="{D68BA92C-A9DD-0B5D-25D3-B1912089E1E6}"/>
              </a:ext>
            </a:extLst>
          </p:cNvPr>
          <p:cNvSpPr txBox="1"/>
          <p:nvPr/>
        </p:nvSpPr>
        <p:spPr>
          <a:xfrm>
            <a:off x="3071664" y="5172"/>
            <a:ext cx="6048672" cy="6155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MCD</a:t>
            </a:r>
          </a:p>
        </p:txBody>
      </p:sp>
      <p:pic>
        <p:nvPicPr>
          <p:cNvPr id="3" name="Image 2">
            <a:extLst>
              <a:ext uri="{FF2B5EF4-FFF2-40B4-BE49-F238E27FC236}">
                <a16:creationId xmlns:a16="http://schemas.microsoft.com/office/drawing/2014/main" id="{34F4BE3F-4B0A-76A2-02B3-AD4F79899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575" y="889000"/>
            <a:ext cx="7562850" cy="5080000"/>
          </a:xfrm>
          <a:prstGeom prst="rect">
            <a:avLst/>
          </a:prstGeom>
        </p:spPr>
      </p:pic>
    </p:spTree>
    <p:extLst>
      <p:ext uri="{BB962C8B-B14F-4D97-AF65-F5344CB8AC3E}">
        <p14:creationId xmlns:p14="http://schemas.microsoft.com/office/powerpoint/2010/main" val="272270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178971" y="6544235"/>
            <a:ext cx="1013029" cy="313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8</a:t>
            </a:r>
          </a:p>
        </p:txBody>
      </p:sp>
      <p:sp>
        <p:nvSpPr>
          <p:cNvPr id="5" name="TextBox 30">
            <a:extLst>
              <a:ext uri="{FF2B5EF4-FFF2-40B4-BE49-F238E27FC236}">
                <a16:creationId xmlns:a16="http://schemas.microsoft.com/office/drawing/2014/main" id="{D68BA92C-A9DD-0B5D-25D3-B1912089E1E6}"/>
              </a:ext>
            </a:extLst>
          </p:cNvPr>
          <p:cNvSpPr txBox="1"/>
          <p:nvPr/>
        </p:nvSpPr>
        <p:spPr>
          <a:xfrm>
            <a:off x="3071664" y="0"/>
            <a:ext cx="6048672" cy="6155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BDD</a:t>
            </a:r>
          </a:p>
        </p:txBody>
      </p:sp>
      <p:pic>
        <p:nvPicPr>
          <p:cNvPr id="4" name="Image 3">
            <a:extLst>
              <a:ext uri="{FF2B5EF4-FFF2-40B4-BE49-F238E27FC236}">
                <a16:creationId xmlns:a16="http://schemas.microsoft.com/office/drawing/2014/main" id="{664C3E7C-0388-9128-5B3C-F03DF6D76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695325"/>
            <a:ext cx="9626600" cy="5467350"/>
          </a:xfrm>
          <a:prstGeom prst="rect">
            <a:avLst/>
          </a:prstGeom>
        </p:spPr>
      </p:pic>
    </p:spTree>
    <p:extLst>
      <p:ext uri="{BB962C8B-B14F-4D97-AF65-F5344CB8AC3E}">
        <p14:creationId xmlns:p14="http://schemas.microsoft.com/office/powerpoint/2010/main" val="169281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178971" y="6544235"/>
            <a:ext cx="1013029" cy="313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8</a:t>
            </a:r>
          </a:p>
        </p:txBody>
      </p:sp>
      <p:sp>
        <p:nvSpPr>
          <p:cNvPr id="5" name="TextBox 30">
            <a:extLst>
              <a:ext uri="{FF2B5EF4-FFF2-40B4-BE49-F238E27FC236}">
                <a16:creationId xmlns:a16="http://schemas.microsoft.com/office/drawing/2014/main" id="{D68BA92C-A9DD-0B5D-25D3-B1912089E1E6}"/>
              </a:ext>
            </a:extLst>
          </p:cNvPr>
          <p:cNvSpPr txBox="1"/>
          <p:nvPr/>
        </p:nvSpPr>
        <p:spPr>
          <a:xfrm>
            <a:off x="3071664" y="0"/>
            <a:ext cx="6048672" cy="61555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400" b="1" dirty="0">
                <a:solidFill>
                  <a:schemeClr val="bg1"/>
                </a:solidFill>
                <a:latin typeface="Raleway" pitchFamily="2" charset="0"/>
              </a:rPr>
              <a:t>Implémentation du Socket</a:t>
            </a:r>
          </a:p>
        </p:txBody>
      </p:sp>
      <p:pic>
        <p:nvPicPr>
          <p:cNvPr id="3" name="Image 2">
            <a:extLst>
              <a:ext uri="{FF2B5EF4-FFF2-40B4-BE49-F238E27FC236}">
                <a16:creationId xmlns:a16="http://schemas.microsoft.com/office/drawing/2014/main" id="{A336A080-4752-956E-463B-618E1B2F1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1041400"/>
            <a:ext cx="8568951" cy="4775200"/>
          </a:xfrm>
          <a:prstGeom prst="rect">
            <a:avLst/>
          </a:prstGeom>
        </p:spPr>
      </p:pic>
    </p:spTree>
    <p:extLst>
      <p:ext uri="{BB962C8B-B14F-4D97-AF65-F5344CB8AC3E}">
        <p14:creationId xmlns:p14="http://schemas.microsoft.com/office/powerpoint/2010/main" val="3988288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0E0F2F-C95B-4854-8A35-C69E0D801DF7}"/>
              </a:ext>
            </a:extLst>
          </p:cNvPr>
          <p:cNvSpPr>
            <a:spLocks noGrp="1"/>
          </p:cNvSpPr>
          <p:nvPr>
            <p:ph type="title"/>
          </p:nvPr>
        </p:nvSpPr>
        <p:spPr/>
        <p:txBody>
          <a:bodyPr/>
          <a:lstStyle/>
          <a:p>
            <a:pPr algn="ctr"/>
            <a:r>
              <a:rPr lang="en" b="1" dirty="0">
                <a:solidFill>
                  <a:srgbClr val="FFC000"/>
                </a:solidFill>
                <a:latin typeface="Raleway" panose="020B0003030101060003" pitchFamily="34" charset="0"/>
                <a:cs typeface="Times New Roman" panose="02020603050405020304" pitchFamily="18" charset="0"/>
              </a:rPr>
              <a:t>TABLE DE MATIERE</a:t>
            </a:r>
            <a:endParaRPr lang="fr-FR" b="1" dirty="0">
              <a:solidFill>
                <a:srgbClr val="FFC000"/>
              </a:solidFill>
              <a:latin typeface="Raleway" panose="020B0003030101060003" pitchFamily="34" charset="0"/>
            </a:endParaRPr>
          </a:p>
        </p:txBody>
      </p:sp>
      <p:grpSp>
        <p:nvGrpSpPr>
          <p:cNvPr id="95" name="Group 94">
            <a:extLst>
              <a:ext uri="{FF2B5EF4-FFF2-40B4-BE49-F238E27FC236}">
                <a16:creationId xmlns:a16="http://schemas.microsoft.com/office/drawing/2014/main" id="{106D78D7-B5BD-4CB6-A35E-9BAAB4D4AA9C}"/>
              </a:ext>
            </a:extLst>
          </p:cNvPr>
          <p:cNvGrpSpPr/>
          <p:nvPr/>
        </p:nvGrpSpPr>
        <p:grpSpPr>
          <a:xfrm>
            <a:off x="3843870" y="2511028"/>
            <a:ext cx="788788" cy="2529655"/>
            <a:chOff x="3843870" y="2511028"/>
            <a:chExt cx="788788" cy="2529655"/>
          </a:xfrm>
        </p:grpSpPr>
        <p:sp>
          <p:nvSpPr>
            <p:cNvPr id="48" name="Freeform: Shape 47">
              <a:extLst>
                <a:ext uri="{FF2B5EF4-FFF2-40B4-BE49-F238E27FC236}">
                  <a16:creationId xmlns:a16="http://schemas.microsoft.com/office/drawing/2014/main" id="{B42F1ABF-BFCE-4E4C-806C-34171464DF66}"/>
                </a:ext>
              </a:extLst>
            </p:cNvPr>
            <p:cNvSpPr/>
            <p:nvPr/>
          </p:nvSpPr>
          <p:spPr>
            <a:xfrm>
              <a:off x="3851275" y="2996952"/>
              <a:ext cx="530196" cy="2043731"/>
            </a:xfrm>
            <a:custGeom>
              <a:avLst/>
              <a:gdLst>
                <a:gd name="connsiteX0" fmla="*/ 225587 w 530196"/>
                <a:gd name="connsiteY0" fmla="*/ 0 h 2043731"/>
                <a:gd name="connsiteX1" fmla="*/ 476178 w 530196"/>
                <a:gd name="connsiteY1" fmla="*/ 0 h 2043731"/>
                <a:gd name="connsiteX2" fmla="*/ 468376 w 530196"/>
                <a:gd name="connsiteY2" fmla="*/ 12852 h 2043731"/>
                <a:gd name="connsiteX3" fmla="*/ 347135 w 530196"/>
                <a:gd name="connsiteY3" fmla="*/ 281383 h 2043731"/>
                <a:gd name="connsiteX4" fmla="*/ 308901 w 530196"/>
                <a:gd name="connsiteY4" fmla="*/ 399257 h 2043731"/>
                <a:gd name="connsiteX5" fmla="*/ 289394 w 530196"/>
                <a:gd name="connsiteY5" fmla="*/ 471415 h 2043731"/>
                <a:gd name="connsiteX6" fmla="*/ 271574 w 530196"/>
                <a:gd name="connsiteY6" fmla="*/ 544516 h 2043731"/>
                <a:gd name="connsiteX7" fmla="*/ 260546 w 530196"/>
                <a:gd name="connsiteY7" fmla="*/ 602144 h 2043731"/>
                <a:gd name="connsiteX8" fmla="*/ 254457 w 530196"/>
                <a:gd name="connsiteY8" fmla="*/ 642064 h 2043731"/>
                <a:gd name="connsiteX9" fmla="*/ 252906 w 530196"/>
                <a:gd name="connsiteY9" fmla="*/ 642064 h 2043731"/>
                <a:gd name="connsiteX10" fmla="*/ 247826 w 530196"/>
                <a:gd name="connsiteY10" fmla="*/ 668607 h 2043731"/>
                <a:gd name="connsiteX11" fmla="*/ 224549 w 530196"/>
                <a:gd name="connsiteY11" fmla="*/ 976465 h 2043731"/>
                <a:gd name="connsiteX12" fmla="*/ 492202 w 530196"/>
                <a:gd name="connsiteY12" fmla="*/ 1982816 h 2043731"/>
                <a:gd name="connsiteX13" fmla="*/ 530196 w 530196"/>
                <a:gd name="connsiteY13" fmla="*/ 2043731 h 2043731"/>
                <a:gd name="connsiteX14" fmla="*/ 441062 w 530196"/>
                <a:gd name="connsiteY14" fmla="*/ 2036984 h 2043731"/>
                <a:gd name="connsiteX15" fmla="*/ 258802 w 530196"/>
                <a:gd name="connsiteY15" fmla="*/ 2023188 h 2043731"/>
                <a:gd name="connsiteX16" fmla="*/ 209685 w 530196"/>
                <a:gd name="connsiteY16" fmla="*/ 1925760 h 2043731"/>
                <a:gd name="connsiteX17" fmla="*/ 0 w 530196"/>
                <a:gd name="connsiteY17" fmla="*/ 976465 h 2043731"/>
                <a:gd name="connsiteX18" fmla="*/ 25865 w 530196"/>
                <a:gd name="connsiteY18" fmla="*/ 634398 h 2043731"/>
                <a:gd name="connsiteX19" fmla="*/ 40001 w 530196"/>
                <a:gd name="connsiteY19" fmla="*/ 560538 h 2043731"/>
                <a:gd name="connsiteX20" fmla="*/ 45607 w 530196"/>
                <a:gd name="connsiteY20" fmla="*/ 523786 h 2043731"/>
                <a:gd name="connsiteX21" fmla="*/ 51203 w 530196"/>
                <a:gd name="connsiteY21" fmla="*/ 502008 h 2043731"/>
                <a:gd name="connsiteX22" fmla="*/ 57483 w 530196"/>
                <a:gd name="connsiteY22" fmla="*/ 469199 h 2043731"/>
                <a:gd name="connsiteX23" fmla="*/ 100922 w 530196"/>
                <a:gd name="connsiteY23" fmla="*/ 308524 h 2043731"/>
                <a:gd name="connsiteX24" fmla="*/ 103943 w 530196"/>
                <a:gd name="connsiteY24" fmla="*/ 300265 h 2043731"/>
                <a:gd name="connsiteX25" fmla="*/ 176408 w 530196"/>
                <a:gd name="connsiteY25" fmla="*/ 102154 h 204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0196" h="2043731">
                  <a:moveTo>
                    <a:pt x="225587" y="0"/>
                  </a:moveTo>
                  <a:lnTo>
                    <a:pt x="476178" y="0"/>
                  </a:lnTo>
                  <a:lnTo>
                    <a:pt x="468376" y="12852"/>
                  </a:lnTo>
                  <a:cubicBezTo>
                    <a:pt x="421727" y="98791"/>
                    <a:pt x="381123" y="188491"/>
                    <a:pt x="347135" y="281383"/>
                  </a:cubicBezTo>
                  <a:lnTo>
                    <a:pt x="308901" y="399257"/>
                  </a:lnTo>
                  <a:lnTo>
                    <a:pt x="289394" y="471415"/>
                  </a:lnTo>
                  <a:lnTo>
                    <a:pt x="271574" y="544516"/>
                  </a:lnTo>
                  <a:lnTo>
                    <a:pt x="260546" y="602144"/>
                  </a:lnTo>
                  <a:lnTo>
                    <a:pt x="254457" y="642064"/>
                  </a:lnTo>
                  <a:lnTo>
                    <a:pt x="252906" y="642064"/>
                  </a:lnTo>
                  <a:lnTo>
                    <a:pt x="247826" y="668607"/>
                  </a:lnTo>
                  <a:cubicBezTo>
                    <a:pt x="232499" y="768989"/>
                    <a:pt x="224549" y="871799"/>
                    <a:pt x="224549" y="976465"/>
                  </a:cubicBezTo>
                  <a:cubicBezTo>
                    <a:pt x="224549" y="1342859"/>
                    <a:pt x="321931" y="1686477"/>
                    <a:pt x="492202" y="1982816"/>
                  </a:cubicBezTo>
                  <a:lnTo>
                    <a:pt x="530196" y="2043731"/>
                  </a:lnTo>
                  <a:lnTo>
                    <a:pt x="441062" y="2036984"/>
                  </a:lnTo>
                  <a:lnTo>
                    <a:pt x="258802" y="2023188"/>
                  </a:lnTo>
                  <a:lnTo>
                    <a:pt x="209685" y="1925760"/>
                  </a:lnTo>
                  <a:cubicBezTo>
                    <a:pt x="75144" y="1637403"/>
                    <a:pt x="-1" y="1315719"/>
                    <a:pt x="0" y="976465"/>
                  </a:cubicBezTo>
                  <a:cubicBezTo>
                    <a:pt x="0" y="860167"/>
                    <a:pt x="8833" y="745933"/>
                    <a:pt x="25865" y="634398"/>
                  </a:cubicBezTo>
                  <a:lnTo>
                    <a:pt x="40001" y="560538"/>
                  </a:lnTo>
                  <a:lnTo>
                    <a:pt x="45607" y="523786"/>
                  </a:lnTo>
                  <a:lnTo>
                    <a:pt x="51203" y="502008"/>
                  </a:lnTo>
                  <a:lnTo>
                    <a:pt x="57483" y="469199"/>
                  </a:lnTo>
                  <a:cubicBezTo>
                    <a:pt x="70019" y="414860"/>
                    <a:pt x="84525" y="361276"/>
                    <a:pt x="100922" y="308524"/>
                  </a:cubicBezTo>
                  <a:lnTo>
                    <a:pt x="103943" y="300265"/>
                  </a:lnTo>
                  <a:lnTo>
                    <a:pt x="176408" y="102154"/>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1" name="Freeform: Shape 10">
              <a:extLst>
                <a:ext uri="{FF2B5EF4-FFF2-40B4-BE49-F238E27FC236}">
                  <a16:creationId xmlns:a16="http://schemas.microsoft.com/office/drawing/2014/main" id="{6815BC38-6816-476D-8D6D-6E32DC4AA213}"/>
                </a:ext>
              </a:extLst>
            </p:cNvPr>
            <p:cNvSpPr/>
            <p:nvPr/>
          </p:nvSpPr>
          <p:spPr>
            <a:xfrm rot="17318402">
              <a:off x="3692862" y="3481992"/>
              <a:ext cx="648072" cy="346056"/>
            </a:xfrm>
            <a:custGeom>
              <a:avLst/>
              <a:gdLst>
                <a:gd name="connsiteX0" fmla="*/ 648072 w 648072"/>
                <a:gd name="connsiteY0" fmla="*/ 342 h 346056"/>
                <a:gd name="connsiteX1" fmla="*/ 648072 w 648072"/>
                <a:gd name="connsiteY1" fmla="*/ 225684 h 346056"/>
                <a:gd name="connsiteX2" fmla="*/ 615065 w 648072"/>
                <a:gd name="connsiteY2" fmla="*/ 226069 h 346056"/>
                <a:gd name="connsiteX3" fmla="*/ 540458 w 648072"/>
                <a:gd name="connsiteY3" fmla="*/ 230649 h 346056"/>
                <a:gd name="connsiteX4" fmla="*/ 465495 w 648072"/>
                <a:gd name="connsiteY4" fmla="*/ 237128 h 346056"/>
                <a:gd name="connsiteX5" fmla="*/ 407366 w 648072"/>
                <a:gd name="connsiteY5" fmla="*/ 245098 h 346056"/>
                <a:gd name="connsiteX6" fmla="*/ 367593 w 648072"/>
                <a:gd name="connsiteY6" fmla="*/ 252087 h 346056"/>
                <a:gd name="connsiteX7" fmla="*/ 367098 w 648072"/>
                <a:gd name="connsiteY7" fmla="*/ 250618 h 346056"/>
                <a:gd name="connsiteX8" fmla="*/ 340323 w 648072"/>
                <a:gd name="connsiteY8" fmla="*/ 254288 h 346056"/>
                <a:gd name="connsiteX9" fmla="*/ 41174 w 648072"/>
                <a:gd name="connsiteY9" fmla="*/ 330630 h 346056"/>
                <a:gd name="connsiteX10" fmla="*/ 0 w 648072"/>
                <a:gd name="connsiteY10" fmla="*/ 346056 h 346056"/>
                <a:gd name="connsiteX11" fmla="*/ 0 w 648072"/>
                <a:gd name="connsiteY11" fmla="*/ 108813 h 346056"/>
                <a:gd name="connsiteX12" fmla="*/ 135250 w 648072"/>
                <a:gd name="connsiteY12" fmla="*/ 68825 h 346056"/>
                <a:gd name="connsiteX13" fmla="*/ 301794 w 648072"/>
                <a:gd name="connsiteY13" fmla="*/ 33036 h 346056"/>
                <a:gd name="connsiteX14" fmla="*/ 376298 w 648072"/>
                <a:gd name="connsiteY14" fmla="*/ 22823 h 346056"/>
                <a:gd name="connsiteX15" fmla="*/ 412914 w 648072"/>
                <a:gd name="connsiteY15" fmla="*/ 16388 h 346056"/>
                <a:gd name="connsiteX16" fmla="*/ 435338 w 648072"/>
                <a:gd name="connsiteY16" fmla="*/ 14730 h 346056"/>
                <a:gd name="connsiteX17" fmla="*/ 468434 w 648072"/>
                <a:gd name="connsiteY17" fmla="*/ 10194 h 346056"/>
                <a:gd name="connsiteX18" fmla="*/ 634565 w 648072"/>
                <a:gd name="connsiteY18" fmla="*/ 0 h 346056"/>
                <a:gd name="connsiteX19" fmla="*/ 643356 w 648072"/>
                <a:gd name="connsiteY19" fmla="*/ 222 h 346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48072" h="346056">
                  <a:moveTo>
                    <a:pt x="648072" y="342"/>
                  </a:moveTo>
                  <a:lnTo>
                    <a:pt x="648072" y="225684"/>
                  </a:lnTo>
                  <a:lnTo>
                    <a:pt x="615065" y="226069"/>
                  </a:lnTo>
                  <a:lnTo>
                    <a:pt x="540458" y="230649"/>
                  </a:lnTo>
                  <a:lnTo>
                    <a:pt x="465495" y="237128"/>
                  </a:lnTo>
                  <a:lnTo>
                    <a:pt x="407366" y="245098"/>
                  </a:lnTo>
                  <a:lnTo>
                    <a:pt x="367593" y="252087"/>
                  </a:lnTo>
                  <a:lnTo>
                    <a:pt x="367098" y="250618"/>
                  </a:lnTo>
                  <a:lnTo>
                    <a:pt x="340323" y="254288"/>
                  </a:lnTo>
                  <a:cubicBezTo>
                    <a:pt x="240308" y="271849"/>
                    <a:pt x="140350" y="297176"/>
                    <a:pt x="41174" y="330630"/>
                  </a:cubicBezTo>
                  <a:lnTo>
                    <a:pt x="0" y="346056"/>
                  </a:lnTo>
                  <a:lnTo>
                    <a:pt x="0" y="108813"/>
                  </a:lnTo>
                  <a:lnTo>
                    <a:pt x="135250" y="68825"/>
                  </a:lnTo>
                  <a:cubicBezTo>
                    <a:pt x="190682" y="54704"/>
                    <a:pt x="246230" y="42791"/>
                    <a:pt x="301794" y="33036"/>
                  </a:cubicBezTo>
                  <a:lnTo>
                    <a:pt x="376298" y="22823"/>
                  </a:lnTo>
                  <a:lnTo>
                    <a:pt x="412914" y="16388"/>
                  </a:lnTo>
                  <a:lnTo>
                    <a:pt x="435338" y="14730"/>
                  </a:lnTo>
                  <a:lnTo>
                    <a:pt x="468434" y="10194"/>
                  </a:lnTo>
                  <a:cubicBezTo>
                    <a:pt x="523929" y="4705"/>
                    <a:pt x="579339" y="1323"/>
                    <a:pt x="634565" y="0"/>
                  </a:cubicBezTo>
                  <a:lnTo>
                    <a:pt x="643356" y="222"/>
                  </a:lnTo>
                  <a:close/>
                </a:path>
              </a:pathLst>
            </a:custGeom>
            <a:gradFill flip="none" rotWithShape="1">
              <a:gsLst>
                <a:gs pos="0">
                  <a:schemeClr val="bg2">
                    <a:lumMod val="10000"/>
                    <a:alpha val="0"/>
                  </a:schemeClr>
                </a:gs>
                <a:gs pos="100000">
                  <a:schemeClr val="bg2">
                    <a:lumMod val="1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9A489903-E9DB-43BF-8040-03F9092EC8D3}"/>
                </a:ext>
              </a:extLst>
            </p:cNvPr>
            <p:cNvSpPr/>
            <p:nvPr/>
          </p:nvSpPr>
          <p:spPr>
            <a:xfrm>
              <a:off x="3956938" y="2511028"/>
              <a:ext cx="675720" cy="1010750"/>
            </a:xfrm>
            <a:custGeom>
              <a:avLst/>
              <a:gdLst>
                <a:gd name="connsiteX0" fmla="*/ 437460 w 675720"/>
                <a:gd name="connsiteY0" fmla="*/ 0 h 1010750"/>
                <a:gd name="connsiteX1" fmla="*/ 503310 w 675720"/>
                <a:gd name="connsiteY1" fmla="*/ 279350 h 1010750"/>
                <a:gd name="connsiteX2" fmla="*/ 503308 w 675720"/>
                <a:gd name="connsiteY2" fmla="*/ 279350 h 1010750"/>
                <a:gd name="connsiteX3" fmla="*/ 675720 w 675720"/>
                <a:gd name="connsiteY3" fmla="*/ 1010750 h 1010750"/>
                <a:gd name="connsiteX4" fmla="*/ 212507 w 675720"/>
                <a:gd name="connsiteY4" fmla="*/ 853588 h 1010750"/>
                <a:gd name="connsiteX5" fmla="*/ 0 w 675720"/>
                <a:gd name="connsiteY5" fmla="*/ 781488 h 1010750"/>
                <a:gd name="connsiteX6" fmla="*/ 70745 w 675720"/>
                <a:gd name="connsiteY6" fmla="*/ 588080 h 1010750"/>
                <a:gd name="connsiteX7" fmla="*/ 406937 w 675720"/>
                <a:gd name="connsiteY7" fmla="*/ 33606 h 101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720" h="1010750">
                  <a:moveTo>
                    <a:pt x="437460" y="0"/>
                  </a:moveTo>
                  <a:lnTo>
                    <a:pt x="503310" y="279350"/>
                  </a:lnTo>
                  <a:lnTo>
                    <a:pt x="503308" y="279350"/>
                  </a:lnTo>
                  <a:lnTo>
                    <a:pt x="675720" y="1010750"/>
                  </a:lnTo>
                  <a:lnTo>
                    <a:pt x="212507" y="853588"/>
                  </a:lnTo>
                  <a:lnTo>
                    <a:pt x="0" y="781488"/>
                  </a:lnTo>
                  <a:lnTo>
                    <a:pt x="70745" y="588080"/>
                  </a:lnTo>
                  <a:cubicBezTo>
                    <a:pt x="155939" y="386531"/>
                    <a:pt x="269696" y="200013"/>
                    <a:pt x="406937" y="33606"/>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grpSp>
      <p:grpSp>
        <p:nvGrpSpPr>
          <p:cNvPr id="91" name="Group 90">
            <a:extLst>
              <a:ext uri="{FF2B5EF4-FFF2-40B4-BE49-F238E27FC236}">
                <a16:creationId xmlns:a16="http://schemas.microsoft.com/office/drawing/2014/main" id="{EB394EDE-4788-4D57-A47F-480044F84188}"/>
              </a:ext>
            </a:extLst>
          </p:cNvPr>
          <p:cNvGrpSpPr/>
          <p:nvPr/>
        </p:nvGrpSpPr>
        <p:grpSpPr>
          <a:xfrm>
            <a:off x="4465433" y="1726749"/>
            <a:ext cx="2494530" cy="972581"/>
            <a:chOff x="4465101" y="1727200"/>
            <a:chExt cx="2494530" cy="972581"/>
          </a:xfrm>
        </p:grpSpPr>
        <p:sp>
          <p:nvSpPr>
            <p:cNvPr id="49" name="Freeform: Shape 48">
              <a:extLst>
                <a:ext uri="{FF2B5EF4-FFF2-40B4-BE49-F238E27FC236}">
                  <a16:creationId xmlns:a16="http://schemas.microsoft.com/office/drawing/2014/main" id="{977634FB-289F-41B1-B491-0D41D75D6E7C}"/>
                </a:ext>
              </a:extLst>
            </p:cNvPr>
            <p:cNvSpPr/>
            <p:nvPr/>
          </p:nvSpPr>
          <p:spPr>
            <a:xfrm>
              <a:off x="4465101" y="1727200"/>
              <a:ext cx="1940217" cy="972581"/>
            </a:xfrm>
            <a:custGeom>
              <a:avLst/>
              <a:gdLst>
                <a:gd name="connsiteX0" fmla="*/ 1630899 w 1940217"/>
                <a:gd name="connsiteY0" fmla="*/ 0 h 972581"/>
                <a:gd name="connsiteX1" fmla="*/ 1860561 w 1940217"/>
                <a:gd name="connsiteY1" fmla="*/ 11599 h 972581"/>
                <a:gd name="connsiteX2" fmla="*/ 1940217 w 1940217"/>
                <a:gd name="connsiteY2" fmla="*/ 23758 h 972581"/>
                <a:gd name="connsiteX3" fmla="*/ 1940217 w 1940217"/>
                <a:gd name="connsiteY3" fmla="*/ 250595 h 972581"/>
                <a:gd name="connsiteX4" fmla="*/ 1837624 w 1940217"/>
                <a:gd name="connsiteY4" fmla="*/ 234937 h 972581"/>
                <a:gd name="connsiteX5" fmla="*/ 1630899 w 1940217"/>
                <a:gd name="connsiteY5" fmla="*/ 224498 h 972581"/>
                <a:gd name="connsiteX6" fmla="*/ 1630899 w 1940217"/>
                <a:gd name="connsiteY6" fmla="*/ 224508 h 972581"/>
                <a:gd name="connsiteX7" fmla="*/ 1223768 w 1940217"/>
                <a:gd name="connsiteY7" fmla="*/ 265587 h 972581"/>
                <a:gd name="connsiteX8" fmla="*/ 1040292 w 1940217"/>
                <a:gd name="connsiteY8" fmla="*/ 312805 h 972581"/>
                <a:gd name="connsiteX9" fmla="*/ 999204 w 1940217"/>
                <a:gd name="connsiteY9" fmla="*/ 326753 h 972581"/>
                <a:gd name="connsiteX10" fmla="*/ 870246 w 1940217"/>
                <a:gd name="connsiteY10" fmla="*/ 373993 h 972581"/>
                <a:gd name="connsiteX11" fmla="*/ 771678 w 1940217"/>
                <a:gd name="connsiteY11" fmla="*/ 415979 h 972581"/>
                <a:gd name="connsiteX12" fmla="*/ 72039 w 1940217"/>
                <a:gd name="connsiteY12" fmla="*/ 960273 h 972581"/>
                <a:gd name="connsiteX13" fmla="*/ 62843 w 1940217"/>
                <a:gd name="connsiteY13" fmla="*/ 972581 h 972581"/>
                <a:gd name="connsiteX14" fmla="*/ 45976 w 1940217"/>
                <a:gd name="connsiteY14" fmla="*/ 901031 h 972581"/>
                <a:gd name="connsiteX15" fmla="*/ 45978 w 1940217"/>
                <a:gd name="connsiteY15" fmla="*/ 901031 h 972581"/>
                <a:gd name="connsiteX16" fmla="*/ 0 w 1940217"/>
                <a:gd name="connsiteY16" fmla="*/ 705983 h 972581"/>
                <a:gd name="connsiteX17" fmla="*/ 43656 w 1940217"/>
                <a:gd name="connsiteY17" fmla="*/ 657918 h 972581"/>
                <a:gd name="connsiteX18" fmla="*/ 833395 w 1940217"/>
                <a:gd name="connsiteY18" fmla="*/ 145905 h 972581"/>
                <a:gd name="connsiteX19" fmla="*/ 963387 w 1940217"/>
                <a:gd name="connsiteY19" fmla="*/ 100995 h 972581"/>
                <a:gd name="connsiteX20" fmla="*/ 963403 w 1940217"/>
                <a:gd name="connsiteY20" fmla="*/ 100989 h 972581"/>
                <a:gd name="connsiteX21" fmla="*/ 1630899 w 1940217"/>
                <a:gd name="connsiteY21" fmla="*/ 0 h 97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40217" h="972581">
                  <a:moveTo>
                    <a:pt x="1630899" y="0"/>
                  </a:moveTo>
                  <a:cubicBezTo>
                    <a:pt x="1708433" y="0"/>
                    <a:pt x="1785050" y="3929"/>
                    <a:pt x="1860561" y="11599"/>
                  </a:cubicBezTo>
                  <a:lnTo>
                    <a:pt x="1940217" y="23758"/>
                  </a:lnTo>
                  <a:lnTo>
                    <a:pt x="1940217" y="250595"/>
                  </a:lnTo>
                  <a:lnTo>
                    <a:pt x="1837624" y="234937"/>
                  </a:lnTo>
                  <a:cubicBezTo>
                    <a:pt x="1769656" y="228034"/>
                    <a:pt x="1700692" y="224498"/>
                    <a:pt x="1630899" y="224498"/>
                  </a:cubicBezTo>
                  <a:lnTo>
                    <a:pt x="1630899" y="224508"/>
                  </a:lnTo>
                  <a:cubicBezTo>
                    <a:pt x="1491437" y="224508"/>
                    <a:pt x="1355275" y="238653"/>
                    <a:pt x="1223768" y="265587"/>
                  </a:cubicBezTo>
                  <a:lnTo>
                    <a:pt x="1040292" y="312805"/>
                  </a:lnTo>
                  <a:lnTo>
                    <a:pt x="999204" y="326753"/>
                  </a:lnTo>
                  <a:lnTo>
                    <a:pt x="870246" y="373993"/>
                  </a:lnTo>
                  <a:lnTo>
                    <a:pt x="771678" y="415979"/>
                  </a:lnTo>
                  <a:cubicBezTo>
                    <a:pt x="499848" y="544020"/>
                    <a:pt x="261165" y="730927"/>
                    <a:pt x="72039" y="960273"/>
                  </a:cubicBezTo>
                  <a:lnTo>
                    <a:pt x="62843" y="972581"/>
                  </a:lnTo>
                  <a:lnTo>
                    <a:pt x="45976" y="901031"/>
                  </a:lnTo>
                  <a:lnTo>
                    <a:pt x="45978" y="901031"/>
                  </a:lnTo>
                  <a:lnTo>
                    <a:pt x="0" y="705983"/>
                  </a:lnTo>
                  <a:lnTo>
                    <a:pt x="43656" y="657918"/>
                  </a:lnTo>
                  <a:cubicBezTo>
                    <a:pt x="265808" y="435618"/>
                    <a:pt x="534304" y="259694"/>
                    <a:pt x="833395" y="145905"/>
                  </a:cubicBezTo>
                  <a:lnTo>
                    <a:pt x="963387" y="100995"/>
                  </a:lnTo>
                  <a:lnTo>
                    <a:pt x="963403" y="100989"/>
                  </a:lnTo>
                  <a:cubicBezTo>
                    <a:pt x="1174267" y="35357"/>
                    <a:pt x="1398459" y="0"/>
                    <a:pt x="1630899"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7" name="Freeform: Shape 6">
              <a:extLst>
                <a:ext uri="{FF2B5EF4-FFF2-40B4-BE49-F238E27FC236}">
                  <a16:creationId xmlns:a16="http://schemas.microsoft.com/office/drawing/2014/main" id="{23868BDE-18B0-44E5-801C-7F3D445714ED}"/>
                </a:ext>
              </a:extLst>
            </p:cNvPr>
            <p:cNvSpPr/>
            <p:nvPr/>
          </p:nvSpPr>
          <p:spPr>
            <a:xfrm>
              <a:off x="5431281" y="1727832"/>
              <a:ext cx="648072" cy="338219"/>
            </a:xfrm>
            <a:custGeom>
              <a:avLst/>
              <a:gdLst>
                <a:gd name="connsiteX0" fmla="*/ 648072 w 648072"/>
                <a:gd name="connsiteY0" fmla="*/ 0 h 338219"/>
                <a:gd name="connsiteX1" fmla="*/ 648072 w 648072"/>
                <a:gd name="connsiteY1" fmla="*/ 224718 h 338219"/>
                <a:gd name="connsiteX2" fmla="*/ 458171 w 648072"/>
                <a:gd name="connsiteY2" fmla="*/ 234316 h 338219"/>
                <a:gd name="connsiteX3" fmla="*/ 257588 w 648072"/>
                <a:gd name="connsiteY3" fmla="*/ 264956 h 338219"/>
                <a:gd name="connsiteX4" fmla="*/ 74112 w 648072"/>
                <a:gd name="connsiteY4" fmla="*/ 312174 h 338219"/>
                <a:gd name="connsiteX5" fmla="*/ 33024 w 648072"/>
                <a:gd name="connsiteY5" fmla="*/ 326122 h 338219"/>
                <a:gd name="connsiteX6" fmla="*/ 0 w 648072"/>
                <a:gd name="connsiteY6" fmla="*/ 338219 h 338219"/>
                <a:gd name="connsiteX7" fmla="*/ 0 w 648072"/>
                <a:gd name="connsiteY7" fmla="*/ 99606 h 338219"/>
                <a:gd name="connsiteX8" fmla="*/ 157791 w 648072"/>
                <a:gd name="connsiteY8" fmla="*/ 56890 h 338219"/>
                <a:gd name="connsiteX9" fmla="*/ 492015 w 648072"/>
                <a:gd name="connsiteY9" fmla="*/ 5919 h 33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072" h="338219">
                  <a:moveTo>
                    <a:pt x="648072" y="0"/>
                  </a:moveTo>
                  <a:lnTo>
                    <a:pt x="648072" y="224718"/>
                  </a:lnTo>
                  <a:lnTo>
                    <a:pt x="458171" y="234316"/>
                  </a:lnTo>
                  <a:cubicBezTo>
                    <a:pt x="390259" y="241219"/>
                    <a:pt x="323342" y="251489"/>
                    <a:pt x="257588" y="264956"/>
                  </a:cubicBezTo>
                  <a:lnTo>
                    <a:pt x="74112" y="312174"/>
                  </a:lnTo>
                  <a:lnTo>
                    <a:pt x="33024" y="326122"/>
                  </a:lnTo>
                  <a:lnTo>
                    <a:pt x="0" y="338219"/>
                  </a:lnTo>
                  <a:lnTo>
                    <a:pt x="0" y="99606"/>
                  </a:lnTo>
                  <a:lnTo>
                    <a:pt x="157791" y="56890"/>
                  </a:lnTo>
                  <a:cubicBezTo>
                    <a:pt x="266396" y="31802"/>
                    <a:pt x="378016" y="14600"/>
                    <a:pt x="492015" y="5919"/>
                  </a:cubicBezTo>
                  <a:close/>
                </a:path>
              </a:pathLst>
            </a:custGeom>
            <a:gradFill flip="none" rotWithShape="1">
              <a:gsLst>
                <a:gs pos="0">
                  <a:schemeClr val="bg2">
                    <a:lumMod val="10000"/>
                    <a:alpha val="0"/>
                  </a:schemeClr>
                </a:gs>
                <a:gs pos="100000">
                  <a:schemeClr val="bg2">
                    <a:lumMod val="1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B8FDEB4-20B9-41D8-A82C-FB2819565D15}"/>
                </a:ext>
              </a:extLst>
            </p:cNvPr>
            <p:cNvSpPr/>
            <p:nvPr/>
          </p:nvSpPr>
          <p:spPr>
            <a:xfrm>
              <a:off x="6078534" y="1733622"/>
              <a:ext cx="881097" cy="720801"/>
            </a:xfrm>
            <a:custGeom>
              <a:avLst/>
              <a:gdLst>
                <a:gd name="connsiteX0" fmla="*/ 17465 w 881097"/>
                <a:gd name="connsiteY0" fmla="*/ 218076 h 720801"/>
                <a:gd name="connsiteX1" fmla="*/ 17466 w 881097"/>
                <a:gd name="connsiteY1" fmla="*/ 218086 h 720801"/>
                <a:gd name="connsiteX2" fmla="*/ 17467 w 881097"/>
                <a:gd name="connsiteY2" fmla="*/ 218086 h 720801"/>
                <a:gd name="connsiteX3" fmla="*/ 17466 w 881097"/>
                <a:gd name="connsiteY3" fmla="*/ 218076 h 720801"/>
                <a:gd name="connsiteX4" fmla="*/ 144605 w 881097"/>
                <a:gd name="connsiteY4" fmla="*/ 0 h 720801"/>
                <a:gd name="connsiteX5" fmla="*/ 247128 w 881097"/>
                <a:gd name="connsiteY5" fmla="*/ 5178 h 720801"/>
                <a:gd name="connsiteX6" fmla="*/ 685427 w 881097"/>
                <a:gd name="connsiteY6" fmla="*/ 94579 h 720801"/>
                <a:gd name="connsiteX7" fmla="*/ 881097 w 881097"/>
                <a:gd name="connsiteY7" fmla="*/ 166203 h 720801"/>
                <a:gd name="connsiteX8" fmla="*/ 641813 w 881097"/>
                <a:gd name="connsiteY8" fmla="*/ 317443 h 720801"/>
                <a:gd name="connsiteX9" fmla="*/ 3640 w 881097"/>
                <a:gd name="connsiteY9" fmla="*/ 720801 h 720801"/>
                <a:gd name="connsiteX10" fmla="*/ 1103 w 881097"/>
                <a:gd name="connsiteY10" fmla="*/ 218913 h 720801"/>
                <a:gd name="connsiteX11" fmla="*/ 1102 w 881097"/>
                <a:gd name="connsiteY11" fmla="*/ 218913 h 720801"/>
                <a:gd name="connsiteX12" fmla="*/ 0 w 881097"/>
                <a:gd name="connsiteY12" fmla="*/ 730 h 72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1097" h="720801">
                  <a:moveTo>
                    <a:pt x="17465" y="218076"/>
                  </a:moveTo>
                  <a:lnTo>
                    <a:pt x="17466" y="218086"/>
                  </a:lnTo>
                  <a:lnTo>
                    <a:pt x="17467" y="218086"/>
                  </a:lnTo>
                  <a:lnTo>
                    <a:pt x="17466" y="218076"/>
                  </a:lnTo>
                  <a:close/>
                  <a:moveTo>
                    <a:pt x="144605" y="0"/>
                  </a:moveTo>
                  <a:lnTo>
                    <a:pt x="247128" y="5178"/>
                  </a:lnTo>
                  <a:cubicBezTo>
                    <a:pt x="398151" y="20517"/>
                    <a:pt x="544752" y="50820"/>
                    <a:pt x="685427" y="94579"/>
                  </a:cubicBezTo>
                  <a:lnTo>
                    <a:pt x="881097" y="166203"/>
                  </a:lnTo>
                  <a:lnTo>
                    <a:pt x="641813" y="317443"/>
                  </a:lnTo>
                  <a:lnTo>
                    <a:pt x="3640" y="720801"/>
                  </a:lnTo>
                  <a:lnTo>
                    <a:pt x="1103" y="218913"/>
                  </a:lnTo>
                  <a:lnTo>
                    <a:pt x="1102" y="218913"/>
                  </a:lnTo>
                  <a:lnTo>
                    <a:pt x="0" y="73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grpSp>
      <p:grpSp>
        <p:nvGrpSpPr>
          <p:cNvPr id="92" name="Group 91">
            <a:extLst>
              <a:ext uri="{FF2B5EF4-FFF2-40B4-BE49-F238E27FC236}">
                <a16:creationId xmlns:a16="http://schemas.microsoft.com/office/drawing/2014/main" id="{C3DEFD95-FDA9-4FE1-8FA4-5860CA891B9D}"/>
              </a:ext>
            </a:extLst>
          </p:cNvPr>
          <p:cNvGrpSpPr/>
          <p:nvPr/>
        </p:nvGrpSpPr>
        <p:grpSpPr>
          <a:xfrm>
            <a:off x="6857442" y="1957702"/>
            <a:ext cx="1484873" cy="2189180"/>
            <a:chOff x="6857442" y="1957702"/>
            <a:chExt cx="1484873" cy="2189180"/>
          </a:xfrm>
        </p:grpSpPr>
        <p:sp>
          <p:nvSpPr>
            <p:cNvPr id="50" name="Freeform: Shape 49">
              <a:extLst>
                <a:ext uri="{FF2B5EF4-FFF2-40B4-BE49-F238E27FC236}">
                  <a16:creationId xmlns:a16="http://schemas.microsoft.com/office/drawing/2014/main" id="{C3A6201E-4FC6-4F2E-957B-EFA91753A5D2}"/>
                </a:ext>
              </a:extLst>
            </p:cNvPr>
            <p:cNvSpPr/>
            <p:nvPr/>
          </p:nvSpPr>
          <p:spPr>
            <a:xfrm>
              <a:off x="6857442" y="1957702"/>
              <a:ext cx="1439348" cy="1563779"/>
            </a:xfrm>
            <a:custGeom>
              <a:avLst/>
              <a:gdLst>
                <a:gd name="connsiteX0" fmla="*/ 227109 w 1439348"/>
                <a:gd name="connsiteY0" fmla="*/ 0 h 1563779"/>
                <a:gd name="connsiteX1" fmla="*/ 279281 w 1439348"/>
                <a:gd name="connsiteY1" fmla="*/ 24648 h 1563779"/>
                <a:gd name="connsiteX2" fmla="*/ 1187246 w 1439348"/>
                <a:gd name="connsiteY2" fmla="*/ 897700 h 1563779"/>
                <a:gd name="connsiteX3" fmla="*/ 1199361 w 1439348"/>
                <a:gd name="connsiteY3" fmla="*/ 921715 h 1563779"/>
                <a:gd name="connsiteX4" fmla="*/ 1199539 w 1439348"/>
                <a:gd name="connsiteY4" fmla="*/ 921715 h 1563779"/>
                <a:gd name="connsiteX5" fmla="*/ 1213740 w 1439348"/>
                <a:gd name="connsiteY5" fmla="*/ 945089 h 1563779"/>
                <a:gd name="connsiteX6" fmla="*/ 1286429 w 1439348"/>
                <a:gd name="connsiteY6" fmla="*/ 1091359 h 1563779"/>
                <a:gd name="connsiteX7" fmla="*/ 1292768 w 1439348"/>
                <a:gd name="connsiteY7" fmla="*/ 1106874 h 1563779"/>
                <a:gd name="connsiteX8" fmla="*/ 1297530 w 1439348"/>
                <a:gd name="connsiteY8" fmla="*/ 1116313 h 1563779"/>
                <a:gd name="connsiteX9" fmla="*/ 1307031 w 1439348"/>
                <a:gd name="connsiteY9" fmla="*/ 1141782 h 1563779"/>
                <a:gd name="connsiteX10" fmla="*/ 1348559 w 1439348"/>
                <a:gd name="connsiteY10" fmla="*/ 1243422 h 1563779"/>
                <a:gd name="connsiteX11" fmla="*/ 1372793 w 1439348"/>
                <a:gd name="connsiteY11" fmla="*/ 1318068 h 1563779"/>
                <a:gd name="connsiteX12" fmla="*/ 1383876 w 1439348"/>
                <a:gd name="connsiteY12" fmla="*/ 1347778 h 1563779"/>
                <a:gd name="connsiteX13" fmla="*/ 1389356 w 1439348"/>
                <a:gd name="connsiteY13" fmla="*/ 1369086 h 1563779"/>
                <a:gd name="connsiteX14" fmla="*/ 1399651 w 1439348"/>
                <a:gd name="connsiteY14" fmla="*/ 1400799 h 1563779"/>
                <a:gd name="connsiteX15" fmla="*/ 1439231 w 1439348"/>
                <a:gd name="connsiteY15" fmla="*/ 1563015 h 1563779"/>
                <a:gd name="connsiteX16" fmla="*/ 1439348 w 1439348"/>
                <a:gd name="connsiteY16" fmla="*/ 1563779 h 1563779"/>
                <a:gd name="connsiteX17" fmla="*/ 1207528 w 1439348"/>
                <a:gd name="connsiteY17" fmla="*/ 1563779 h 1563779"/>
                <a:gd name="connsiteX18" fmla="*/ 1169153 w 1439348"/>
                <a:gd name="connsiteY18" fmla="*/ 1414496 h 1563779"/>
                <a:gd name="connsiteX19" fmla="*/ 1157043 w 1439348"/>
                <a:gd name="connsiteY19" fmla="*/ 1381399 h 1563779"/>
                <a:gd name="connsiteX20" fmla="*/ 1157042 w 1439348"/>
                <a:gd name="connsiteY20" fmla="*/ 1381399 h 1563779"/>
                <a:gd name="connsiteX21" fmla="*/ 1101191 w 1439348"/>
                <a:gd name="connsiteY21" fmla="*/ 1228763 h 1563779"/>
                <a:gd name="connsiteX22" fmla="*/ 25508 w 1439348"/>
                <a:gd name="connsiteY22" fmla="*/ 152881 h 1563779"/>
                <a:gd name="connsiteX23" fmla="*/ 0 w 1439348"/>
                <a:gd name="connsiteY23" fmla="*/ 143544 h 1563779"/>
                <a:gd name="connsiteX24" fmla="*/ 79394 w 1439348"/>
                <a:gd name="connsiteY24" fmla="*/ 93363 h 156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39348" h="1563779">
                  <a:moveTo>
                    <a:pt x="227109" y="0"/>
                  </a:moveTo>
                  <a:lnTo>
                    <a:pt x="279281" y="24648"/>
                  </a:lnTo>
                  <a:cubicBezTo>
                    <a:pt x="658659" y="223361"/>
                    <a:pt x="974241" y="527314"/>
                    <a:pt x="1187246" y="897700"/>
                  </a:cubicBezTo>
                  <a:lnTo>
                    <a:pt x="1199361" y="921715"/>
                  </a:lnTo>
                  <a:lnTo>
                    <a:pt x="1199539" y="921715"/>
                  </a:lnTo>
                  <a:lnTo>
                    <a:pt x="1213740" y="945089"/>
                  </a:lnTo>
                  <a:cubicBezTo>
                    <a:pt x="1239677" y="992828"/>
                    <a:pt x="1263933" y="1041611"/>
                    <a:pt x="1286429" y="1091359"/>
                  </a:cubicBezTo>
                  <a:lnTo>
                    <a:pt x="1292768" y="1106874"/>
                  </a:lnTo>
                  <a:lnTo>
                    <a:pt x="1297530" y="1116313"/>
                  </a:lnTo>
                  <a:lnTo>
                    <a:pt x="1307031" y="1141782"/>
                  </a:lnTo>
                  <a:lnTo>
                    <a:pt x="1348559" y="1243422"/>
                  </a:lnTo>
                  <a:lnTo>
                    <a:pt x="1372793" y="1318068"/>
                  </a:lnTo>
                  <a:lnTo>
                    <a:pt x="1383876" y="1347778"/>
                  </a:lnTo>
                  <a:lnTo>
                    <a:pt x="1389356" y="1369086"/>
                  </a:lnTo>
                  <a:lnTo>
                    <a:pt x="1399651" y="1400799"/>
                  </a:lnTo>
                  <a:cubicBezTo>
                    <a:pt x="1414790" y="1454091"/>
                    <a:pt x="1428010" y="1508190"/>
                    <a:pt x="1439231" y="1563015"/>
                  </a:cubicBezTo>
                  <a:lnTo>
                    <a:pt x="1439348" y="1563779"/>
                  </a:lnTo>
                  <a:lnTo>
                    <a:pt x="1207528" y="1563779"/>
                  </a:lnTo>
                  <a:lnTo>
                    <a:pt x="1169153" y="1414496"/>
                  </a:lnTo>
                  <a:lnTo>
                    <a:pt x="1157043" y="1381399"/>
                  </a:lnTo>
                  <a:lnTo>
                    <a:pt x="1157042" y="1381399"/>
                  </a:lnTo>
                  <a:lnTo>
                    <a:pt x="1101191" y="1228763"/>
                  </a:lnTo>
                  <a:cubicBezTo>
                    <a:pt x="896649" y="745047"/>
                    <a:pt x="509219" y="357500"/>
                    <a:pt x="25508" y="152881"/>
                  </a:cubicBezTo>
                  <a:lnTo>
                    <a:pt x="0" y="143544"/>
                  </a:lnTo>
                  <a:lnTo>
                    <a:pt x="79394" y="9336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8" name="Freeform: Shape 7">
              <a:extLst>
                <a:ext uri="{FF2B5EF4-FFF2-40B4-BE49-F238E27FC236}">
                  <a16:creationId xmlns:a16="http://schemas.microsoft.com/office/drawing/2014/main" id="{C2C80D26-2D3B-47DF-AD55-470AEB6098DE}"/>
                </a:ext>
              </a:extLst>
            </p:cNvPr>
            <p:cNvSpPr/>
            <p:nvPr/>
          </p:nvSpPr>
          <p:spPr>
            <a:xfrm rot="4210557">
              <a:off x="7656737" y="2877874"/>
              <a:ext cx="648072" cy="309459"/>
            </a:xfrm>
            <a:custGeom>
              <a:avLst/>
              <a:gdLst>
                <a:gd name="connsiteX0" fmla="*/ 0 w 648072"/>
                <a:gd name="connsiteY0" fmla="*/ 74657 h 309459"/>
                <a:gd name="connsiteX1" fmla="*/ 22655 w 648072"/>
                <a:gd name="connsiteY1" fmla="*/ 68081 h 309459"/>
                <a:gd name="connsiteX2" fmla="*/ 179012 w 648072"/>
                <a:gd name="connsiteY2" fmla="*/ 34508 h 309459"/>
                <a:gd name="connsiteX3" fmla="*/ 205712 w 648072"/>
                <a:gd name="connsiteY3" fmla="*/ 31255 h 309459"/>
                <a:gd name="connsiteX4" fmla="*/ 205773 w 648072"/>
                <a:gd name="connsiteY4" fmla="*/ 31088 h 309459"/>
                <a:gd name="connsiteX5" fmla="*/ 232578 w 648072"/>
                <a:gd name="connsiteY5" fmla="*/ 25655 h 309459"/>
                <a:gd name="connsiteX6" fmla="*/ 394831 w 648072"/>
                <a:gd name="connsiteY6" fmla="*/ 6879 h 309459"/>
                <a:gd name="connsiteX7" fmla="*/ 411576 w 648072"/>
                <a:gd name="connsiteY7" fmla="*/ 6177 h 309459"/>
                <a:gd name="connsiteX8" fmla="*/ 422070 w 648072"/>
                <a:gd name="connsiteY8" fmla="*/ 4898 h 309459"/>
                <a:gd name="connsiteX9" fmla="*/ 449252 w 648072"/>
                <a:gd name="connsiteY9" fmla="*/ 4598 h 309459"/>
                <a:gd name="connsiteX10" fmla="*/ 558952 w 648072"/>
                <a:gd name="connsiteY10" fmla="*/ 0 h 309459"/>
                <a:gd name="connsiteX11" fmla="*/ 637393 w 648072"/>
                <a:gd name="connsiteY11" fmla="*/ 2517 h 309459"/>
                <a:gd name="connsiteX12" fmla="*/ 648072 w 648072"/>
                <a:gd name="connsiteY12" fmla="*/ 2399 h 309459"/>
                <a:gd name="connsiteX13" fmla="*/ 648072 w 648072"/>
                <a:gd name="connsiteY13" fmla="*/ 226844 h 309459"/>
                <a:gd name="connsiteX14" fmla="*/ 623803 w 648072"/>
                <a:gd name="connsiteY14" fmla="*/ 226959 h 309459"/>
                <a:gd name="connsiteX15" fmla="*/ 623803 w 648072"/>
                <a:gd name="connsiteY15" fmla="*/ 226960 h 309459"/>
                <a:gd name="connsiteX16" fmla="*/ 461272 w 648072"/>
                <a:gd name="connsiteY16" fmla="*/ 227737 h 309459"/>
                <a:gd name="connsiteX17" fmla="*/ 75026 w 648072"/>
                <a:gd name="connsiteY17" fmla="*/ 286581 h 309459"/>
                <a:gd name="connsiteX18" fmla="*/ 0 w 648072"/>
                <a:gd name="connsiteY18" fmla="*/ 309459 h 30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8072" h="309459">
                  <a:moveTo>
                    <a:pt x="0" y="74657"/>
                  </a:moveTo>
                  <a:lnTo>
                    <a:pt x="22655" y="68081"/>
                  </a:lnTo>
                  <a:cubicBezTo>
                    <a:pt x="74276" y="55061"/>
                    <a:pt x="126428" y="43854"/>
                    <a:pt x="179012" y="34508"/>
                  </a:cubicBezTo>
                  <a:lnTo>
                    <a:pt x="205712" y="31255"/>
                  </a:lnTo>
                  <a:lnTo>
                    <a:pt x="205773" y="31088"/>
                  </a:lnTo>
                  <a:lnTo>
                    <a:pt x="232578" y="25655"/>
                  </a:lnTo>
                  <a:cubicBezTo>
                    <a:pt x="286284" y="17445"/>
                    <a:pt x="340402" y="11170"/>
                    <a:pt x="394831" y="6879"/>
                  </a:cubicBezTo>
                  <a:lnTo>
                    <a:pt x="411576" y="6177"/>
                  </a:lnTo>
                  <a:lnTo>
                    <a:pt x="422070" y="4898"/>
                  </a:lnTo>
                  <a:lnTo>
                    <a:pt x="449252" y="4598"/>
                  </a:lnTo>
                  <a:lnTo>
                    <a:pt x="558952" y="0"/>
                  </a:lnTo>
                  <a:lnTo>
                    <a:pt x="637393" y="2517"/>
                  </a:lnTo>
                  <a:lnTo>
                    <a:pt x="648072" y="2399"/>
                  </a:lnTo>
                  <a:lnTo>
                    <a:pt x="648072" y="226844"/>
                  </a:lnTo>
                  <a:lnTo>
                    <a:pt x="623803" y="226959"/>
                  </a:lnTo>
                  <a:lnTo>
                    <a:pt x="623803" y="226960"/>
                  </a:lnTo>
                  <a:lnTo>
                    <a:pt x="461272" y="227737"/>
                  </a:lnTo>
                  <a:cubicBezTo>
                    <a:pt x="330167" y="234832"/>
                    <a:pt x="200841" y="254717"/>
                    <a:pt x="75026" y="286581"/>
                  </a:cubicBezTo>
                  <a:lnTo>
                    <a:pt x="0" y="309459"/>
                  </a:lnTo>
                  <a:close/>
                </a:path>
              </a:pathLst>
            </a:custGeom>
            <a:gradFill flip="none" rotWithShape="1">
              <a:gsLst>
                <a:gs pos="0">
                  <a:schemeClr val="bg2">
                    <a:lumMod val="10000"/>
                    <a:alpha val="0"/>
                  </a:schemeClr>
                </a:gs>
                <a:gs pos="100000">
                  <a:schemeClr val="bg2">
                    <a:lumMod val="1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6CBBB5EC-4752-437F-B1F7-D96FCC20FB89}"/>
                </a:ext>
              </a:extLst>
            </p:cNvPr>
            <p:cNvSpPr/>
            <p:nvPr/>
          </p:nvSpPr>
          <p:spPr>
            <a:xfrm>
              <a:off x="7536958" y="3268795"/>
              <a:ext cx="805357" cy="878087"/>
            </a:xfrm>
            <a:custGeom>
              <a:avLst/>
              <a:gdLst>
                <a:gd name="connsiteX0" fmla="*/ 478596 w 805357"/>
                <a:gd name="connsiteY0" fmla="*/ 73222 h 878087"/>
                <a:gd name="connsiteX1" fmla="*/ 489639 w 805357"/>
                <a:gd name="connsiteY1" fmla="*/ 103404 h 878087"/>
                <a:gd name="connsiteX2" fmla="*/ 528013 w 805357"/>
                <a:gd name="connsiteY2" fmla="*/ 252686 h 878087"/>
                <a:gd name="connsiteX3" fmla="*/ 528013 w 805357"/>
                <a:gd name="connsiteY3" fmla="*/ 252686 h 878087"/>
                <a:gd name="connsiteX4" fmla="*/ 489639 w 805357"/>
                <a:gd name="connsiteY4" fmla="*/ 103403 h 878087"/>
                <a:gd name="connsiteX5" fmla="*/ 680371 w 805357"/>
                <a:gd name="connsiteY5" fmla="*/ 0 h 878087"/>
                <a:gd name="connsiteX6" fmla="*/ 736790 w 805357"/>
                <a:gd name="connsiteY6" fmla="*/ 162776 h 878087"/>
                <a:gd name="connsiteX7" fmla="*/ 759717 w 805357"/>
                <a:gd name="connsiteY7" fmla="*/ 251921 h 878087"/>
                <a:gd name="connsiteX8" fmla="*/ 805357 w 805357"/>
                <a:gd name="connsiteY8" fmla="*/ 704526 h 878087"/>
                <a:gd name="connsiteX9" fmla="*/ 796592 w 805357"/>
                <a:gd name="connsiteY9" fmla="*/ 878087 h 878087"/>
                <a:gd name="connsiteX10" fmla="*/ 580461 w 805357"/>
                <a:gd name="connsiteY10" fmla="*/ 703827 h 878087"/>
                <a:gd name="connsiteX11" fmla="*/ 579360 w 805357"/>
                <a:gd name="connsiteY11" fmla="*/ 682008 h 878087"/>
                <a:gd name="connsiteX12" fmla="*/ 570063 w 805357"/>
                <a:gd name="connsiteY12" fmla="*/ 497849 h 878087"/>
                <a:gd name="connsiteX13" fmla="*/ 555903 w 805357"/>
                <a:gd name="connsiteY13" fmla="*/ 405042 h 878087"/>
                <a:gd name="connsiteX14" fmla="*/ 555903 w 805357"/>
                <a:gd name="connsiteY14" fmla="*/ 405042 h 878087"/>
                <a:gd name="connsiteX15" fmla="*/ 570063 w 805357"/>
                <a:gd name="connsiteY15" fmla="*/ 497848 h 878087"/>
                <a:gd name="connsiteX16" fmla="*/ 579360 w 805357"/>
                <a:gd name="connsiteY16" fmla="*/ 682008 h 878087"/>
                <a:gd name="connsiteX17" fmla="*/ 580461 w 805357"/>
                <a:gd name="connsiteY17" fmla="*/ 703828 h 878087"/>
                <a:gd name="connsiteX18" fmla="*/ 0 w 805357"/>
                <a:gd name="connsiteY18" fmla="*/ 235819 h 878087"/>
                <a:gd name="connsiteX19" fmla="*/ 477529 w 805357"/>
                <a:gd name="connsiteY19" fmla="*/ 70307 h 878087"/>
                <a:gd name="connsiteX20" fmla="*/ 477528 w 805357"/>
                <a:gd name="connsiteY20" fmla="*/ 70305 h 878087"/>
                <a:gd name="connsiteX0" fmla="*/ 478596 w 805357"/>
                <a:gd name="connsiteY0" fmla="*/ 73222 h 878087"/>
                <a:gd name="connsiteX1" fmla="*/ 489639 w 805357"/>
                <a:gd name="connsiteY1" fmla="*/ 103404 h 878087"/>
                <a:gd name="connsiteX2" fmla="*/ 528013 w 805357"/>
                <a:gd name="connsiteY2" fmla="*/ 252686 h 878087"/>
                <a:gd name="connsiteX3" fmla="*/ 489639 w 805357"/>
                <a:gd name="connsiteY3" fmla="*/ 103403 h 878087"/>
                <a:gd name="connsiteX4" fmla="*/ 478596 w 805357"/>
                <a:gd name="connsiteY4" fmla="*/ 73222 h 878087"/>
                <a:gd name="connsiteX5" fmla="*/ 680371 w 805357"/>
                <a:gd name="connsiteY5" fmla="*/ 0 h 878087"/>
                <a:gd name="connsiteX6" fmla="*/ 736790 w 805357"/>
                <a:gd name="connsiteY6" fmla="*/ 162776 h 878087"/>
                <a:gd name="connsiteX7" fmla="*/ 759717 w 805357"/>
                <a:gd name="connsiteY7" fmla="*/ 251921 h 878087"/>
                <a:gd name="connsiteX8" fmla="*/ 805357 w 805357"/>
                <a:gd name="connsiteY8" fmla="*/ 704526 h 878087"/>
                <a:gd name="connsiteX9" fmla="*/ 796592 w 805357"/>
                <a:gd name="connsiteY9" fmla="*/ 878087 h 878087"/>
                <a:gd name="connsiteX10" fmla="*/ 580461 w 805357"/>
                <a:gd name="connsiteY10" fmla="*/ 703827 h 878087"/>
                <a:gd name="connsiteX11" fmla="*/ 579360 w 805357"/>
                <a:gd name="connsiteY11" fmla="*/ 682008 h 878087"/>
                <a:gd name="connsiteX12" fmla="*/ 570063 w 805357"/>
                <a:gd name="connsiteY12" fmla="*/ 497849 h 878087"/>
                <a:gd name="connsiteX13" fmla="*/ 555903 w 805357"/>
                <a:gd name="connsiteY13" fmla="*/ 405042 h 878087"/>
                <a:gd name="connsiteX14" fmla="*/ 555903 w 805357"/>
                <a:gd name="connsiteY14" fmla="*/ 405042 h 878087"/>
                <a:gd name="connsiteX15" fmla="*/ 570063 w 805357"/>
                <a:gd name="connsiteY15" fmla="*/ 497848 h 878087"/>
                <a:gd name="connsiteX16" fmla="*/ 579360 w 805357"/>
                <a:gd name="connsiteY16" fmla="*/ 682008 h 878087"/>
                <a:gd name="connsiteX17" fmla="*/ 580461 w 805357"/>
                <a:gd name="connsiteY17" fmla="*/ 703828 h 878087"/>
                <a:gd name="connsiteX18" fmla="*/ 0 w 805357"/>
                <a:gd name="connsiteY18" fmla="*/ 235819 h 878087"/>
                <a:gd name="connsiteX19" fmla="*/ 477529 w 805357"/>
                <a:gd name="connsiteY19" fmla="*/ 70307 h 878087"/>
                <a:gd name="connsiteX20" fmla="*/ 477528 w 805357"/>
                <a:gd name="connsiteY20" fmla="*/ 70305 h 878087"/>
                <a:gd name="connsiteX21" fmla="*/ 680371 w 805357"/>
                <a:gd name="connsiteY21" fmla="*/ 0 h 878087"/>
                <a:gd name="connsiteX0" fmla="*/ 478596 w 805357"/>
                <a:gd name="connsiteY0" fmla="*/ 73222 h 878087"/>
                <a:gd name="connsiteX1" fmla="*/ 489639 w 805357"/>
                <a:gd name="connsiteY1" fmla="*/ 103404 h 878087"/>
                <a:gd name="connsiteX2" fmla="*/ 489639 w 805357"/>
                <a:gd name="connsiteY2" fmla="*/ 103403 h 878087"/>
                <a:gd name="connsiteX3" fmla="*/ 478596 w 805357"/>
                <a:gd name="connsiteY3" fmla="*/ 73222 h 878087"/>
                <a:gd name="connsiteX4" fmla="*/ 680371 w 805357"/>
                <a:gd name="connsiteY4" fmla="*/ 0 h 878087"/>
                <a:gd name="connsiteX5" fmla="*/ 736790 w 805357"/>
                <a:gd name="connsiteY5" fmla="*/ 162776 h 878087"/>
                <a:gd name="connsiteX6" fmla="*/ 759717 w 805357"/>
                <a:gd name="connsiteY6" fmla="*/ 251921 h 878087"/>
                <a:gd name="connsiteX7" fmla="*/ 805357 w 805357"/>
                <a:gd name="connsiteY7" fmla="*/ 704526 h 878087"/>
                <a:gd name="connsiteX8" fmla="*/ 796592 w 805357"/>
                <a:gd name="connsiteY8" fmla="*/ 878087 h 878087"/>
                <a:gd name="connsiteX9" fmla="*/ 580461 w 805357"/>
                <a:gd name="connsiteY9" fmla="*/ 703827 h 878087"/>
                <a:gd name="connsiteX10" fmla="*/ 579360 w 805357"/>
                <a:gd name="connsiteY10" fmla="*/ 682008 h 878087"/>
                <a:gd name="connsiteX11" fmla="*/ 570063 w 805357"/>
                <a:gd name="connsiteY11" fmla="*/ 497849 h 878087"/>
                <a:gd name="connsiteX12" fmla="*/ 555903 w 805357"/>
                <a:gd name="connsiteY12" fmla="*/ 405042 h 878087"/>
                <a:gd name="connsiteX13" fmla="*/ 555903 w 805357"/>
                <a:gd name="connsiteY13" fmla="*/ 405042 h 878087"/>
                <a:gd name="connsiteX14" fmla="*/ 570063 w 805357"/>
                <a:gd name="connsiteY14" fmla="*/ 497848 h 878087"/>
                <a:gd name="connsiteX15" fmla="*/ 579360 w 805357"/>
                <a:gd name="connsiteY15" fmla="*/ 682008 h 878087"/>
                <a:gd name="connsiteX16" fmla="*/ 580461 w 805357"/>
                <a:gd name="connsiteY16" fmla="*/ 703828 h 878087"/>
                <a:gd name="connsiteX17" fmla="*/ 0 w 805357"/>
                <a:gd name="connsiteY17" fmla="*/ 235819 h 878087"/>
                <a:gd name="connsiteX18" fmla="*/ 477529 w 805357"/>
                <a:gd name="connsiteY18" fmla="*/ 70307 h 878087"/>
                <a:gd name="connsiteX19" fmla="*/ 477528 w 805357"/>
                <a:gd name="connsiteY19" fmla="*/ 70305 h 878087"/>
                <a:gd name="connsiteX20" fmla="*/ 680371 w 805357"/>
                <a:gd name="connsiteY20" fmla="*/ 0 h 878087"/>
                <a:gd name="connsiteX0" fmla="*/ 478596 w 805357"/>
                <a:gd name="connsiteY0" fmla="*/ 73222 h 878087"/>
                <a:gd name="connsiteX1" fmla="*/ 489639 w 805357"/>
                <a:gd name="connsiteY1" fmla="*/ 103404 h 878087"/>
                <a:gd name="connsiteX2" fmla="*/ 489639 w 805357"/>
                <a:gd name="connsiteY2" fmla="*/ 103403 h 878087"/>
                <a:gd name="connsiteX3" fmla="*/ 478596 w 805357"/>
                <a:gd name="connsiteY3" fmla="*/ 73222 h 878087"/>
                <a:gd name="connsiteX4" fmla="*/ 680371 w 805357"/>
                <a:gd name="connsiteY4" fmla="*/ 0 h 878087"/>
                <a:gd name="connsiteX5" fmla="*/ 736790 w 805357"/>
                <a:gd name="connsiteY5" fmla="*/ 162776 h 878087"/>
                <a:gd name="connsiteX6" fmla="*/ 759717 w 805357"/>
                <a:gd name="connsiteY6" fmla="*/ 251921 h 878087"/>
                <a:gd name="connsiteX7" fmla="*/ 805357 w 805357"/>
                <a:gd name="connsiteY7" fmla="*/ 704526 h 878087"/>
                <a:gd name="connsiteX8" fmla="*/ 796592 w 805357"/>
                <a:gd name="connsiteY8" fmla="*/ 878087 h 878087"/>
                <a:gd name="connsiteX9" fmla="*/ 580461 w 805357"/>
                <a:gd name="connsiteY9" fmla="*/ 703827 h 878087"/>
                <a:gd name="connsiteX10" fmla="*/ 579360 w 805357"/>
                <a:gd name="connsiteY10" fmla="*/ 682008 h 878087"/>
                <a:gd name="connsiteX11" fmla="*/ 570063 w 805357"/>
                <a:gd name="connsiteY11" fmla="*/ 497849 h 878087"/>
                <a:gd name="connsiteX12" fmla="*/ 555903 w 805357"/>
                <a:gd name="connsiteY12" fmla="*/ 405042 h 878087"/>
                <a:gd name="connsiteX13" fmla="*/ 570063 w 805357"/>
                <a:gd name="connsiteY13" fmla="*/ 497848 h 878087"/>
                <a:gd name="connsiteX14" fmla="*/ 579360 w 805357"/>
                <a:gd name="connsiteY14" fmla="*/ 682008 h 878087"/>
                <a:gd name="connsiteX15" fmla="*/ 580461 w 805357"/>
                <a:gd name="connsiteY15" fmla="*/ 703828 h 878087"/>
                <a:gd name="connsiteX16" fmla="*/ 0 w 805357"/>
                <a:gd name="connsiteY16" fmla="*/ 235819 h 878087"/>
                <a:gd name="connsiteX17" fmla="*/ 477529 w 805357"/>
                <a:gd name="connsiteY17" fmla="*/ 70307 h 878087"/>
                <a:gd name="connsiteX18" fmla="*/ 477528 w 805357"/>
                <a:gd name="connsiteY18" fmla="*/ 70305 h 878087"/>
                <a:gd name="connsiteX19" fmla="*/ 680371 w 805357"/>
                <a:gd name="connsiteY19" fmla="*/ 0 h 878087"/>
                <a:gd name="connsiteX0" fmla="*/ 478596 w 805357"/>
                <a:gd name="connsiteY0" fmla="*/ 73222 h 878087"/>
                <a:gd name="connsiteX1" fmla="*/ 489639 w 805357"/>
                <a:gd name="connsiteY1" fmla="*/ 103404 h 878087"/>
                <a:gd name="connsiteX2" fmla="*/ 489639 w 805357"/>
                <a:gd name="connsiteY2" fmla="*/ 103403 h 878087"/>
                <a:gd name="connsiteX3" fmla="*/ 478596 w 805357"/>
                <a:gd name="connsiteY3" fmla="*/ 73222 h 878087"/>
                <a:gd name="connsiteX4" fmla="*/ 680371 w 805357"/>
                <a:gd name="connsiteY4" fmla="*/ 0 h 878087"/>
                <a:gd name="connsiteX5" fmla="*/ 736790 w 805357"/>
                <a:gd name="connsiteY5" fmla="*/ 162776 h 878087"/>
                <a:gd name="connsiteX6" fmla="*/ 759717 w 805357"/>
                <a:gd name="connsiteY6" fmla="*/ 251921 h 878087"/>
                <a:gd name="connsiteX7" fmla="*/ 805357 w 805357"/>
                <a:gd name="connsiteY7" fmla="*/ 704526 h 878087"/>
                <a:gd name="connsiteX8" fmla="*/ 796592 w 805357"/>
                <a:gd name="connsiteY8" fmla="*/ 878087 h 878087"/>
                <a:gd name="connsiteX9" fmla="*/ 580461 w 805357"/>
                <a:gd name="connsiteY9" fmla="*/ 703827 h 878087"/>
                <a:gd name="connsiteX10" fmla="*/ 579360 w 805357"/>
                <a:gd name="connsiteY10" fmla="*/ 682008 h 878087"/>
                <a:gd name="connsiteX11" fmla="*/ 570063 w 805357"/>
                <a:gd name="connsiteY11" fmla="*/ 497849 h 878087"/>
                <a:gd name="connsiteX12" fmla="*/ 570063 w 805357"/>
                <a:gd name="connsiteY12" fmla="*/ 497848 h 878087"/>
                <a:gd name="connsiteX13" fmla="*/ 579360 w 805357"/>
                <a:gd name="connsiteY13" fmla="*/ 682008 h 878087"/>
                <a:gd name="connsiteX14" fmla="*/ 580461 w 805357"/>
                <a:gd name="connsiteY14" fmla="*/ 703828 h 878087"/>
                <a:gd name="connsiteX15" fmla="*/ 0 w 805357"/>
                <a:gd name="connsiteY15" fmla="*/ 235819 h 878087"/>
                <a:gd name="connsiteX16" fmla="*/ 477529 w 805357"/>
                <a:gd name="connsiteY16" fmla="*/ 70307 h 878087"/>
                <a:gd name="connsiteX17" fmla="*/ 477528 w 805357"/>
                <a:gd name="connsiteY17" fmla="*/ 70305 h 878087"/>
                <a:gd name="connsiteX18" fmla="*/ 680371 w 805357"/>
                <a:gd name="connsiteY18" fmla="*/ 0 h 878087"/>
                <a:gd name="connsiteX0" fmla="*/ 478596 w 805357"/>
                <a:gd name="connsiteY0" fmla="*/ 73222 h 878087"/>
                <a:gd name="connsiteX1" fmla="*/ 489639 w 805357"/>
                <a:gd name="connsiteY1" fmla="*/ 103404 h 878087"/>
                <a:gd name="connsiteX2" fmla="*/ 489639 w 805357"/>
                <a:gd name="connsiteY2" fmla="*/ 103403 h 878087"/>
                <a:gd name="connsiteX3" fmla="*/ 478596 w 805357"/>
                <a:gd name="connsiteY3" fmla="*/ 73222 h 878087"/>
                <a:gd name="connsiteX4" fmla="*/ 680371 w 805357"/>
                <a:gd name="connsiteY4" fmla="*/ 0 h 878087"/>
                <a:gd name="connsiteX5" fmla="*/ 736790 w 805357"/>
                <a:gd name="connsiteY5" fmla="*/ 162776 h 878087"/>
                <a:gd name="connsiteX6" fmla="*/ 759717 w 805357"/>
                <a:gd name="connsiteY6" fmla="*/ 251921 h 878087"/>
                <a:gd name="connsiteX7" fmla="*/ 805357 w 805357"/>
                <a:gd name="connsiteY7" fmla="*/ 704526 h 878087"/>
                <a:gd name="connsiteX8" fmla="*/ 796592 w 805357"/>
                <a:gd name="connsiteY8" fmla="*/ 878087 h 878087"/>
                <a:gd name="connsiteX9" fmla="*/ 580461 w 805357"/>
                <a:gd name="connsiteY9" fmla="*/ 703827 h 878087"/>
                <a:gd name="connsiteX10" fmla="*/ 579360 w 805357"/>
                <a:gd name="connsiteY10" fmla="*/ 682008 h 878087"/>
                <a:gd name="connsiteX11" fmla="*/ 570063 w 805357"/>
                <a:gd name="connsiteY11" fmla="*/ 497849 h 878087"/>
                <a:gd name="connsiteX12" fmla="*/ 579360 w 805357"/>
                <a:gd name="connsiteY12" fmla="*/ 682008 h 878087"/>
                <a:gd name="connsiteX13" fmla="*/ 580461 w 805357"/>
                <a:gd name="connsiteY13" fmla="*/ 703828 h 878087"/>
                <a:gd name="connsiteX14" fmla="*/ 0 w 805357"/>
                <a:gd name="connsiteY14" fmla="*/ 235819 h 878087"/>
                <a:gd name="connsiteX15" fmla="*/ 477529 w 805357"/>
                <a:gd name="connsiteY15" fmla="*/ 70307 h 878087"/>
                <a:gd name="connsiteX16" fmla="*/ 477528 w 805357"/>
                <a:gd name="connsiteY16" fmla="*/ 70305 h 878087"/>
                <a:gd name="connsiteX17" fmla="*/ 680371 w 805357"/>
                <a:gd name="connsiteY17" fmla="*/ 0 h 878087"/>
                <a:gd name="connsiteX0" fmla="*/ 478596 w 805357"/>
                <a:gd name="connsiteY0" fmla="*/ 73222 h 878087"/>
                <a:gd name="connsiteX1" fmla="*/ 489639 w 805357"/>
                <a:gd name="connsiteY1" fmla="*/ 103404 h 878087"/>
                <a:gd name="connsiteX2" fmla="*/ 489639 w 805357"/>
                <a:gd name="connsiteY2" fmla="*/ 103403 h 878087"/>
                <a:gd name="connsiteX3" fmla="*/ 478596 w 805357"/>
                <a:gd name="connsiteY3" fmla="*/ 73222 h 878087"/>
                <a:gd name="connsiteX4" fmla="*/ 680371 w 805357"/>
                <a:gd name="connsiteY4" fmla="*/ 0 h 878087"/>
                <a:gd name="connsiteX5" fmla="*/ 736790 w 805357"/>
                <a:gd name="connsiteY5" fmla="*/ 162776 h 878087"/>
                <a:gd name="connsiteX6" fmla="*/ 759717 w 805357"/>
                <a:gd name="connsiteY6" fmla="*/ 251921 h 878087"/>
                <a:gd name="connsiteX7" fmla="*/ 805357 w 805357"/>
                <a:gd name="connsiteY7" fmla="*/ 704526 h 878087"/>
                <a:gd name="connsiteX8" fmla="*/ 796592 w 805357"/>
                <a:gd name="connsiteY8" fmla="*/ 878087 h 878087"/>
                <a:gd name="connsiteX9" fmla="*/ 580461 w 805357"/>
                <a:gd name="connsiteY9" fmla="*/ 703827 h 878087"/>
                <a:gd name="connsiteX10" fmla="*/ 579360 w 805357"/>
                <a:gd name="connsiteY10" fmla="*/ 682008 h 878087"/>
                <a:gd name="connsiteX11" fmla="*/ 579360 w 805357"/>
                <a:gd name="connsiteY11" fmla="*/ 682008 h 878087"/>
                <a:gd name="connsiteX12" fmla="*/ 580461 w 805357"/>
                <a:gd name="connsiteY12" fmla="*/ 703828 h 878087"/>
                <a:gd name="connsiteX13" fmla="*/ 0 w 805357"/>
                <a:gd name="connsiteY13" fmla="*/ 235819 h 878087"/>
                <a:gd name="connsiteX14" fmla="*/ 477529 w 805357"/>
                <a:gd name="connsiteY14" fmla="*/ 70307 h 878087"/>
                <a:gd name="connsiteX15" fmla="*/ 477528 w 805357"/>
                <a:gd name="connsiteY15" fmla="*/ 70305 h 878087"/>
                <a:gd name="connsiteX16" fmla="*/ 680371 w 805357"/>
                <a:gd name="connsiteY16" fmla="*/ 0 h 878087"/>
                <a:gd name="connsiteX0" fmla="*/ 478596 w 805357"/>
                <a:gd name="connsiteY0" fmla="*/ 73222 h 878087"/>
                <a:gd name="connsiteX1" fmla="*/ 489639 w 805357"/>
                <a:gd name="connsiteY1" fmla="*/ 103404 h 878087"/>
                <a:gd name="connsiteX2" fmla="*/ 478596 w 805357"/>
                <a:gd name="connsiteY2" fmla="*/ 73222 h 878087"/>
                <a:gd name="connsiteX3" fmla="*/ 680371 w 805357"/>
                <a:gd name="connsiteY3" fmla="*/ 0 h 878087"/>
                <a:gd name="connsiteX4" fmla="*/ 736790 w 805357"/>
                <a:gd name="connsiteY4" fmla="*/ 162776 h 878087"/>
                <a:gd name="connsiteX5" fmla="*/ 759717 w 805357"/>
                <a:gd name="connsiteY5" fmla="*/ 251921 h 878087"/>
                <a:gd name="connsiteX6" fmla="*/ 805357 w 805357"/>
                <a:gd name="connsiteY6" fmla="*/ 704526 h 878087"/>
                <a:gd name="connsiteX7" fmla="*/ 796592 w 805357"/>
                <a:gd name="connsiteY7" fmla="*/ 878087 h 878087"/>
                <a:gd name="connsiteX8" fmla="*/ 580461 w 805357"/>
                <a:gd name="connsiteY8" fmla="*/ 703827 h 878087"/>
                <a:gd name="connsiteX9" fmla="*/ 579360 w 805357"/>
                <a:gd name="connsiteY9" fmla="*/ 682008 h 878087"/>
                <a:gd name="connsiteX10" fmla="*/ 579360 w 805357"/>
                <a:gd name="connsiteY10" fmla="*/ 682008 h 878087"/>
                <a:gd name="connsiteX11" fmla="*/ 580461 w 805357"/>
                <a:gd name="connsiteY11" fmla="*/ 703828 h 878087"/>
                <a:gd name="connsiteX12" fmla="*/ 0 w 805357"/>
                <a:gd name="connsiteY12" fmla="*/ 235819 h 878087"/>
                <a:gd name="connsiteX13" fmla="*/ 477529 w 805357"/>
                <a:gd name="connsiteY13" fmla="*/ 70307 h 878087"/>
                <a:gd name="connsiteX14" fmla="*/ 477528 w 805357"/>
                <a:gd name="connsiteY14" fmla="*/ 70305 h 878087"/>
                <a:gd name="connsiteX15" fmla="*/ 680371 w 805357"/>
                <a:gd name="connsiteY15" fmla="*/ 0 h 878087"/>
                <a:gd name="connsiteX0" fmla="*/ 680371 w 805357"/>
                <a:gd name="connsiteY0" fmla="*/ 0 h 878087"/>
                <a:gd name="connsiteX1" fmla="*/ 736790 w 805357"/>
                <a:gd name="connsiteY1" fmla="*/ 162776 h 878087"/>
                <a:gd name="connsiteX2" fmla="*/ 759717 w 805357"/>
                <a:gd name="connsiteY2" fmla="*/ 251921 h 878087"/>
                <a:gd name="connsiteX3" fmla="*/ 805357 w 805357"/>
                <a:gd name="connsiteY3" fmla="*/ 704526 h 878087"/>
                <a:gd name="connsiteX4" fmla="*/ 796592 w 805357"/>
                <a:gd name="connsiteY4" fmla="*/ 878087 h 878087"/>
                <a:gd name="connsiteX5" fmla="*/ 580461 w 805357"/>
                <a:gd name="connsiteY5" fmla="*/ 703827 h 878087"/>
                <a:gd name="connsiteX6" fmla="*/ 579360 w 805357"/>
                <a:gd name="connsiteY6" fmla="*/ 682008 h 878087"/>
                <a:gd name="connsiteX7" fmla="*/ 579360 w 805357"/>
                <a:gd name="connsiteY7" fmla="*/ 682008 h 878087"/>
                <a:gd name="connsiteX8" fmla="*/ 580461 w 805357"/>
                <a:gd name="connsiteY8" fmla="*/ 703828 h 878087"/>
                <a:gd name="connsiteX9" fmla="*/ 0 w 805357"/>
                <a:gd name="connsiteY9" fmla="*/ 235819 h 878087"/>
                <a:gd name="connsiteX10" fmla="*/ 477529 w 805357"/>
                <a:gd name="connsiteY10" fmla="*/ 70307 h 878087"/>
                <a:gd name="connsiteX11" fmla="*/ 477528 w 805357"/>
                <a:gd name="connsiteY11" fmla="*/ 70305 h 878087"/>
                <a:gd name="connsiteX12" fmla="*/ 680371 w 805357"/>
                <a:gd name="connsiteY12" fmla="*/ 0 h 878087"/>
                <a:gd name="connsiteX0" fmla="*/ 680371 w 805357"/>
                <a:gd name="connsiteY0" fmla="*/ 3031 h 881118"/>
                <a:gd name="connsiteX1" fmla="*/ 736790 w 805357"/>
                <a:gd name="connsiteY1" fmla="*/ 165807 h 881118"/>
                <a:gd name="connsiteX2" fmla="*/ 759717 w 805357"/>
                <a:gd name="connsiteY2" fmla="*/ 254952 h 881118"/>
                <a:gd name="connsiteX3" fmla="*/ 805357 w 805357"/>
                <a:gd name="connsiteY3" fmla="*/ 707557 h 881118"/>
                <a:gd name="connsiteX4" fmla="*/ 796592 w 805357"/>
                <a:gd name="connsiteY4" fmla="*/ 881118 h 881118"/>
                <a:gd name="connsiteX5" fmla="*/ 580461 w 805357"/>
                <a:gd name="connsiteY5" fmla="*/ 706858 h 881118"/>
                <a:gd name="connsiteX6" fmla="*/ 579360 w 805357"/>
                <a:gd name="connsiteY6" fmla="*/ 685039 h 881118"/>
                <a:gd name="connsiteX7" fmla="*/ 579360 w 805357"/>
                <a:gd name="connsiteY7" fmla="*/ 685039 h 881118"/>
                <a:gd name="connsiteX8" fmla="*/ 580461 w 805357"/>
                <a:gd name="connsiteY8" fmla="*/ 706859 h 881118"/>
                <a:gd name="connsiteX9" fmla="*/ 0 w 805357"/>
                <a:gd name="connsiteY9" fmla="*/ 238850 h 881118"/>
                <a:gd name="connsiteX10" fmla="*/ 477529 w 805357"/>
                <a:gd name="connsiteY10" fmla="*/ 73338 h 881118"/>
                <a:gd name="connsiteX11" fmla="*/ 680371 w 805357"/>
                <a:gd name="connsiteY11" fmla="*/ 3031 h 881118"/>
                <a:gd name="connsiteX0" fmla="*/ 680371 w 805357"/>
                <a:gd name="connsiteY0" fmla="*/ 0 h 878087"/>
                <a:gd name="connsiteX1" fmla="*/ 736790 w 805357"/>
                <a:gd name="connsiteY1" fmla="*/ 162776 h 878087"/>
                <a:gd name="connsiteX2" fmla="*/ 759717 w 805357"/>
                <a:gd name="connsiteY2" fmla="*/ 251921 h 878087"/>
                <a:gd name="connsiteX3" fmla="*/ 805357 w 805357"/>
                <a:gd name="connsiteY3" fmla="*/ 704526 h 878087"/>
                <a:gd name="connsiteX4" fmla="*/ 796592 w 805357"/>
                <a:gd name="connsiteY4" fmla="*/ 878087 h 878087"/>
                <a:gd name="connsiteX5" fmla="*/ 580461 w 805357"/>
                <a:gd name="connsiteY5" fmla="*/ 703827 h 878087"/>
                <a:gd name="connsiteX6" fmla="*/ 579360 w 805357"/>
                <a:gd name="connsiteY6" fmla="*/ 682008 h 878087"/>
                <a:gd name="connsiteX7" fmla="*/ 579360 w 805357"/>
                <a:gd name="connsiteY7" fmla="*/ 682008 h 878087"/>
                <a:gd name="connsiteX8" fmla="*/ 580461 w 805357"/>
                <a:gd name="connsiteY8" fmla="*/ 703828 h 878087"/>
                <a:gd name="connsiteX9" fmla="*/ 0 w 805357"/>
                <a:gd name="connsiteY9" fmla="*/ 235819 h 878087"/>
                <a:gd name="connsiteX10" fmla="*/ 680371 w 805357"/>
                <a:gd name="connsiteY10" fmla="*/ 0 h 878087"/>
                <a:gd name="connsiteX0" fmla="*/ 680371 w 805357"/>
                <a:gd name="connsiteY0" fmla="*/ 0 h 878087"/>
                <a:gd name="connsiteX1" fmla="*/ 736790 w 805357"/>
                <a:gd name="connsiteY1" fmla="*/ 162776 h 878087"/>
                <a:gd name="connsiteX2" fmla="*/ 759717 w 805357"/>
                <a:gd name="connsiteY2" fmla="*/ 251921 h 878087"/>
                <a:gd name="connsiteX3" fmla="*/ 805357 w 805357"/>
                <a:gd name="connsiteY3" fmla="*/ 704526 h 878087"/>
                <a:gd name="connsiteX4" fmla="*/ 796592 w 805357"/>
                <a:gd name="connsiteY4" fmla="*/ 878087 h 878087"/>
                <a:gd name="connsiteX5" fmla="*/ 580461 w 805357"/>
                <a:gd name="connsiteY5" fmla="*/ 703827 h 878087"/>
                <a:gd name="connsiteX6" fmla="*/ 579360 w 805357"/>
                <a:gd name="connsiteY6" fmla="*/ 682008 h 878087"/>
                <a:gd name="connsiteX7" fmla="*/ 579360 w 805357"/>
                <a:gd name="connsiteY7" fmla="*/ 682008 h 878087"/>
                <a:gd name="connsiteX8" fmla="*/ 0 w 805357"/>
                <a:gd name="connsiteY8" fmla="*/ 235819 h 878087"/>
                <a:gd name="connsiteX9" fmla="*/ 680371 w 805357"/>
                <a:gd name="connsiteY9" fmla="*/ 0 h 878087"/>
                <a:gd name="connsiteX0" fmla="*/ 680371 w 805357"/>
                <a:gd name="connsiteY0" fmla="*/ 0 h 878087"/>
                <a:gd name="connsiteX1" fmla="*/ 736790 w 805357"/>
                <a:gd name="connsiteY1" fmla="*/ 162776 h 878087"/>
                <a:gd name="connsiteX2" fmla="*/ 759717 w 805357"/>
                <a:gd name="connsiteY2" fmla="*/ 251921 h 878087"/>
                <a:gd name="connsiteX3" fmla="*/ 805357 w 805357"/>
                <a:gd name="connsiteY3" fmla="*/ 704526 h 878087"/>
                <a:gd name="connsiteX4" fmla="*/ 796592 w 805357"/>
                <a:gd name="connsiteY4" fmla="*/ 878087 h 878087"/>
                <a:gd name="connsiteX5" fmla="*/ 580461 w 805357"/>
                <a:gd name="connsiteY5" fmla="*/ 703827 h 878087"/>
                <a:gd name="connsiteX6" fmla="*/ 579360 w 805357"/>
                <a:gd name="connsiteY6" fmla="*/ 682008 h 878087"/>
                <a:gd name="connsiteX7" fmla="*/ 0 w 805357"/>
                <a:gd name="connsiteY7" fmla="*/ 235819 h 878087"/>
                <a:gd name="connsiteX8" fmla="*/ 680371 w 805357"/>
                <a:gd name="connsiteY8" fmla="*/ 0 h 878087"/>
                <a:gd name="connsiteX0" fmla="*/ 680371 w 805357"/>
                <a:gd name="connsiteY0" fmla="*/ 0 h 878087"/>
                <a:gd name="connsiteX1" fmla="*/ 736790 w 805357"/>
                <a:gd name="connsiteY1" fmla="*/ 162776 h 878087"/>
                <a:gd name="connsiteX2" fmla="*/ 759717 w 805357"/>
                <a:gd name="connsiteY2" fmla="*/ 251921 h 878087"/>
                <a:gd name="connsiteX3" fmla="*/ 805357 w 805357"/>
                <a:gd name="connsiteY3" fmla="*/ 704526 h 878087"/>
                <a:gd name="connsiteX4" fmla="*/ 796592 w 805357"/>
                <a:gd name="connsiteY4" fmla="*/ 878087 h 878087"/>
                <a:gd name="connsiteX5" fmla="*/ 580461 w 805357"/>
                <a:gd name="connsiteY5" fmla="*/ 703827 h 878087"/>
                <a:gd name="connsiteX6" fmla="*/ 0 w 805357"/>
                <a:gd name="connsiteY6" fmla="*/ 235819 h 878087"/>
                <a:gd name="connsiteX7" fmla="*/ 680371 w 805357"/>
                <a:gd name="connsiteY7" fmla="*/ 0 h 878087"/>
                <a:gd name="connsiteX0" fmla="*/ 680371 w 805357"/>
                <a:gd name="connsiteY0" fmla="*/ 0 h 878087"/>
                <a:gd name="connsiteX1" fmla="*/ 736790 w 805357"/>
                <a:gd name="connsiteY1" fmla="*/ 162776 h 878087"/>
                <a:gd name="connsiteX2" fmla="*/ 759717 w 805357"/>
                <a:gd name="connsiteY2" fmla="*/ 251921 h 878087"/>
                <a:gd name="connsiteX3" fmla="*/ 805357 w 805357"/>
                <a:gd name="connsiteY3" fmla="*/ 704526 h 878087"/>
                <a:gd name="connsiteX4" fmla="*/ 796592 w 805357"/>
                <a:gd name="connsiteY4" fmla="*/ 878087 h 878087"/>
                <a:gd name="connsiteX5" fmla="*/ 0 w 805357"/>
                <a:gd name="connsiteY5" fmla="*/ 235819 h 878087"/>
                <a:gd name="connsiteX6" fmla="*/ 680371 w 805357"/>
                <a:gd name="connsiteY6" fmla="*/ 0 h 878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357" h="878087">
                  <a:moveTo>
                    <a:pt x="680371" y="0"/>
                  </a:moveTo>
                  <a:lnTo>
                    <a:pt x="736790" y="162776"/>
                  </a:lnTo>
                  <a:lnTo>
                    <a:pt x="759717" y="251921"/>
                  </a:lnTo>
                  <a:cubicBezTo>
                    <a:pt x="789641" y="398123"/>
                    <a:pt x="805357" y="549493"/>
                    <a:pt x="805357" y="704526"/>
                  </a:cubicBezTo>
                  <a:lnTo>
                    <a:pt x="796592" y="878087"/>
                  </a:lnTo>
                  <a:lnTo>
                    <a:pt x="0" y="235819"/>
                  </a:lnTo>
                  <a:lnTo>
                    <a:pt x="68037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grpSp>
      <p:grpSp>
        <p:nvGrpSpPr>
          <p:cNvPr id="93" name="Group 92">
            <a:extLst>
              <a:ext uri="{FF2B5EF4-FFF2-40B4-BE49-F238E27FC236}">
                <a16:creationId xmlns:a16="http://schemas.microsoft.com/office/drawing/2014/main" id="{52D892A7-7E86-4875-906A-1F85B5E107F1}"/>
              </a:ext>
            </a:extLst>
          </p:cNvPr>
          <p:cNvGrpSpPr/>
          <p:nvPr/>
        </p:nvGrpSpPr>
        <p:grpSpPr>
          <a:xfrm>
            <a:off x="6623518" y="4137577"/>
            <a:ext cx="1692404" cy="2017360"/>
            <a:chOff x="6623518" y="4137577"/>
            <a:chExt cx="1692404" cy="2017360"/>
          </a:xfrm>
        </p:grpSpPr>
        <p:sp>
          <p:nvSpPr>
            <p:cNvPr id="46" name="Freeform: Shape 45">
              <a:extLst>
                <a:ext uri="{FF2B5EF4-FFF2-40B4-BE49-F238E27FC236}">
                  <a16:creationId xmlns:a16="http://schemas.microsoft.com/office/drawing/2014/main" id="{B6D72F7E-3644-4661-949F-4842E61AAB48}"/>
                </a:ext>
              </a:extLst>
            </p:cNvPr>
            <p:cNvSpPr/>
            <p:nvPr/>
          </p:nvSpPr>
          <p:spPr>
            <a:xfrm>
              <a:off x="7126380" y="4137577"/>
              <a:ext cx="1189542" cy="1830519"/>
            </a:xfrm>
            <a:custGeom>
              <a:avLst/>
              <a:gdLst>
                <a:gd name="connsiteX0" fmla="*/ 982914 w 1189542"/>
                <a:gd name="connsiteY0" fmla="*/ 0 h 1830519"/>
                <a:gd name="connsiteX1" fmla="*/ 1189542 w 1189542"/>
                <a:gd name="connsiteY1" fmla="*/ 166598 h 1830519"/>
                <a:gd name="connsiteX2" fmla="*/ 1175739 w 1189542"/>
                <a:gd name="connsiteY2" fmla="*/ 260996 h 1830519"/>
                <a:gd name="connsiteX3" fmla="*/ 557980 w 1189542"/>
                <a:gd name="connsiteY3" fmla="*/ 1424238 h 1830519"/>
                <a:gd name="connsiteX4" fmla="*/ 507746 w 1189542"/>
                <a:gd name="connsiteY4" fmla="*/ 1469897 h 1830519"/>
                <a:gd name="connsiteX5" fmla="*/ 507746 w 1189542"/>
                <a:gd name="connsiteY5" fmla="*/ 1469898 h 1830519"/>
                <a:gd name="connsiteX6" fmla="*/ 398457 w 1189542"/>
                <a:gd name="connsiteY6" fmla="*/ 1569235 h 1830519"/>
                <a:gd name="connsiteX7" fmla="*/ 337796 w 1189542"/>
                <a:gd name="connsiteY7" fmla="*/ 1614602 h 1830519"/>
                <a:gd name="connsiteX8" fmla="*/ 312861 w 1189542"/>
                <a:gd name="connsiteY8" fmla="*/ 1633250 h 1830519"/>
                <a:gd name="connsiteX9" fmla="*/ 225528 w 1189542"/>
                <a:gd name="connsiteY9" fmla="*/ 1698564 h 1830519"/>
                <a:gd name="connsiteX10" fmla="*/ 40318 w 1189542"/>
                <a:gd name="connsiteY10" fmla="*/ 1811094 h 1830519"/>
                <a:gd name="connsiteX11" fmla="*/ 0 w 1189542"/>
                <a:gd name="connsiteY11" fmla="*/ 1830519 h 1830519"/>
                <a:gd name="connsiteX12" fmla="*/ 0 w 1189542"/>
                <a:gd name="connsiteY12" fmla="*/ 1572892 h 1830519"/>
                <a:gd name="connsiteX13" fmla="*/ 99948 w 1189542"/>
                <a:gd name="connsiteY13" fmla="*/ 1512176 h 1830519"/>
                <a:gd name="connsiteX14" fmla="*/ 181573 w 1189542"/>
                <a:gd name="connsiteY14" fmla="*/ 1451139 h 1830519"/>
                <a:gd name="connsiteX15" fmla="*/ 188771 w 1189542"/>
                <a:gd name="connsiteY15" fmla="*/ 1445756 h 1830519"/>
                <a:gd name="connsiteX16" fmla="*/ 255560 w 1189542"/>
                <a:gd name="connsiteY16" fmla="*/ 1395812 h 1830519"/>
                <a:gd name="connsiteX17" fmla="*/ 255647 w 1189542"/>
                <a:gd name="connsiteY17" fmla="*/ 1395733 h 1830519"/>
                <a:gd name="connsiteX18" fmla="*/ 416145 w 1189542"/>
                <a:gd name="connsiteY18" fmla="*/ 1248097 h 1830519"/>
                <a:gd name="connsiteX19" fmla="*/ 980961 w 1189542"/>
                <a:gd name="connsiteY19" fmla="*/ 39300 h 183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9542" h="1830519">
                  <a:moveTo>
                    <a:pt x="982914" y="0"/>
                  </a:moveTo>
                  <a:lnTo>
                    <a:pt x="1189542" y="166598"/>
                  </a:lnTo>
                  <a:lnTo>
                    <a:pt x="1175739" y="260996"/>
                  </a:lnTo>
                  <a:cubicBezTo>
                    <a:pt x="1089553" y="710811"/>
                    <a:pt x="869215" y="1112978"/>
                    <a:pt x="557980" y="1424238"/>
                  </a:cubicBezTo>
                  <a:lnTo>
                    <a:pt x="507746" y="1469897"/>
                  </a:lnTo>
                  <a:lnTo>
                    <a:pt x="507746" y="1469898"/>
                  </a:lnTo>
                  <a:lnTo>
                    <a:pt x="398457" y="1569235"/>
                  </a:lnTo>
                  <a:lnTo>
                    <a:pt x="337796" y="1614602"/>
                  </a:lnTo>
                  <a:lnTo>
                    <a:pt x="312861" y="1633250"/>
                  </a:lnTo>
                  <a:lnTo>
                    <a:pt x="225528" y="1698564"/>
                  </a:lnTo>
                  <a:cubicBezTo>
                    <a:pt x="165775" y="1738937"/>
                    <a:pt x="103976" y="1776510"/>
                    <a:pt x="40318" y="1811094"/>
                  </a:cubicBezTo>
                  <a:lnTo>
                    <a:pt x="0" y="1830519"/>
                  </a:lnTo>
                  <a:lnTo>
                    <a:pt x="0" y="1572892"/>
                  </a:lnTo>
                  <a:lnTo>
                    <a:pt x="99948" y="1512176"/>
                  </a:lnTo>
                  <a:lnTo>
                    <a:pt x="181573" y="1451139"/>
                  </a:lnTo>
                  <a:lnTo>
                    <a:pt x="188771" y="1445756"/>
                  </a:lnTo>
                  <a:lnTo>
                    <a:pt x="255560" y="1395812"/>
                  </a:lnTo>
                  <a:lnTo>
                    <a:pt x="255647" y="1395733"/>
                  </a:lnTo>
                  <a:lnTo>
                    <a:pt x="416145" y="1248097"/>
                  </a:lnTo>
                  <a:cubicBezTo>
                    <a:pt x="727425" y="929276"/>
                    <a:pt x="934144" y="507894"/>
                    <a:pt x="980961" y="39300"/>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9" name="Freeform: Shape 8">
              <a:extLst>
                <a:ext uri="{FF2B5EF4-FFF2-40B4-BE49-F238E27FC236}">
                  <a16:creationId xmlns:a16="http://schemas.microsoft.com/office/drawing/2014/main" id="{6D439C7C-F555-4753-9A3C-D3B1A7681DDB}"/>
                </a:ext>
              </a:extLst>
            </p:cNvPr>
            <p:cNvSpPr/>
            <p:nvPr/>
          </p:nvSpPr>
          <p:spPr>
            <a:xfrm rot="8755795">
              <a:off x="7262999" y="5278983"/>
              <a:ext cx="648072" cy="356450"/>
            </a:xfrm>
            <a:custGeom>
              <a:avLst/>
              <a:gdLst>
                <a:gd name="connsiteX0" fmla="*/ 0 w 648072"/>
                <a:gd name="connsiteY0" fmla="*/ 356450 h 356450"/>
                <a:gd name="connsiteX1" fmla="*/ 0 w 648072"/>
                <a:gd name="connsiteY1" fmla="*/ 117998 h 356450"/>
                <a:gd name="connsiteX2" fmla="*/ 141209 w 648072"/>
                <a:gd name="connsiteY2" fmla="*/ 74249 h 356450"/>
                <a:gd name="connsiteX3" fmla="*/ 302018 w 648072"/>
                <a:gd name="connsiteY3" fmla="*/ 37051 h 356450"/>
                <a:gd name="connsiteX4" fmla="*/ 369208 w 648072"/>
                <a:gd name="connsiteY4" fmla="*/ 27371 h 356450"/>
                <a:gd name="connsiteX5" fmla="*/ 369208 w 648072"/>
                <a:gd name="connsiteY5" fmla="*/ 27370 h 356450"/>
                <a:gd name="connsiteX6" fmla="*/ 515387 w 648072"/>
                <a:gd name="connsiteY6" fmla="*/ 6308 h 356450"/>
                <a:gd name="connsiteX7" fmla="*/ 591051 w 648072"/>
                <a:gd name="connsiteY7" fmla="*/ 2711 h 356450"/>
                <a:gd name="connsiteX8" fmla="*/ 622153 w 648072"/>
                <a:gd name="connsiteY8" fmla="*/ 1233 h 356450"/>
                <a:gd name="connsiteX9" fmla="*/ 648072 w 648072"/>
                <a:gd name="connsiteY9" fmla="*/ 0 h 356450"/>
                <a:gd name="connsiteX10" fmla="*/ 648072 w 648072"/>
                <a:gd name="connsiteY10" fmla="*/ 224722 h 356450"/>
                <a:gd name="connsiteX11" fmla="*/ 628886 w 648072"/>
                <a:gd name="connsiteY11" fmla="*/ 225633 h 356450"/>
                <a:gd name="connsiteX12" fmla="*/ 619908 w 648072"/>
                <a:gd name="connsiteY12" fmla="*/ 226060 h 356450"/>
                <a:gd name="connsiteX13" fmla="*/ 536604 w 648072"/>
                <a:gd name="connsiteY13" fmla="*/ 230015 h 356450"/>
                <a:gd name="connsiteX14" fmla="*/ 536488 w 648072"/>
                <a:gd name="connsiteY14" fmla="*/ 230032 h 356450"/>
                <a:gd name="connsiteX15" fmla="*/ 320832 w 648072"/>
                <a:gd name="connsiteY15" fmla="*/ 262415 h 356450"/>
                <a:gd name="connsiteX16" fmla="*/ 159 w 648072"/>
                <a:gd name="connsiteY16" fmla="*/ 356382 h 35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072" h="356450">
                  <a:moveTo>
                    <a:pt x="0" y="356450"/>
                  </a:moveTo>
                  <a:lnTo>
                    <a:pt x="0" y="117998"/>
                  </a:lnTo>
                  <a:lnTo>
                    <a:pt x="141209" y="74249"/>
                  </a:lnTo>
                  <a:cubicBezTo>
                    <a:pt x="194353" y="59893"/>
                    <a:pt x="247995" y="47486"/>
                    <a:pt x="302018" y="37051"/>
                  </a:cubicBezTo>
                  <a:lnTo>
                    <a:pt x="369208" y="27371"/>
                  </a:lnTo>
                  <a:lnTo>
                    <a:pt x="369208" y="27370"/>
                  </a:lnTo>
                  <a:lnTo>
                    <a:pt x="515387" y="6308"/>
                  </a:lnTo>
                  <a:lnTo>
                    <a:pt x="591051" y="2711"/>
                  </a:lnTo>
                  <a:lnTo>
                    <a:pt x="622153" y="1233"/>
                  </a:lnTo>
                  <a:lnTo>
                    <a:pt x="648072" y="0"/>
                  </a:lnTo>
                  <a:lnTo>
                    <a:pt x="648072" y="224722"/>
                  </a:lnTo>
                  <a:lnTo>
                    <a:pt x="628886" y="225633"/>
                  </a:lnTo>
                  <a:lnTo>
                    <a:pt x="619908" y="226060"/>
                  </a:lnTo>
                  <a:lnTo>
                    <a:pt x="536604" y="230015"/>
                  </a:lnTo>
                  <a:lnTo>
                    <a:pt x="536488" y="230032"/>
                  </a:lnTo>
                  <a:lnTo>
                    <a:pt x="320832" y="262415"/>
                  </a:lnTo>
                  <a:cubicBezTo>
                    <a:pt x="211718" y="284844"/>
                    <a:pt x="104427" y="316243"/>
                    <a:pt x="159" y="356382"/>
                  </a:cubicBezTo>
                  <a:close/>
                </a:path>
              </a:pathLst>
            </a:custGeom>
            <a:gradFill flip="none" rotWithShape="1">
              <a:gsLst>
                <a:gs pos="0">
                  <a:schemeClr val="bg2">
                    <a:lumMod val="10000"/>
                    <a:alpha val="0"/>
                  </a:schemeClr>
                </a:gs>
                <a:gs pos="100000">
                  <a:schemeClr val="bg2">
                    <a:lumMod val="1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7A0D5E05-83F2-432F-A5B5-ED1CF4E97721}"/>
                </a:ext>
              </a:extLst>
            </p:cNvPr>
            <p:cNvSpPr/>
            <p:nvPr/>
          </p:nvSpPr>
          <p:spPr>
            <a:xfrm>
              <a:off x="6623518" y="5187264"/>
              <a:ext cx="816120" cy="967673"/>
            </a:xfrm>
            <a:custGeom>
              <a:avLst/>
              <a:gdLst>
                <a:gd name="connsiteX0" fmla="*/ 815722 w 816120"/>
                <a:gd name="connsiteY0" fmla="*/ 583563 h 967673"/>
                <a:gd name="connsiteX1" fmla="*/ 816120 w 816120"/>
                <a:gd name="connsiteY1" fmla="*/ 584114 h 967673"/>
                <a:gd name="connsiteX2" fmla="*/ 784638 w 816120"/>
                <a:gd name="connsiteY2" fmla="*/ 606810 h 967673"/>
                <a:gd name="connsiteX3" fmla="*/ 395018 w 816120"/>
                <a:gd name="connsiteY3" fmla="*/ 0 h 967673"/>
                <a:gd name="connsiteX4" fmla="*/ 684434 w 816120"/>
                <a:gd name="connsiteY4" fmla="*/ 401451 h 967673"/>
                <a:gd name="connsiteX5" fmla="*/ 815721 w 816120"/>
                <a:gd name="connsiteY5" fmla="*/ 583563 h 967673"/>
                <a:gd name="connsiteX6" fmla="*/ 784637 w 816120"/>
                <a:gd name="connsiteY6" fmla="*/ 606810 h 967673"/>
                <a:gd name="connsiteX7" fmla="*/ 728388 w 816120"/>
                <a:gd name="connsiteY7" fmla="*/ 648877 h 967673"/>
                <a:gd name="connsiteX8" fmla="*/ 715015 w 816120"/>
                <a:gd name="connsiteY8" fmla="*/ 657002 h 967673"/>
                <a:gd name="connsiteX9" fmla="*/ 543179 w 816120"/>
                <a:gd name="connsiteY9" fmla="*/ 761407 h 967673"/>
                <a:gd name="connsiteX10" fmla="*/ 140441 w 816120"/>
                <a:gd name="connsiteY10" fmla="*/ 931556 h 967673"/>
                <a:gd name="connsiteX11" fmla="*/ 0 w 816120"/>
                <a:gd name="connsiteY11" fmla="*/ 967673 h 967673"/>
                <a:gd name="connsiteX12" fmla="*/ 107444 w 816120"/>
                <a:gd name="connsiteY12" fmla="*/ 704466 h 967673"/>
                <a:gd name="connsiteX13" fmla="*/ 107446 w 816120"/>
                <a:gd name="connsiteY13" fmla="*/ 704465 h 96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6120" h="967673">
                  <a:moveTo>
                    <a:pt x="815722" y="583563"/>
                  </a:moveTo>
                  <a:lnTo>
                    <a:pt x="816120" y="584114"/>
                  </a:lnTo>
                  <a:lnTo>
                    <a:pt x="784638" y="606810"/>
                  </a:lnTo>
                  <a:close/>
                  <a:moveTo>
                    <a:pt x="395018" y="0"/>
                  </a:moveTo>
                  <a:lnTo>
                    <a:pt x="684434" y="401451"/>
                  </a:lnTo>
                  <a:lnTo>
                    <a:pt x="815721" y="583563"/>
                  </a:lnTo>
                  <a:lnTo>
                    <a:pt x="784637" y="606810"/>
                  </a:lnTo>
                  <a:lnTo>
                    <a:pt x="728388" y="648877"/>
                  </a:lnTo>
                  <a:lnTo>
                    <a:pt x="715015" y="657002"/>
                  </a:lnTo>
                  <a:lnTo>
                    <a:pt x="543179" y="761407"/>
                  </a:lnTo>
                  <a:cubicBezTo>
                    <a:pt x="415864" y="830577"/>
                    <a:pt x="281116" y="887796"/>
                    <a:pt x="140441" y="931556"/>
                  </a:cubicBezTo>
                  <a:lnTo>
                    <a:pt x="0" y="967673"/>
                  </a:lnTo>
                  <a:lnTo>
                    <a:pt x="107444" y="704466"/>
                  </a:lnTo>
                  <a:lnTo>
                    <a:pt x="107446" y="70446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grpSp>
      <p:grpSp>
        <p:nvGrpSpPr>
          <p:cNvPr id="94" name="Group 93">
            <a:extLst>
              <a:ext uri="{FF2B5EF4-FFF2-40B4-BE49-F238E27FC236}">
                <a16:creationId xmlns:a16="http://schemas.microsoft.com/office/drawing/2014/main" id="{ADA2696B-F819-4F09-A3EC-DE77D6C1B16F}"/>
              </a:ext>
            </a:extLst>
          </p:cNvPr>
          <p:cNvGrpSpPr/>
          <p:nvPr/>
        </p:nvGrpSpPr>
        <p:grpSpPr>
          <a:xfrm>
            <a:off x="4184469" y="5146767"/>
            <a:ext cx="2409041" cy="1073057"/>
            <a:chOff x="4184469" y="5146767"/>
            <a:chExt cx="2409041" cy="1073057"/>
          </a:xfrm>
        </p:grpSpPr>
        <p:sp>
          <p:nvSpPr>
            <p:cNvPr id="47" name="Freeform: Shape 46">
              <a:extLst>
                <a:ext uri="{FF2B5EF4-FFF2-40B4-BE49-F238E27FC236}">
                  <a16:creationId xmlns:a16="http://schemas.microsoft.com/office/drawing/2014/main" id="{E9A1296D-1275-426F-8A30-C2DE17294436}"/>
                </a:ext>
              </a:extLst>
            </p:cNvPr>
            <p:cNvSpPr/>
            <p:nvPr/>
          </p:nvSpPr>
          <p:spPr>
            <a:xfrm>
              <a:off x="4660011" y="5417084"/>
              <a:ext cx="1933499" cy="802740"/>
            </a:xfrm>
            <a:custGeom>
              <a:avLst/>
              <a:gdLst>
                <a:gd name="connsiteX0" fmla="*/ 0 w 1933499"/>
                <a:gd name="connsiteY0" fmla="*/ 0 h 802740"/>
                <a:gd name="connsiteX1" fmla="*/ 22993 w 1933499"/>
                <a:gd name="connsiteY1" fmla="*/ 0 h 802740"/>
                <a:gd name="connsiteX2" fmla="*/ 150977 w 1933499"/>
                <a:gd name="connsiteY2" fmla="*/ 116405 h 802740"/>
                <a:gd name="connsiteX3" fmla="*/ 276507 w 1933499"/>
                <a:gd name="connsiteY3" fmla="*/ 210343 h 802740"/>
                <a:gd name="connsiteX4" fmla="*/ 306496 w 1933499"/>
                <a:gd name="connsiteY4" fmla="*/ 232784 h 802740"/>
                <a:gd name="connsiteX5" fmla="*/ 306538 w 1933499"/>
                <a:gd name="connsiteY5" fmla="*/ 232810 h 802740"/>
                <a:gd name="connsiteX6" fmla="*/ 456288 w 1933499"/>
                <a:gd name="connsiteY6" fmla="*/ 323850 h 802740"/>
                <a:gd name="connsiteX7" fmla="*/ 502327 w 1933499"/>
                <a:gd name="connsiteY7" fmla="*/ 348156 h 802740"/>
                <a:gd name="connsiteX8" fmla="*/ 507746 w 1933499"/>
                <a:gd name="connsiteY8" fmla="*/ 350768 h 802740"/>
                <a:gd name="connsiteX9" fmla="*/ 507746 w 1933499"/>
                <a:gd name="connsiteY9" fmla="*/ 351017 h 802740"/>
                <a:gd name="connsiteX10" fmla="*/ 560166 w 1933499"/>
                <a:gd name="connsiteY10" fmla="*/ 378691 h 802740"/>
                <a:gd name="connsiteX11" fmla="*/ 1435989 w 1933499"/>
                <a:gd name="connsiteY11" fmla="*/ 578042 h 802740"/>
                <a:gd name="connsiteX12" fmla="*/ 1435989 w 1933499"/>
                <a:gd name="connsiteY12" fmla="*/ 577861 h 802740"/>
                <a:gd name="connsiteX13" fmla="*/ 1892590 w 1933499"/>
                <a:gd name="connsiteY13" fmla="*/ 526107 h 802740"/>
                <a:gd name="connsiteX14" fmla="*/ 1933499 w 1933499"/>
                <a:gd name="connsiteY14" fmla="*/ 515043 h 802740"/>
                <a:gd name="connsiteX15" fmla="*/ 1903476 w 1933499"/>
                <a:gd name="connsiteY15" fmla="*/ 588589 h 802740"/>
                <a:gd name="connsiteX16" fmla="*/ 1903474 w 1933499"/>
                <a:gd name="connsiteY16" fmla="*/ 588590 h 802740"/>
                <a:gd name="connsiteX17" fmla="*/ 1831100 w 1933499"/>
                <a:gd name="connsiteY17" fmla="*/ 765886 h 802740"/>
                <a:gd name="connsiteX18" fmla="*/ 1665651 w 1933499"/>
                <a:gd name="connsiteY18" fmla="*/ 791141 h 802740"/>
                <a:gd name="connsiteX19" fmla="*/ 1435989 w 1933499"/>
                <a:gd name="connsiteY19" fmla="*/ 802740 h 802740"/>
                <a:gd name="connsiteX20" fmla="*/ 462827 w 1933499"/>
                <a:gd name="connsiteY20" fmla="*/ 581227 h 802740"/>
                <a:gd name="connsiteX21" fmla="*/ 398548 w 1933499"/>
                <a:gd name="connsiteY21" fmla="*/ 547291 h 802740"/>
                <a:gd name="connsiteX22" fmla="*/ 366040 w 1933499"/>
                <a:gd name="connsiteY22" fmla="*/ 531620 h 802740"/>
                <a:gd name="connsiteX23" fmla="*/ 347404 w 1933499"/>
                <a:gd name="connsiteY23" fmla="*/ 520290 h 802740"/>
                <a:gd name="connsiteX24" fmla="*/ 318681 w 1933499"/>
                <a:gd name="connsiteY24" fmla="*/ 505126 h 802740"/>
                <a:gd name="connsiteX25" fmla="*/ 180986 w 1933499"/>
                <a:gd name="connsiteY25" fmla="*/ 419116 h 802740"/>
                <a:gd name="connsiteX26" fmla="*/ 180963 w 1933499"/>
                <a:gd name="connsiteY26" fmla="*/ 419102 h 802740"/>
                <a:gd name="connsiteX27" fmla="*/ 8154 w 1933499"/>
                <a:gd name="connsiteY27" fmla="*/ 289784 h 802740"/>
                <a:gd name="connsiteX28" fmla="*/ 0 w 1933499"/>
                <a:gd name="connsiteY28" fmla="*/ 282368 h 80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33499" h="802740">
                  <a:moveTo>
                    <a:pt x="0" y="0"/>
                  </a:moveTo>
                  <a:lnTo>
                    <a:pt x="22993" y="0"/>
                  </a:lnTo>
                  <a:lnTo>
                    <a:pt x="150977" y="116405"/>
                  </a:lnTo>
                  <a:lnTo>
                    <a:pt x="276507" y="210343"/>
                  </a:lnTo>
                  <a:lnTo>
                    <a:pt x="306496" y="232784"/>
                  </a:lnTo>
                  <a:lnTo>
                    <a:pt x="306538" y="232810"/>
                  </a:lnTo>
                  <a:lnTo>
                    <a:pt x="456288" y="323850"/>
                  </a:lnTo>
                  <a:lnTo>
                    <a:pt x="502327" y="348156"/>
                  </a:lnTo>
                  <a:lnTo>
                    <a:pt x="507746" y="350768"/>
                  </a:lnTo>
                  <a:lnTo>
                    <a:pt x="507746" y="351017"/>
                  </a:lnTo>
                  <a:lnTo>
                    <a:pt x="560166" y="378691"/>
                  </a:lnTo>
                  <a:cubicBezTo>
                    <a:pt x="825118" y="506449"/>
                    <a:pt x="1122199" y="578042"/>
                    <a:pt x="1435989" y="578042"/>
                  </a:cubicBezTo>
                  <a:lnTo>
                    <a:pt x="1435989" y="577861"/>
                  </a:lnTo>
                  <a:cubicBezTo>
                    <a:pt x="1593023" y="577861"/>
                    <a:pt x="1745865" y="559968"/>
                    <a:pt x="1892590" y="526107"/>
                  </a:cubicBezTo>
                  <a:lnTo>
                    <a:pt x="1933499" y="515043"/>
                  </a:lnTo>
                  <a:lnTo>
                    <a:pt x="1903476" y="588589"/>
                  </a:lnTo>
                  <a:lnTo>
                    <a:pt x="1903474" y="588590"/>
                  </a:lnTo>
                  <a:lnTo>
                    <a:pt x="1831100" y="765886"/>
                  </a:lnTo>
                  <a:lnTo>
                    <a:pt x="1665651" y="791141"/>
                  </a:lnTo>
                  <a:cubicBezTo>
                    <a:pt x="1590140" y="798811"/>
                    <a:pt x="1513523" y="802740"/>
                    <a:pt x="1435989" y="802740"/>
                  </a:cubicBezTo>
                  <a:cubicBezTo>
                    <a:pt x="1087328" y="802740"/>
                    <a:pt x="757228" y="723187"/>
                    <a:pt x="462827" y="581227"/>
                  </a:cubicBezTo>
                  <a:lnTo>
                    <a:pt x="398548" y="547291"/>
                  </a:lnTo>
                  <a:lnTo>
                    <a:pt x="366040" y="531620"/>
                  </a:lnTo>
                  <a:lnTo>
                    <a:pt x="347404" y="520290"/>
                  </a:lnTo>
                  <a:lnTo>
                    <a:pt x="318681" y="505126"/>
                  </a:lnTo>
                  <a:lnTo>
                    <a:pt x="180986" y="419116"/>
                  </a:lnTo>
                  <a:lnTo>
                    <a:pt x="180963" y="419102"/>
                  </a:lnTo>
                  <a:cubicBezTo>
                    <a:pt x="121252" y="378733"/>
                    <a:pt x="63587" y="335564"/>
                    <a:pt x="8154" y="289784"/>
                  </a:cubicBezTo>
                  <a:lnTo>
                    <a:pt x="0" y="282368"/>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0" name="Freeform: Shape 9">
              <a:extLst>
                <a:ext uri="{FF2B5EF4-FFF2-40B4-BE49-F238E27FC236}">
                  <a16:creationId xmlns:a16="http://schemas.microsoft.com/office/drawing/2014/main" id="{13A279D0-93FD-4176-A5F9-D95C14FC0E4E}"/>
                </a:ext>
              </a:extLst>
            </p:cNvPr>
            <p:cNvSpPr/>
            <p:nvPr/>
          </p:nvSpPr>
          <p:spPr>
            <a:xfrm rot="13028152">
              <a:off x="4817357" y="5673212"/>
              <a:ext cx="648072" cy="346912"/>
            </a:xfrm>
            <a:custGeom>
              <a:avLst/>
              <a:gdLst>
                <a:gd name="connsiteX0" fmla="*/ 648072 w 648072"/>
                <a:gd name="connsiteY0" fmla="*/ 224390 h 346912"/>
                <a:gd name="connsiteX1" fmla="*/ 619721 w 648072"/>
                <a:gd name="connsiteY1" fmla="*/ 224552 h 346912"/>
                <a:gd name="connsiteX2" fmla="*/ 582266 w 648072"/>
                <a:gd name="connsiteY2" fmla="*/ 224766 h 346912"/>
                <a:gd name="connsiteX3" fmla="*/ 582216 w 648072"/>
                <a:gd name="connsiteY3" fmla="*/ 224771 h 346912"/>
                <a:gd name="connsiteX4" fmla="*/ 407873 w 648072"/>
                <a:gd name="connsiteY4" fmla="*/ 242598 h 346912"/>
                <a:gd name="connsiteX5" fmla="*/ 356497 w 648072"/>
                <a:gd name="connsiteY5" fmla="*/ 251016 h 346912"/>
                <a:gd name="connsiteX6" fmla="*/ 350600 w 648072"/>
                <a:gd name="connsiteY6" fmla="*/ 252205 h 346912"/>
                <a:gd name="connsiteX7" fmla="*/ 350450 w 648072"/>
                <a:gd name="connsiteY7" fmla="*/ 252006 h 346912"/>
                <a:gd name="connsiteX8" fmla="*/ 291953 w 648072"/>
                <a:gd name="connsiteY8" fmla="*/ 261591 h 346912"/>
                <a:gd name="connsiteX9" fmla="*/ 77583 w 648072"/>
                <a:gd name="connsiteY9" fmla="*/ 317248 h 346912"/>
                <a:gd name="connsiteX10" fmla="*/ 0 w 648072"/>
                <a:gd name="connsiteY10" fmla="*/ 346912 h 346912"/>
                <a:gd name="connsiteX11" fmla="*/ 0 w 648072"/>
                <a:gd name="connsiteY11" fmla="*/ 106678 h 346912"/>
                <a:gd name="connsiteX12" fmla="*/ 9083 w 648072"/>
                <a:gd name="connsiteY12" fmla="*/ 103205 h 346912"/>
                <a:gd name="connsiteX13" fmla="*/ 247280 w 648072"/>
                <a:gd name="connsiteY13" fmla="*/ 41363 h 346912"/>
                <a:gd name="connsiteX14" fmla="*/ 319011 w 648072"/>
                <a:gd name="connsiteY14" fmla="*/ 29612 h 346912"/>
                <a:gd name="connsiteX15" fmla="*/ 354387 w 648072"/>
                <a:gd name="connsiteY15" fmla="*/ 22479 h 346912"/>
                <a:gd name="connsiteX16" fmla="*/ 376084 w 648072"/>
                <a:gd name="connsiteY16" fmla="*/ 20261 h 346912"/>
                <a:gd name="connsiteX17" fmla="*/ 408137 w 648072"/>
                <a:gd name="connsiteY17" fmla="*/ 15010 h 346912"/>
                <a:gd name="connsiteX18" fmla="*/ 569833 w 648072"/>
                <a:gd name="connsiteY18" fmla="*/ 450 h 346912"/>
                <a:gd name="connsiteX19" fmla="*/ 569860 w 648072"/>
                <a:gd name="connsiteY19" fmla="*/ 447 h 346912"/>
                <a:gd name="connsiteX20" fmla="*/ 648072 w 648072"/>
                <a:gd name="connsiteY20" fmla="*/ 0 h 34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8072" h="346912">
                  <a:moveTo>
                    <a:pt x="648072" y="224390"/>
                  </a:moveTo>
                  <a:lnTo>
                    <a:pt x="619721" y="224552"/>
                  </a:lnTo>
                  <a:lnTo>
                    <a:pt x="582266" y="224766"/>
                  </a:lnTo>
                  <a:lnTo>
                    <a:pt x="582216" y="224771"/>
                  </a:lnTo>
                  <a:lnTo>
                    <a:pt x="407873" y="242598"/>
                  </a:lnTo>
                  <a:lnTo>
                    <a:pt x="356497" y="251016"/>
                  </a:lnTo>
                  <a:lnTo>
                    <a:pt x="350600" y="252205"/>
                  </a:lnTo>
                  <a:lnTo>
                    <a:pt x="350450" y="252006"/>
                  </a:lnTo>
                  <a:lnTo>
                    <a:pt x="291953" y="261591"/>
                  </a:lnTo>
                  <a:cubicBezTo>
                    <a:pt x="219866" y="276117"/>
                    <a:pt x="148297" y="294653"/>
                    <a:pt x="77583" y="317248"/>
                  </a:cubicBezTo>
                  <a:lnTo>
                    <a:pt x="0" y="346912"/>
                  </a:lnTo>
                  <a:lnTo>
                    <a:pt x="0" y="106678"/>
                  </a:lnTo>
                  <a:lnTo>
                    <a:pt x="9083" y="103205"/>
                  </a:lnTo>
                  <a:cubicBezTo>
                    <a:pt x="87656" y="78100"/>
                    <a:pt x="167180" y="57504"/>
                    <a:pt x="247280" y="41363"/>
                  </a:cubicBezTo>
                  <a:lnTo>
                    <a:pt x="319011" y="29612"/>
                  </a:lnTo>
                  <a:lnTo>
                    <a:pt x="354387" y="22479"/>
                  </a:lnTo>
                  <a:lnTo>
                    <a:pt x="376084" y="20261"/>
                  </a:lnTo>
                  <a:lnTo>
                    <a:pt x="408137" y="15010"/>
                  </a:lnTo>
                  <a:lnTo>
                    <a:pt x="569833" y="450"/>
                  </a:lnTo>
                  <a:lnTo>
                    <a:pt x="569860" y="447"/>
                  </a:lnTo>
                  <a:lnTo>
                    <a:pt x="648072" y="0"/>
                  </a:lnTo>
                  <a:close/>
                </a:path>
              </a:pathLst>
            </a:custGeom>
            <a:gradFill flip="none" rotWithShape="1">
              <a:gsLst>
                <a:gs pos="0">
                  <a:schemeClr val="bg2">
                    <a:lumMod val="10000"/>
                    <a:alpha val="0"/>
                  </a:schemeClr>
                </a:gs>
                <a:gs pos="100000">
                  <a:schemeClr val="bg2">
                    <a:lumMod val="1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DC067172-D2D4-400D-8897-9B88AC22E023}"/>
                </a:ext>
              </a:extLst>
            </p:cNvPr>
            <p:cNvSpPr/>
            <p:nvPr/>
          </p:nvSpPr>
          <p:spPr>
            <a:xfrm>
              <a:off x="4184469" y="5146767"/>
              <a:ext cx="1022586" cy="648852"/>
            </a:xfrm>
            <a:custGeom>
              <a:avLst/>
              <a:gdLst>
                <a:gd name="connsiteX0" fmla="*/ 0 w 1022586"/>
                <a:gd name="connsiteY0" fmla="*/ 0 h 648852"/>
                <a:gd name="connsiteX1" fmla="*/ 284569 w 1022586"/>
                <a:gd name="connsiteY1" fmla="*/ 21540 h 648852"/>
                <a:gd name="connsiteX2" fmla="*/ 1022586 w 1022586"/>
                <a:gd name="connsiteY2" fmla="*/ 77403 h 648852"/>
                <a:gd name="connsiteX3" fmla="*/ 735243 w 1022586"/>
                <a:gd name="connsiteY3" fmla="*/ 468087 h 648852"/>
                <a:gd name="connsiteX4" fmla="*/ 602291 w 1022586"/>
                <a:gd name="connsiteY4" fmla="*/ 648852 h 648852"/>
                <a:gd name="connsiteX5" fmla="*/ 483693 w 1022586"/>
                <a:gd name="connsiteY5" fmla="*/ 560102 h 648852"/>
                <a:gd name="connsiteX6" fmla="*/ 50179 w 1022586"/>
                <a:gd name="connsiteY6" fmla="*/ 82658 h 64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2586" h="648852">
                  <a:moveTo>
                    <a:pt x="0" y="0"/>
                  </a:moveTo>
                  <a:lnTo>
                    <a:pt x="284569" y="21540"/>
                  </a:lnTo>
                  <a:lnTo>
                    <a:pt x="1022586" y="77403"/>
                  </a:lnTo>
                  <a:lnTo>
                    <a:pt x="735243" y="468087"/>
                  </a:lnTo>
                  <a:lnTo>
                    <a:pt x="602291" y="648852"/>
                  </a:lnTo>
                  <a:lnTo>
                    <a:pt x="483693" y="560102"/>
                  </a:lnTo>
                  <a:cubicBezTo>
                    <a:pt x="317398" y="422763"/>
                    <a:pt x="171200" y="261921"/>
                    <a:pt x="50179" y="82658"/>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grpSp>
      <p:sp>
        <p:nvSpPr>
          <p:cNvPr id="13" name="Arc 12">
            <a:extLst>
              <a:ext uri="{FF2B5EF4-FFF2-40B4-BE49-F238E27FC236}">
                <a16:creationId xmlns:a16="http://schemas.microsoft.com/office/drawing/2014/main" id="{BC824A08-C9E7-4F2D-9B68-AED73BDA6492}"/>
              </a:ext>
            </a:extLst>
          </p:cNvPr>
          <p:cNvSpPr/>
          <p:nvPr/>
        </p:nvSpPr>
        <p:spPr>
          <a:xfrm>
            <a:off x="3624214" y="1501726"/>
            <a:ext cx="4943572" cy="4943572"/>
          </a:xfrm>
          <a:prstGeom prst="arc">
            <a:avLst>
              <a:gd name="adj1" fmla="val 13603881"/>
              <a:gd name="adj2" fmla="val 17647333"/>
            </a:avLst>
          </a:prstGeom>
          <a:ln w="3175">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ACD7FC2E-0138-4D61-A8CC-2BCD3175BD48}"/>
              </a:ext>
            </a:extLst>
          </p:cNvPr>
          <p:cNvSpPr/>
          <p:nvPr/>
        </p:nvSpPr>
        <p:spPr>
          <a:xfrm>
            <a:off x="3624214" y="1501726"/>
            <a:ext cx="4943572" cy="4943572"/>
          </a:xfrm>
          <a:prstGeom prst="arc">
            <a:avLst>
              <a:gd name="adj1" fmla="val 13603881"/>
              <a:gd name="adj2" fmla="val 17647333"/>
            </a:avLst>
          </a:prstGeom>
          <a:ln w="3175">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01425046-B56E-4063-A0AC-9BA132A1B57D}"/>
              </a:ext>
            </a:extLst>
          </p:cNvPr>
          <p:cNvSpPr/>
          <p:nvPr/>
        </p:nvSpPr>
        <p:spPr>
          <a:xfrm>
            <a:off x="3624214" y="1501726"/>
            <a:ext cx="4943572" cy="4943572"/>
          </a:xfrm>
          <a:prstGeom prst="arc">
            <a:avLst>
              <a:gd name="adj1" fmla="val 17988655"/>
              <a:gd name="adj2" fmla="val 293667"/>
            </a:avLst>
          </a:prstGeom>
          <a:ln w="317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F4DCFD10-D879-4196-9BD6-E2400F3DB648}"/>
              </a:ext>
            </a:extLst>
          </p:cNvPr>
          <p:cNvSpPr/>
          <p:nvPr/>
        </p:nvSpPr>
        <p:spPr>
          <a:xfrm>
            <a:off x="3624214" y="1501726"/>
            <a:ext cx="4943572" cy="4943572"/>
          </a:xfrm>
          <a:prstGeom prst="arc">
            <a:avLst>
              <a:gd name="adj1" fmla="val 621184"/>
              <a:gd name="adj2" fmla="val 4655032"/>
            </a:avLst>
          </a:prstGeom>
          <a:ln w="3175">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B1369925-AC61-4738-8F80-820A20FB18C1}"/>
              </a:ext>
            </a:extLst>
          </p:cNvPr>
          <p:cNvSpPr/>
          <p:nvPr/>
        </p:nvSpPr>
        <p:spPr>
          <a:xfrm>
            <a:off x="3624214" y="1501726"/>
            <a:ext cx="4943572" cy="4943572"/>
          </a:xfrm>
          <a:prstGeom prst="arc">
            <a:avLst>
              <a:gd name="adj1" fmla="val 4991242"/>
              <a:gd name="adj2" fmla="val 8988031"/>
            </a:avLst>
          </a:prstGeom>
          <a:ln w="3175">
            <a:solidFill>
              <a:schemeClr val="accent3"/>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A7561C66-90CB-4296-8AAC-661568841BB9}"/>
              </a:ext>
            </a:extLst>
          </p:cNvPr>
          <p:cNvSpPr/>
          <p:nvPr/>
        </p:nvSpPr>
        <p:spPr>
          <a:xfrm>
            <a:off x="3624214" y="1501726"/>
            <a:ext cx="4943572" cy="4943572"/>
          </a:xfrm>
          <a:prstGeom prst="arc">
            <a:avLst>
              <a:gd name="adj1" fmla="val 9350169"/>
              <a:gd name="adj2" fmla="val 13118448"/>
            </a:avLst>
          </a:prstGeom>
          <a:ln w="3175">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0B8D8B65-E306-43C5-AB84-EAE438B1FDF8}"/>
              </a:ext>
            </a:extLst>
          </p:cNvPr>
          <p:cNvGrpSpPr/>
          <p:nvPr/>
        </p:nvGrpSpPr>
        <p:grpSpPr>
          <a:xfrm>
            <a:off x="873428" y="1762385"/>
            <a:ext cx="2342252" cy="689952"/>
            <a:chOff x="319755" y="4413181"/>
            <a:chExt cx="2088994" cy="635358"/>
          </a:xfrm>
        </p:grpSpPr>
        <p:sp>
          <p:nvSpPr>
            <p:cNvPr id="55" name="TextBox 54">
              <a:extLst>
                <a:ext uri="{FF2B5EF4-FFF2-40B4-BE49-F238E27FC236}">
                  <a16:creationId xmlns:a16="http://schemas.microsoft.com/office/drawing/2014/main" id="{25F97A98-0655-4DF4-9715-3038D62C1F90}"/>
                </a:ext>
              </a:extLst>
            </p:cNvPr>
            <p:cNvSpPr txBox="1"/>
            <p:nvPr/>
          </p:nvSpPr>
          <p:spPr>
            <a:xfrm>
              <a:off x="319755" y="4413181"/>
              <a:ext cx="2088993" cy="368451"/>
            </a:xfrm>
            <a:prstGeom prst="rect">
              <a:avLst/>
            </a:prstGeom>
            <a:noFill/>
          </p:spPr>
          <p:txBody>
            <a:bodyPr wrap="square" lIns="0" rtlCol="0" anchor="b">
              <a:spAutoFit/>
            </a:bodyPr>
            <a:lstStyle/>
            <a:p>
              <a:pPr algn="ctr"/>
              <a:r>
                <a:rPr lang="en-US" sz="2000" b="1" noProof="1">
                  <a:solidFill>
                    <a:schemeClr val="accent5"/>
                  </a:solidFill>
                </a:rPr>
                <a:t>05 - </a:t>
              </a:r>
              <a:r>
                <a:rPr lang="fr-FR" altLang="zh-CN" sz="2000" b="1" dirty="0">
                  <a:solidFill>
                    <a:schemeClr val="accent1">
                      <a:lumMod val="75000"/>
                    </a:schemeClr>
                  </a:solidFill>
                  <a:latin typeface="Raleway" panose="020B0003030101060003" pitchFamily="34" charset="0"/>
                  <a:cs typeface="Times New Roman" panose="02020603050405020304" pitchFamily="18" charset="0"/>
                  <a:sym typeface="+mn-lt"/>
                </a:rPr>
                <a:t>CONCLUSION</a:t>
              </a:r>
              <a:endParaRPr lang="en-US" sz="2000" b="1" noProof="1">
                <a:solidFill>
                  <a:schemeClr val="accent1">
                    <a:lumMod val="75000"/>
                  </a:schemeClr>
                </a:solidFill>
              </a:endParaRPr>
            </a:p>
          </p:txBody>
        </p:sp>
        <p:sp>
          <p:nvSpPr>
            <p:cNvPr id="56" name="Rectangle 55">
              <a:extLst>
                <a:ext uri="{FF2B5EF4-FFF2-40B4-BE49-F238E27FC236}">
                  <a16:creationId xmlns:a16="http://schemas.microsoft.com/office/drawing/2014/main" id="{71EFA161-9153-4C94-A921-0617DEFDB1EA}"/>
                </a:ext>
              </a:extLst>
            </p:cNvPr>
            <p:cNvSpPr/>
            <p:nvPr/>
          </p:nvSpPr>
          <p:spPr>
            <a:xfrm>
              <a:off x="319756" y="4765116"/>
              <a:ext cx="2088993" cy="283423"/>
            </a:xfrm>
            <a:prstGeom prst="rect">
              <a:avLst/>
            </a:prstGeom>
          </p:spPr>
          <p:txBody>
            <a:bodyPr wrap="square" lIns="0">
              <a:spAutoFit/>
            </a:bodyPr>
            <a:lstStyle/>
            <a:p>
              <a:pPr lvl="0" algn="ctr">
                <a:buClrTx/>
                <a:defRPr/>
              </a:pPr>
              <a:r>
                <a:rPr lang="en-US" altLang="zh-CN" sz="1400" dirty="0">
                  <a:solidFill>
                    <a:schemeClr val="bg1"/>
                  </a:solidFill>
                  <a:latin typeface="Raleway" panose="020B0003030101060003" pitchFamily="34" charset="0"/>
                  <a:cs typeface="Times New Roman" panose="02020603050405020304" pitchFamily="18" charset="0"/>
                  <a:sym typeface="+mn-lt"/>
                </a:rPr>
                <a:t>Conclusion Générale</a:t>
              </a:r>
              <a:r>
                <a:rPr lang="en-US" altLang="zh-CN" sz="1400" kern="1200" dirty="0">
                  <a:solidFill>
                    <a:schemeClr val="bg1"/>
                  </a:solidFill>
                  <a:latin typeface="Raleway" panose="020B0003030101060003" pitchFamily="34" charset="0"/>
                  <a:cs typeface="Times New Roman" panose="02020603050405020304" pitchFamily="18" charset="0"/>
                  <a:sym typeface="+mn-lt"/>
                </a:rPr>
                <a:t>.</a:t>
              </a:r>
              <a:endParaRPr lang="zh-CN" altLang="en-US" sz="1400" kern="1200" dirty="0">
                <a:solidFill>
                  <a:schemeClr val="bg1"/>
                </a:solidFill>
                <a:latin typeface="Raleway" panose="020B0003030101060003" pitchFamily="34" charset="0"/>
                <a:cs typeface="Times New Roman" panose="02020603050405020304" pitchFamily="18" charset="0"/>
                <a:sym typeface="+mn-lt"/>
              </a:endParaRPr>
            </a:p>
          </p:txBody>
        </p:sp>
      </p:grpSp>
      <p:grpSp>
        <p:nvGrpSpPr>
          <p:cNvPr id="57" name="Group 56">
            <a:extLst>
              <a:ext uri="{FF2B5EF4-FFF2-40B4-BE49-F238E27FC236}">
                <a16:creationId xmlns:a16="http://schemas.microsoft.com/office/drawing/2014/main" id="{625DDAAC-C00D-4563-9FA1-6CCF2BFF7A48}"/>
              </a:ext>
            </a:extLst>
          </p:cNvPr>
          <p:cNvGrpSpPr/>
          <p:nvPr/>
        </p:nvGrpSpPr>
        <p:grpSpPr>
          <a:xfrm>
            <a:off x="8976320" y="2516533"/>
            <a:ext cx="2342252" cy="691369"/>
            <a:chOff x="319755" y="4381524"/>
            <a:chExt cx="2088994" cy="691369"/>
          </a:xfrm>
        </p:grpSpPr>
        <p:sp>
          <p:nvSpPr>
            <p:cNvPr id="58" name="TextBox 57">
              <a:extLst>
                <a:ext uri="{FF2B5EF4-FFF2-40B4-BE49-F238E27FC236}">
                  <a16:creationId xmlns:a16="http://schemas.microsoft.com/office/drawing/2014/main" id="{F2F09671-EEEA-4A37-996A-47F3FCB0CEEF}"/>
                </a:ext>
              </a:extLst>
            </p:cNvPr>
            <p:cNvSpPr txBox="1"/>
            <p:nvPr/>
          </p:nvSpPr>
          <p:spPr>
            <a:xfrm>
              <a:off x="319755" y="4381524"/>
              <a:ext cx="2088993" cy="400110"/>
            </a:xfrm>
            <a:prstGeom prst="rect">
              <a:avLst/>
            </a:prstGeom>
            <a:noFill/>
          </p:spPr>
          <p:txBody>
            <a:bodyPr wrap="square" lIns="0" rtlCol="0" anchor="b">
              <a:spAutoFit/>
            </a:bodyPr>
            <a:lstStyle/>
            <a:p>
              <a:pPr algn="ctr"/>
              <a:r>
                <a:rPr lang="en-US" sz="2000" b="1" noProof="1">
                  <a:solidFill>
                    <a:schemeClr val="accent1"/>
                  </a:solidFill>
                </a:rPr>
                <a:t>01 - INTRODUCTION</a:t>
              </a:r>
            </a:p>
          </p:txBody>
        </p:sp>
        <p:sp>
          <p:nvSpPr>
            <p:cNvPr id="59" name="Rectangle 58">
              <a:extLst>
                <a:ext uri="{FF2B5EF4-FFF2-40B4-BE49-F238E27FC236}">
                  <a16:creationId xmlns:a16="http://schemas.microsoft.com/office/drawing/2014/main" id="{B47C545F-FB09-4745-84E2-9930614A8CE9}"/>
                </a:ext>
              </a:extLst>
            </p:cNvPr>
            <p:cNvSpPr/>
            <p:nvPr/>
          </p:nvSpPr>
          <p:spPr>
            <a:xfrm>
              <a:off x="319756" y="4765116"/>
              <a:ext cx="2088993" cy="307777"/>
            </a:xfrm>
            <a:prstGeom prst="rect">
              <a:avLst/>
            </a:prstGeom>
          </p:spPr>
          <p:txBody>
            <a:bodyPr wrap="square" lIns="0">
              <a:spAutoFit/>
            </a:bodyPr>
            <a:lstStyle/>
            <a:p>
              <a:pPr algn="ctr">
                <a:spcBef>
                  <a:spcPts val="1200"/>
                </a:spcBef>
              </a:pPr>
              <a:r>
                <a:rPr lang="en-US" altLang="zh-CN" sz="1400" dirty="0">
                  <a:solidFill>
                    <a:schemeClr val="bg1"/>
                  </a:solidFill>
                  <a:latin typeface="Raleway" panose="020B0003030101060003" pitchFamily="34" charset="0"/>
                  <a:cs typeface="Times New Roman" panose="02020603050405020304" pitchFamily="18" charset="0"/>
                  <a:sym typeface="+mn-lt"/>
                </a:rPr>
                <a:t>Introduction Générale</a:t>
              </a:r>
              <a:endParaRPr lang="en-US" sz="1400" noProof="1">
                <a:solidFill>
                  <a:schemeClr val="bg1"/>
                </a:solidFill>
              </a:endParaRPr>
            </a:p>
          </p:txBody>
        </p:sp>
      </p:grpSp>
      <p:grpSp>
        <p:nvGrpSpPr>
          <p:cNvPr id="66" name="Group 65">
            <a:extLst>
              <a:ext uri="{FF2B5EF4-FFF2-40B4-BE49-F238E27FC236}">
                <a16:creationId xmlns:a16="http://schemas.microsoft.com/office/drawing/2014/main" id="{3A5F005E-44C6-4C5C-8A42-0791B1742321}"/>
              </a:ext>
            </a:extLst>
          </p:cNvPr>
          <p:cNvGrpSpPr/>
          <p:nvPr/>
        </p:nvGrpSpPr>
        <p:grpSpPr>
          <a:xfrm>
            <a:off x="699405" y="3346586"/>
            <a:ext cx="3038340" cy="694286"/>
            <a:chOff x="319755" y="4295663"/>
            <a:chExt cx="2088994" cy="843278"/>
          </a:xfrm>
        </p:grpSpPr>
        <p:sp>
          <p:nvSpPr>
            <p:cNvPr id="67" name="TextBox 66">
              <a:extLst>
                <a:ext uri="{FF2B5EF4-FFF2-40B4-BE49-F238E27FC236}">
                  <a16:creationId xmlns:a16="http://schemas.microsoft.com/office/drawing/2014/main" id="{199B4DA0-B40A-4FC0-B1DD-8FDF0D88B6E1}"/>
                </a:ext>
              </a:extLst>
            </p:cNvPr>
            <p:cNvSpPr txBox="1"/>
            <p:nvPr/>
          </p:nvSpPr>
          <p:spPr>
            <a:xfrm>
              <a:off x="319755" y="4295663"/>
              <a:ext cx="2088993" cy="485974"/>
            </a:xfrm>
            <a:prstGeom prst="rect">
              <a:avLst/>
            </a:prstGeom>
            <a:noFill/>
          </p:spPr>
          <p:txBody>
            <a:bodyPr wrap="square" lIns="0" rtlCol="0" anchor="b">
              <a:spAutoFit/>
            </a:bodyPr>
            <a:lstStyle/>
            <a:p>
              <a:pPr algn="ctr"/>
              <a:r>
                <a:rPr lang="en-US" sz="2000" b="1" noProof="1">
                  <a:solidFill>
                    <a:schemeClr val="accent4">
                      <a:lumMod val="75000"/>
                    </a:schemeClr>
                  </a:solidFill>
                </a:rPr>
                <a:t>04 - </a:t>
              </a:r>
              <a:r>
                <a:rPr lang="fr-FR" altLang="zh-CN" sz="2000" b="1" dirty="0">
                  <a:solidFill>
                    <a:schemeClr val="accent4">
                      <a:lumMod val="75000"/>
                    </a:schemeClr>
                  </a:solidFill>
                  <a:latin typeface="Raleway" panose="020B0003030101060003" pitchFamily="34" charset="0"/>
                  <a:cs typeface="Times New Roman" panose="02020603050405020304" pitchFamily="18" charset="0"/>
                  <a:sym typeface="+mn-lt"/>
                </a:rPr>
                <a:t>DEMONSTRATION</a:t>
              </a:r>
              <a:endParaRPr lang="en-US" sz="2000" b="1" noProof="1">
                <a:solidFill>
                  <a:schemeClr val="accent4">
                    <a:lumMod val="75000"/>
                  </a:schemeClr>
                </a:solidFill>
              </a:endParaRPr>
            </a:p>
          </p:txBody>
        </p:sp>
        <p:sp>
          <p:nvSpPr>
            <p:cNvPr id="68" name="Rectangle 67">
              <a:extLst>
                <a:ext uri="{FF2B5EF4-FFF2-40B4-BE49-F238E27FC236}">
                  <a16:creationId xmlns:a16="http://schemas.microsoft.com/office/drawing/2014/main" id="{CE4B5B7A-CE85-4D59-9EFD-5F91E400CE37}"/>
                </a:ext>
              </a:extLst>
            </p:cNvPr>
            <p:cNvSpPr/>
            <p:nvPr/>
          </p:nvSpPr>
          <p:spPr>
            <a:xfrm>
              <a:off x="319756" y="4765116"/>
              <a:ext cx="2088993" cy="373825"/>
            </a:xfrm>
            <a:prstGeom prst="rect">
              <a:avLst/>
            </a:prstGeom>
          </p:spPr>
          <p:txBody>
            <a:bodyPr wrap="square" lIns="0">
              <a:spAutoFit/>
            </a:bodyPr>
            <a:lstStyle/>
            <a:p>
              <a:pPr algn="ctr">
                <a:spcBef>
                  <a:spcPts val="1200"/>
                </a:spcBef>
              </a:pPr>
              <a:r>
                <a:rPr lang="en-US" sz="1400" noProof="1">
                  <a:solidFill>
                    <a:schemeClr val="bg1"/>
                  </a:solidFill>
                  <a:latin typeface="Raleway" pitchFamily="2" charset="0"/>
                </a:rPr>
                <a:t>Démonstration</a:t>
              </a:r>
            </a:p>
          </p:txBody>
        </p:sp>
      </p:grpSp>
      <p:grpSp>
        <p:nvGrpSpPr>
          <p:cNvPr id="69" name="Group 68">
            <a:extLst>
              <a:ext uri="{FF2B5EF4-FFF2-40B4-BE49-F238E27FC236}">
                <a16:creationId xmlns:a16="http://schemas.microsoft.com/office/drawing/2014/main" id="{F83CF2AE-102E-4B51-9570-177FAA742DE8}"/>
              </a:ext>
            </a:extLst>
          </p:cNvPr>
          <p:cNvGrpSpPr/>
          <p:nvPr/>
        </p:nvGrpSpPr>
        <p:grpSpPr>
          <a:xfrm>
            <a:off x="8585514" y="5146767"/>
            <a:ext cx="3672408" cy="468346"/>
            <a:chOff x="222218" y="3126771"/>
            <a:chExt cx="3275326" cy="9197810"/>
          </a:xfrm>
        </p:grpSpPr>
        <p:sp>
          <p:nvSpPr>
            <p:cNvPr id="70" name="TextBox 69">
              <a:extLst>
                <a:ext uri="{FF2B5EF4-FFF2-40B4-BE49-F238E27FC236}">
                  <a16:creationId xmlns:a16="http://schemas.microsoft.com/office/drawing/2014/main" id="{6360AA74-18C1-465C-9EE2-1BC8B321810C}"/>
                </a:ext>
              </a:extLst>
            </p:cNvPr>
            <p:cNvSpPr txBox="1"/>
            <p:nvPr/>
          </p:nvSpPr>
          <p:spPr>
            <a:xfrm>
              <a:off x="222218" y="3126771"/>
              <a:ext cx="3275326" cy="1015646"/>
            </a:xfrm>
            <a:prstGeom prst="rect">
              <a:avLst/>
            </a:prstGeom>
            <a:noFill/>
          </p:spPr>
          <p:txBody>
            <a:bodyPr wrap="square" lIns="0" rtlCol="0" anchor="b">
              <a:spAutoFit/>
            </a:bodyPr>
            <a:lstStyle/>
            <a:p>
              <a:pPr algn="ctr"/>
              <a:r>
                <a:rPr lang="en-US" sz="2000" b="1" noProof="1">
                  <a:solidFill>
                    <a:schemeClr val="accent2"/>
                  </a:solidFill>
                  <a:latin typeface="Raleway" pitchFamily="2" charset="0"/>
                </a:rPr>
                <a:t>02 - </a:t>
              </a:r>
              <a:r>
                <a:rPr lang="fr-CM" sz="2000" b="1" dirty="0">
                  <a:solidFill>
                    <a:schemeClr val="accent2"/>
                  </a:solidFill>
                  <a:latin typeface="Raleway" pitchFamily="2" charset="0"/>
                  <a:ea typeface="Fira Sans"/>
                  <a:cs typeface="Times New Roman" panose="02020603050405020304" pitchFamily="18" charset="0"/>
                  <a:sym typeface="Fira Sans"/>
                </a:rPr>
                <a:t>PRESENTATION DU PROJET</a:t>
              </a:r>
            </a:p>
            <a:p>
              <a:pPr algn="ctr"/>
              <a:endParaRPr lang="en-US" sz="2000" b="1" noProof="1">
                <a:solidFill>
                  <a:schemeClr val="accent2"/>
                </a:solidFill>
              </a:endParaRPr>
            </a:p>
          </p:txBody>
        </p:sp>
        <p:sp>
          <p:nvSpPr>
            <p:cNvPr id="71" name="Rectangle 70">
              <a:extLst>
                <a:ext uri="{FF2B5EF4-FFF2-40B4-BE49-F238E27FC236}">
                  <a16:creationId xmlns:a16="http://schemas.microsoft.com/office/drawing/2014/main" id="{235F74CF-FF77-49D7-9881-567583DDB3D6}"/>
                </a:ext>
              </a:extLst>
            </p:cNvPr>
            <p:cNvSpPr/>
            <p:nvPr/>
          </p:nvSpPr>
          <p:spPr>
            <a:xfrm>
              <a:off x="677591" y="4441538"/>
              <a:ext cx="2044041" cy="7883043"/>
            </a:xfrm>
            <a:prstGeom prst="rect">
              <a:avLst/>
            </a:prstGeom>
          </p:spPr>
          <p:txBody>
            <a:bodyPr wrap="square" lIns="0">
              <a:spAutoFit/>
            </a:bodyPr>
            <a:lstStyle/>
            <a:p>
              <a:pPr algn="ctr">
                <a:spcBef>
                  <a:spcPts val="1200"/>
                </a:spcBef>
              </a:pPr>
              <a:r>
                <a:rPr lang="fr-FR" sz="1400" dirty="0">
                  <a:solidFill>
                    <a:schemeClr val="bg1"/>
                  </a:solidFill>
                  <a:latin typeface="Raleway" panose="020B0003030101060003" pitchFamily="34" charset="0"/>
                  <a:ea typeface="Fira Sans"/>
                  <a:cs typeface="Times New Roman" panose="02020603050405020304" pitchFamily="18" charset="0"/>
                  <a:sym typeface="Fira Sans"/>
                </a:rPr>
                <a:t>Contexte, Problématique, Objectifs et Contraintes.</a:t>
              </a:r>
            </a:p>
          </p:txBody>
        </p:sp>
      </p:grpSp>
      <p:sp>
        <p:nvSpPr>
          <p:cNvPr id="72" name="Oval 71">
            <a:extLst>
              <a:ext uri="{FF2B5EF4-FFF2-40B4-BE49-F238E27FC236}">
                <a16:creationId xmlns:a16="http://schemas.microsoft.com/office/drawing/2014/main" id="{D2742AE4-D157-44F2-B8C6-943E66A042BD}"/>
              </a:ext>
            </a:extLst>
          </p:cNvPr>
          <p:cNvSpPr/>
          <p:nvPr/>
        </p:nvSpPr>
        <p:spPr>
          <a:xfrm>
            <a:off x="4834731" y="2758318"/>
            <a:ext cx="2521054" cy="2521054"/>
          </a:xfrm>
          <a:prstGeom prst="ellipse">
            <a:avLst/>
          </a:prstGeom>
          <a:gradFill>
            <a:gsLst>
              <a:gs pos="0">
                <a:schemeClr val="bg1">
                  <a:lumMod val="85000"/>
                </a:schemeClr>
              </a:gs>
              <a:gs pos="35000">
                <a:schemeClr val="bg1">
                  <a:lumMod val="95000"/>
                </a:schemeClr>
              </a:gs>
              <a:gs pos="100000">
                <a:schemeClr val="bg1"/>
              </a:gs>
            </a:gsLst>
          </a:gradFill>
          <a:ln>
            <a:noFill/>
          </a:ln>
          <a:effectLst>
            <a:outerShdw blurRad="165100" dist="254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b"/>
          <a:lstStyle/>
          <a:p>
            <a:pPr algn="ctr"/>
            <a:endParaRPr lang="en-US" sz="3200" b="1" cap="all" dirty="0">
              <a:solidFill>
                <a:schemeClr val="tx1">
                  <a:lumMod val="75000"/>
                </a:schemeClr>
              </a:solidFill>
            </a:endParaRPr>
          </a:p>
        </p:txBody>
      </p:sp>
      <p:pic>
        <p:nvPicPr>
          <p:cNvPr id="28" name="Graphic 27" descr="Bullseye">
            <a:extLst>
              <a:ext uri="{FF2B5EF4-FFF2-40B4-BE49-F238E27FC236}">
                <a16:creationId xmlns:a16="http://schemas.microsoft.com/office/drawing/2014/main" id="{D4FC3567-6035-4E2E-8F62-670D07B30C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24590" y="4720798"/>
            <a:ext cx="549864" cy="549864"/>
          </a:xfrm>
          <a:prstGeom prst="rect">
            <a:avLst/>
          </a:prstGeom>
        </p:spPr>
      </p:pic>
      <p:pic>
        <p:nvPicPr>
          <p:cNvPr id="84" name="Graphic 83" descr="Eye">
            <a:extLst>
              <a:ext uri="{FF2B5EF4-FFF2-40B4-BE49-F238E27FC236}">
                <a16:creationId xmlns:a16="http://schemas.microsoft.com/office/drawing/2014/main" id="{82601DD4-2444-46F5-A71C-667D534997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7870" y="3237635"/>
            <a:ext cx="549864" cy="549864"/>
          </a:xfrm>
          <a:prstGeom prst="rect">
            <a:avLst/>
          </a:prstGeom>
        </p:spPr>
      </p:pic>
      <p:pic>
        <p:nvPicPr>
          <p:cNvPr id="86" name="Graphic 85" descr="Head with gears">
            <a:extLst>
              <a:ext uri="{FF2B5EF4-FFF2-40B4-BE49-F238E27FC236}">
                <a16:creationId xmlns:a16="http://schemas.microsoft.com/office/drawing/2014/main" id="{82BD6DD8-1B34-45FD-93DE-3F6924C3C6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24590" y="2452917"/>
            <a:ext cx="549864" cy="549864"/>
          </a:xfrm>
          <a:prstGeom prst="rect">
            <a:avLst/>
          </a:prstGeom>
        </p:spPr>
      </p:pic>
      <p:pic>
        <p:nvPicPr>
          <p:cNvPr id="88" name="Graphic 87" descr="Lights On">
            <a:extLst>
              <a:ext uri="{FF2B5EF4-FFF2-40B4-BE49-F238E27FC236}">
                <a16:creationId xmlns:a16="http://schemas.microsoft.com/office/drawing/2014/main" id="{57CCDC8E-A53F-4420-A1F1-E2B3602A2C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546" y="1668139"/>
            <a:ext cx="549864" cy="549864"/>
          </a:xfrm>
          <a:prstGeom prst="rect">
            <a:avLst/>
          </a:prstGeom>
        </p:spPr>
      </p:pic>
      <p:pic>
        <p:nvPicPr>
          <p:cNvPr id="90" name="Graphic 89" descr="Stopwatch 33%">
            <a:extLst>
              <a:ext uri="{FF2B5EF4-FFF2-40B4-BE49-F238E27FC236}">
                <a16:creationId xmlns:a16="http://schemas.microsoft.com/office/drawing/2014/main" id="{F1895B57-C711-4D66-A9E3-E8BEA5ABDE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7546" y="4807251"/>
            <a:ext cx="549864" cy="549864"/>
          </a:xfrm>
          <a:prstGeom prst="rect">
            <a:avLst/>
          </a:prstGeom>
        </p:spPr>
      </p:pic>
      <p:grpSp>
        <p:nvGrpSpPr>
          <p:cNvPr id="3" name="Google Shape;155;p16">
            <a:extLst>
              <a:ext uri="{FF2B5EF4-FFF2-40B4-BE49-F238E27FC236}">
                <a16:creationId xmlns:a16="http://schemas.microsoft.com/office/drawing/2014/main" id="{E11E3301-4587-DA33-D6E7-736D89101995}"/>
              </a:ext>
            </a:extLst>
          </p:cNvPr>
          <p:cNvGrpSpPr/>
          <p:nvPr/>
        </p:nvGrpSpPr>
        <p:grpSpPr>
          <a:xfrm>
            <a:off x="275829" y="4930787"/>
            <a:ext cx="3122241" cy="921788"/>
            <a:chOff x="7221395" y="2716031"/>
            <a:chExt cx="2196023" cy="403902"/>
          </a:xfrm>
        </p:grpSpPr>
        <p:sp>
          <p:nvSpPr>
            <p:cNvPr id="6" name="Google Shape;156;p16">
              <a:extLst>
                <a:ext uri="{FF2B5EF4-FFF2-40B4-BE49-F238E27FC236}">
                  <a16:creationId xmlns:a16="http://schemas.microsoft.com/office/drawing/2014/main" id="{1743214D-EB32-07BF-485D-6CBBE05F72D3}"/>
                </a:ext>
              </a:extLst>
            </p:cNvPr>
            <p:cNvSpPr txBox="1"/>
            <p:nvPr/>
          </p:nvSpPr>
          <p:spPr>
            <a:xfrm>
              <a:off x="7221395" y="2716031"/>
              <a:ext cx="2184584" cy="162211"/>
            </a:xfrm>
            <a:prstGeom prst="rect">
              <a:avLst/>
            </a:prstGeom>
            <a:noFill/>
            <a:ln>
              <a:noFill/>
            </a:ln>
          </p:spPr>
          <p:txBody>
            <a:bodyPr spcFirstLastPara="1" wrap="square" lIns="0" tIns="91425" rIns="0" bIns="91425" anchor="ctr" anchorCtr="0">
              <a:noAutofit/>
            </a:bodyPr>
            <a:lstStyle/>
            <a:p>
              <a:pPr algn="r"/>
              <a:r>
                <a:rPr lang="fr-FR" altLang="zh-CN" b="1" dirty="0">
                  <a:solidFill>
                    <a:schemeClr val="bg2">
                      <a:lumMod val="50000"/>
                    </a:schemeClr>
                  </a:solidFill>
                  <a:latin typeface="Raleway" panose="020B0003030101060003" pitchFamily="34" charset="0"/>
                  <a:cs typeface="Times New Roman" panose="02020603050405020304" pitchFamily="18" charset="0"/>
                  <a:sym typeface="+mn-lt"/>
                </a:rPr>
                <a:t>  </a:t>
              </a:r>
              <a:r>
                <a:rPr lang="fr-FR" altLang="zh-CN" b="1" dirty="0">
                  <a:solidFill>
                    <a:schemeClr val="bg1">
                      <a:lumMod val="50000"/>
                    </a:schemeClr>
                  </a:solidFill>
                  <a:latin typeface="Raleway" panose="020B0003030101060003" pitchFamily="34" charset="0"/>
                  <a:cs typeface="Times New Roman" panose="02020603050405020304" pitchFamily="18" charset="0"/>
                  <a:sym typeface="+mn-lt"/>
                </a:rPr>
                <a:t> </a:t>
              </a:r>
              <a:r>
                <a:rPr lang="fr-FR" altLang="zh-CN" sz="2000" b="1" dirty="0">
                  <a:solidFill>
                    <a:schemeClr val="bg1">
                      <a:lumMod val="50000"/>
                    </a:schemeClr>
                  </a:solidFill>
                  <a:latin typeface="Raleway" panose="020B0003030101060003" pitchFamily="34" charset="0"/>
                  <a:cs typeface="Times New Roman" panose="02020603050405020304" pitchFamily="18" charset="0"/>
                  <a:sym typeface="+mn-lt"/>
                </a:rPr>
                <a:t>03-TRAVAIL REALISE</a:t>
              </a:r>
              <a:endParaRPr lang="zh-CN" altLang="en-US" sz="2000" b="1" dirty="0">
                <a:solidFill>
                  <a:schemeClr val="bg1">
                    <a:lumMod val="50000"/>
                  </a:schemeClr>
                </a:solidFill>
                <a:latin typeface="Raleway" panose="020B0003030101060003" pitchFamily="34" charset="0"/>
                <a:cs typeface="Times New Roman" panose="02020603050405020304" pitchFamily="18" charset="0"/>
                <a:sym typeface="+mn-lt"/>
              </a:endParaRPr>
            </a:p>
            <a:p>
              <a:pPr marL="0" lvl="0" indent="0" algn="r" rtl="0">
                <a:spcBef>
                  <a:spcPts val="0"/>
                </a:spcBef>
                <a:spcAft>
                  <a:spcPts val="0"/>
                </a:spcAft>
                <a:buNone/>
              </a:pPr>
              <a:endParaRPr b="1" dirty="0">
                <a:solidFill>
                  <a:schemeClr val="dk1"/>
                </a:solidFill>
                <a:latin typeface="Fira Sans"/>
                <a:ea typeface="Fira Sans"/>
                <a:cs typeface="Fira Sans"/>
                <a:sym typeface="Fira Sans"/>
              </a:endParaRPr>
            </a:p>
          </p:txBody>
        </p:sp>
        <p:sp>
          <p:nvSpPr>
            <p:cNvPr id="12" name="Google Shape;157;p16">
              <a:extLst>
                <a:ext uri="{FF2B5EF4-FFF2-40B4-BE49-F238E27FC236}">
                  <a16:creationId xmlns:a16="http://schemas.microsoft.com/office/drawing/2014/main" id="{B137C0C1-4FA6-2249-2D1C-BE7833963B81}"/>
                </a:ext>
              </a:extLst>
            </p:cNvPr>
            <p:cNvSpPr txBox="1"/>
            <p:nvPr/>
          </p:nvSpPr>
          <p:spPr>
            <a:xfrm>
              <a:off x="7523132" y="2861917"/>
              <a:ext cx="1894286" cy="258016"/>
            </a:xfrm>
            <a:prstGeom prst="rect">
              <a:avLst/>
            </a:prstGeom>
            <a:noFill/>
            <a:ln>
              <a:noFill/>
            </a:ln>
          </p:spPr>
          <p:txBody>
            <a:bodyPr spcFirstLastPara="1" wrap="square" lIns="0" tIns="91425" rIns="0" bIns="91425" anchor="ctr" anchorCtr="0">
              <a:noAutofit/>
            </a:bodyPr>
            <a:lstStyle/>
            <a:p>
              <a:pPr lvl="0" algn="ctr">
                <a:buClrTx/>
                <a:defRPr/>
              </a:pPr>
              <a:r>
                <a:rPr lang="en-US" altLang="zh-CN" sz="1400" dirty="0">
                  <a:solidFill>
                    <a:schemeClr val="bg1"/>
                  </a:solidFill>
                  <a:latin typeface="Raleway" panose="020B0003030101060003" pitchFamily="34" charset="0"/>
                  <a:cs typeface="Times New Roman" panose="02020603050405020304" pitchFamily="18" charset="0"/>
                  <a:sym typeface="+mn-lt"/>
                </a:rPr>
                <a:t>Conception et Réalisation de la solution  </a:t>
              </a:r>
              <a:r>
                <a:rPr lang="en-US" altLang="zh-CN" sz="1400" kern="1200" dirty="0">
                  <a:solidFill>
                    <a:schemeClr val="bg1"/>
                  </a:solidFill>
                  <a:latin typeface="Raleway" panose="020B0003030101060003" pitchFamily="34" charset="0"/>
                  <a:cs typeface="Times New Roman" panose="02020603050405020304" pitchFamily="18" charset="0"/>
                  <a:sym typeface="+mn-lt"/>
                </a:rPr>
                <a:t>.</a:t>
              </a:r>
              <a:endParaRPr lang="zh-CN" altLang="en-US" sz="1400" kern="1200" dirty="0">
                <a:solidFill>
                  <a:schemeClr val="bg1"/>
                </a:solidFill>
                <a:latin typeface="Raleway" panose="020B0003030101060003" pitchFamily="34" charset="0"/>
                <a:cs typeface="Times New Roman" panose="02020603050405020304" pitchFamily="18" charset="0"/>
                <a:sym typeface="+mn-lt"/>
              </a:endParaRPr>
            </a:p>
          </p:txBody>
        </p:sp>
      </p:grpSp>
      <p:sp>
        <p:nvSpPr>
          <p:cNvPr id="5" name="Google Shape;136;p16">
            <a:extLst>
              <a:ext uri="{FF2B5EF4-FFF2-40B4-BE49-F238E27FC236}">
                <a16:creationId xmlns:a16="http://schemas.microsoft.com/office/drawing/2014/main" id="{AF440B7C-C8C1-666F-E164-8ABA5CEBB75E}"/>
              </a:ext>
            </a:extLst>
          </p:cNvPr>
          <p:cNvSpPr/>
          <p:nvPr/>
        </p:nvSpPr>
        <p:spPr>
          <a:xfrm>
            <a:off x="5020476" y="3429000"/>
            <a:ext cx="2116779" cy="1220666"/>
          </a:xfrm>
          <a:custGeom>
            <a:avLst/>
            <a:gdLst/>
            <a:ahLst/>
            <a:cxnLst/>
            <a:rect l="l" t="t" r="r" b="b"/>
            <a:pathLst>
              <a:path w="77737" h="44828" extrusionOk="0">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latin typeface="Times New Roman" panose="02020603050405020304" pitchFamily="18" charset="0"/>
                <a:cs typeface="Times New Roman" panose="02020603050405020304" pitchFamily="18" charset="0"/>
              </a:rPr>
              <a:t>PROGRAMMATION SYSTÈME ET OBJET</a:t>
            </a: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726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osange 11">
            <a:extLst>
              <a:ext uri="{FF2B5EF4-FFF2-40B4-BE49-F238E27FC236}">
                <a16:creationId xmlns:a16="http://schemas.microsoft.com/office/drawing/2014/main" id="{7DC8B409-5FAC-4539-B25A-26BE925A48AF}"/>
              </a:ext>
            </a:extLst>
          </p:cNvPr>
          <p:cNvSpPr/>
          <p:nvPr/>
        </p:nvSpPr>
        <p:spPr>
          <a:xfrm>
            <a:off x="4175761" y="1836378"/>
            <a:ext cx="4376935" cy="4462823"/>
          </a:xfrm>
          <a:prstGeom prst="diamond">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400" dirty="0"/>
          </a:p>
        </p:txBody>
      </p:sp>
      <p:sp>
        <p:nvSpPr>
          <p:cNvPr id="13" name="Losange 12">
            <a:extLst>
              <a:ext uri="{FF2B5EF4-FFF2-40B4-BE49-F238E27FC236}">
                <a16:creationId xmlns:a16="http://schemas.microsoft.com/office/drawing/2014/main" id="{91498E2F-539C-46D3-AF7C-BB1DAE76B114}"/>
              </a:ext>
            </a:extLst>
          </p:cNvPr>
          <p:cNvSpPr/>
          <p:nvPr/>
        </p:nvSpPr>
        <p:spPr>
          <a:xfrm>
            <a:off x="3921760" y="375920"/>
            <a:ext cx="4960984" cy="5547360"/>
          </a:xfrm>
          <a:prstGeom prst="diamon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400" dirty="0"/>
          </a:p>
        </p:txBody>
      </p:sp>
      <p:sp>
        <p:nvSpPr>
          <p:cNvPr id="15" name="Titre 1">
            <a:extLst>
              <a:ext uri="{FF2B5EF4-FFF2-40B4-BE49-F238E27FC236}">
                <a16:creationId xmlns:a16="http://schemas.microsoft.com/office/drawing/2014/main" id="{FA061601-468D-486D-B8EE-42BD1BE3ADCC}"/>
              </a:ext>
            </a:extLst>
          </p:cNvPr>
          <p:cNvSpPr>
            <a:spLocks noGrp="1"/>
          </p:cNvSpPr>
          <p:nvPr>
            <p:ph type="ctrTitle"/>
          </p:nvPr>
        </p:nvSpPr>
        <p:spPr>
          <a:xfrm>
            <a:off x="5001001" y="3526939"/>
            <a:ext cx="2726451" cy="415498"/>
          </a:xfrm>
        </p:spPr>
        <p:txBody>
          <a:bodyPr spcFirstLastPara="1" vert="horz" wrap="square" lIns="0" tIns="0" rIns="0" bIns="0" rtlCol="0" anchor="ctr" anchorCtr="0">
            <a:spAutoFit/>
          </a:bodyPr>
          <a:lstStyle/>
          <a:p>
            <a:pPr rtl="0"/>
            <a:r>
              <a:rPr lang="en-US" sz="3000" dirty="0">
                <a:solidFill>
                  <a:schemeClr val="accent2">
                    <a:lumMod val="75000"/>
                  </a:schemeClr>
                </a:solidFill>
                <a:effectLst>
                  <a:outerShdw blurRad="38100" dist="38100" dir="2700000" algn="tl">
                    <a:srgbClr val="000000">
                      <a:alpha val="43137"/>
                    </a:srgbClr>
                  </a:outerShdw>
                </a:effectLst>
                <a:latin typeface="Raleway" panose="020B0003030101060003" pitchFamily="34" charset="0"/>
                <a:cs typeface="Times New Roman" panose="02020603050405020304" pitchFamily="18" charset="0"/>
              </a:rPr>
              <a:t>Demonstration</a:t>
            </a:r>
            <a:endParaRPr lang="fr-FR" sz="3000" dirty="0">
              <a:solidFill>
                <a:schemeClr val="accent2">
                  <a:lumMod val="75000"/>
                </a:schemeClr>
              </a:solidFill>
              <a:effectLst>
                <a:outerShdw blurRad="38100" dist="38100" dir="2700000" algn="tl">
                  <a:srgbClr val="000000">
                    <a:alpha val="43137"/>
                  </a:srgbClr>
                </a:outerShdw>
              </a:effectLst>
              <a:latin typeface="Raleway" panose="020B0003030101060003"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99DB5B8-82DC-EC9E-A220-3BF431F2A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54" y="375921"/>
            <a:ext cx="2085975" cy="21907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F1A88744-AACD-AE68-9E0C-D5397D5F2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6231" y="3965520"/>
            <a:ext cx="2143125" cy="21431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6">
            <a:extLst>
              <a:ext uri="{FF2B5EF4-FFF2-40B4-BE49-F238E27FC236}">
                <a16:creationId xmlns:a16="http://schemas.microsoft.com/office/drawing/2014/main" id="{9B121383-BC01-2EDD-7B6F-EE4DB04E5BEF}"/>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24</a:t>
            </a:r>
            <a:endParaRPr lang="fr-CM" sz="2400" dirty="0">
              <a:solidFill>
                <a:schemeClr val="tx1"/>
              </a:solidFill>
            </a:endParaRPr>
          </a:p>
        </p:txBody>
      </p:sp>
    </p:spTree>
    <p:extLst>
      <p:ext uri="{BB962C8B-B14F-4D97-AF65-F5344CB8AC3E}">
        <p14:creationId xmlns:p14="http://schemas.microsoft.com/office/powerpoint/2010/main" val="1249817638"/>
      </p:ext>
    </p:extLst>
  </p:cSld>
  <p:clrMapOvr>
    <a:masterClrMapping/>
  </p:clrMapOvr>
  <p:transition spd="slow">
    <p:comb/>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0" y="950026"/>
            <a:ext cx="12192000" cy="5561985"/>
          </a:xfrm>
          <a:prstGeom prst="rect">
            <a:avLst/>
          </a:prstGeom>
          <a:solidFill>
            <a:schemeClr val="accent4">
              <a:lumMod val="20000"/>
              <a:lumOff val="80000"/>
              <a:alpha val="75000"/>
            </a:schemeClr>
          </a:solid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45" name="Oval 44"/>
          <p:cNvSpPr/>
          <p:nvPr/>
        </p:nvSpPr>
        <p:spPr>
          <a:xfrm>
            <a:off x="2877670" y="777031"/>
            <a:ext cx="6436659" cy="5907974"/>
          </a:xfrm>
          <a:prstGeom prst="ellipse">
            <a:avLst/>
          </a:prstGeom>
          <a:solidFill>
            <a:schemeClr val="accent5">
              <a:lumMod val="50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0" name="Text Box 10"/>
          <p:cNvSpPr txBox="1">
            <a:spLocks noChangeArrowheads="1"/>
          </p:cNvSpPr>
          <p:nvPr/>
        </p:nvSpPr>
        <p:spPr bwMode="auto">
          <a:xfrm>
            <a:off x="3509681" y="3361686"/>
            <a:ext cx="5172635" cy="738664"/>
          </a:xfrm>
          <a:prstGeom prst="rect">
            <a:avLst/>
          </a:prstGeom>
          <a:noFill/>
          <a:ln w="9525">
            <a:noFill/>
            <a:miter lim="800000"/>
            <a:headEnd/>
            <a:tailEnd/>
          </a:ln>
        </p:spPr>
        <p:txBody>
          <a:bodyPr wrap="square" lIns="60960" tIns="30480" rIns="60960" bIns="30480">
            <a:spAutoFit/>
          </a:bodyPr>
          <a:lstStyle/>
          <a:p>
            <a:pPr algn="ctr" defTabSz="1219170">
              <a:spcBef>
                <a:spcPct val="20000"/>
              </a:spcBef>
              <a:defRPr/>
            </a:pPr>
            <a:r>
              <a:rPr lang="en-US" sz="4400" b="1" dirty="0">
                <a:solidFill>
                  <a:schemeClr val="bg1"/>
                </a:solidFill>
              </a:rPr>
              <a:t>CONCLUSION</a:t>
            </a:r>
            <a:endParaRPr lang="en-US" sz="3600" dirty="0">
              <a:solidFill>
                <a:schemeClr val="bg2">
                  <a:lumMod val="10000"/>
                </a:schemeClr>
              </a:solidFill>
            </a:endParaRPr>
          </a:p>
        </p:txBody>
      </p:sp>
      <p:sp>
        <p:nvSpPr>
          <p:cNvPr id="55" name="Round Same Side Corner Rectangle 54"/>
          <p:cNvSpPr/>
          <p:nvPr/>
        </p:nvSpPr>
        <p:spPr bwMode="auto">
          <a:xfrm rot="10800000" flipH="1">
            <a:off x="127357" y="-21594"/>
            <a:ext cx="2524868" cy="613385"/>
          </a:xfrm>
          <a:prstGeom prst="round2SameRect">
            <a:avLst>
              <a:gd name="adj1" fmla="val 35205"/>
              <a:gd name="adj2" fmla="val 0"/>
            </a:avLst>
          </a:prstGeom>
          <a:solidFill>
            <a:schemeClr val="tx1">
              <a:alpha val="50000"/>
            </a:schemeClr>
          </a:solidFill>
          <a:ln w="19050">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1" name="Rectangle 40"/>
          <p:cNvSpPr/>
          <p:nvPr/>
        </p:nvSpPr>
        <p:spPr>
          <a:xfrm>
            <a:off x="11178971" y="6544235"/>
            <a:ext cx="1013029" cy="313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21</a:t>
            </a:r>
          </a:p>
        </p:txBody>
      </p:sp>
    </p:spTree>
    <p:extLst>
      <p:ext uri="{BB962C8B-B14F-4D97-AF65-F5344CB8AC3E}">
        <p14:creationId xmlns:p14="http://schemas.microsoft.com/office/powerpoint/2010/main" val="20528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1000"/>
                                        <p:tgtEl>
                                          <p:spTgt spid="38"/>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up)">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5" grpId="0" animBg="1"/>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6" name="Google Shape;696;p56"/>
          <p:cNvSpPr txBox="1">
            <a:spLocks noGrp="1"/>
          </p:cNvSpPr>
          <p:nvPr>
            <p:ph type="ctrTitle"/>
          </p:nvPr>
        </p:nvSpPr>
        <p:spPr>
          <a:xfrm>
            <a:off x="2000623" y="2026808"/>
            <a:ext cx="6498987" cy="4149629"/>
          </a:xfrm>
          <a:prstGeom prst="rect">
            <a:avLst/>
          </a:prstGeom>
        </p:spPr>
        <p:txBody>
          <a:bodyPr spcFirstLastPara="1" vert="horz" wrap="square" lIns="121900" tIns="121900" rIns="121900" bIns="121900" rtlCol="0" anchor="ctr" anchorCtr="0">
            <a:noAutofit/>
          </a:bodyPr>
          <a:lstStyle/>
          <a:p>
            <a:pPr algn="ctr"/>
            <a:r>
              <a:rPr lang="en" sz="5600" dirty="0">
                <a:solidFill>
                  <a:schemeClr val="accent2">
                    <a:lumMod val="75000"/>
                  </a:schemeClr>
                </a:solidFill>
                <a:latin typeface="Raleway" panose="020B0003030101060003" pitchFamily="34" charset="0"/>
              </a:rPr>
              <a:t>Merci pour votre Attention !</a:t>
            </a:r>
            <a:endParaRPr sz="5600" dirty="0">
              <a:solidFill>
                <a:schemeClr val="accent2">
                  <a:lumMod val="75000"/>
                </a:schemeClr>
              </a:solidFill>
              <a:latin typeface="Raleway" panose="020B0003030101060003" pitchFamily="34" charset="0"/>
            </a:endParaRPr>
          </a:p>
        </p:txBody>
      </p:sp>
      <p:sp>
        <p:nvSpPr>
          <p:cNvPr id="703" name="Google Shape;703;p56"/>
          <p:cNvSpPr/>
          <p:nvPr/>
        </p:nvSpPr>
        <p:spPr>
          <a:xfrm>
            <a:off x="382007" y="191603"/>
            <a:ext cx="1618616" cy="1835205"/>
          </a:xfrm>
          <a:prstGeom prst="ellipse">
            <a:avLst/>
          </a:prstGeom>
          <a:noFill/>
          <a:ln w="76200" cap="flat" cmpd="sng">
            <a:solidFill>
              <a:schemeClr val="tx1"/>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4" name="Rectangle 3">
            <a:extLst>
              <a:ext uri="{FF2B5EF4-FFF2-40B4-BE49-F238E27FC236}">
                <a16:creationId xmlns:a16="http://schemas.microsoft.com/office/drawing/2014/main" id="{C006DA4C-3AC5-735C-FE21-8D8262171625}"/>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26</a:t>
            </a:r>
            <a:endParaRPr lang="fr-CM" sz="2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91744" y="2870846"/>
            <a:ext cx="4001990" cy="682654"/>
          </a:xfrm>
        </p:spPr>
        <p:txBody>
          <a:bodyPr>
            <a:noAutofit/>
          </a:bodyPr>
          <a:lstStyle/>
          <a:p>
            <a:pPr algn="ctr"/>
            <a:r>
              <a:rPr lang="fr-FR" sz="3000" dirty="0">
                <a:solidFill>
                  <a:schemeClr val="accent2">
                    <a:lumMod val="50000"/>
                  </a:schemeClr>
                </a:solidFill>
                <a:latin typeface="Segoe UI Black" panose="020B0A02040204020203" pitchFamily="34" charset="0"/>
                <a:ea typeface="Segoe UI Black" panose="020B0A02040204020203" pitchFamily="34" charset="0"/>
                <a:cs typeface="Times New Roman" panose="02020603050405020304" pitchFamily="18" charset="0"/>
              </a:rPr>
              <a:t>INTRODUCTION</a:t>
            </a:r>
          </a:p>
        </p:txBody>
      </p:sp>
      <p:grpSp>
        <p:nvGrpSpPr>
          <p:cNvPr id="5" name="组合 14">
            <a:extLst>
              <a:ext uri="{FF2B5EF4-FFF2-40B4-BE49-F238E27FC236}">
                <a16:creationId xmlns:a16="http://schemas.microsoft.com/office/drawing/2014/main" id="{145FB0B7-45ED-4EB4-9B6E-944ED8568C5A}"/>
              </a:ext>
            </a:extLst>
          </p:cNvPr>
          <p:cNvGrpSpPr/>
          <p:nvPr/>
        </p:nvGrpSpPr>
        <p:grpSpPr>
          <a:xfrm flipH="1" flipV="1">
            <a:off x="257156" y="-215844"/>
            <a:ext cx="3185233" cy="3035442"/>
            <a:chOff x="-1036243" y="-1553662"/>
            <a:chExt cx="4170105" cy="3900716"/>
          </a:xfrm>
          <a:solidFill>
            <a:schemeClr val="accent2"/>
          </a:solidFill>
        </p:grpSpPr>
        <p:sp>
          <p:nvSpPr>
            <p:cNvPr id="6" name="矩形: 圆角 15">
              <a:extLst>
                <a:ext uri="{FF2B5EF4-FFF2-40B4-BE49-F238E27FC236}">
                  <a16:creationId xmlns:a16="http://schemas.microsoft.com/office/drawing/2014/main" id="{B6DD02B7-B256-4052-96B0-F61E0F57D175}"/>
                </a:ext>
              </a:extLst>
            </p:cNvPr>
            <p:cNvSpPr/>
            <p:nvPr/>
          </p:nvSpPr>
          <p:spPr>
            <a:xfrm rot="2700000">
              <a:off x="311411" y="-1553662"/>
              <a:ext cx="2822451" cy="2822451"/>
            </a:xfrm>
            <a:prstGeom prst="roundRect">
              <a:avLst/>
            </a:prstGeom>
            <a:grp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Raleway" panose="020B0003030101060003" pitchFamily="34" charset="0"/>
                <a:cs typeface="+mn-ea"/>
                <a:sym typeface="+mn-lt"/>
              </a:endParaRPr>
            </a:p>
          </p:txBody>
        </p:sp>
        <p:sp>
          <p:nvSpPr>
            <p:cNvPr id="7" name="矩形: 圆角 16">
              <a:extLst>
                <a:ext uri="{FF2B5EF4-FFF2-40B4-BE49-F238E27FC236}">
                  <a16:creationId xmlns:a16="http://schemas.microsoft.com/office/drawing/2014/main" id="{B5ED1F63-E8CE-4580-9F97-6597C5B6A809}"/>
                </a:ext>
              </a:extLst>
            </p:cNvPr>
            <p:cNvSpPr/>
            <p:nvPr/>
          </p:nvSpPr>
          <p:spPr>
            <a:xfrm rot="2700000">
              <a:off x="2191418" y="1016414"/>
              <a:ext cx="934019" cy="934019"/>
            </a:xfrm>
            <a:prstGeom prst="roundRect">
              <a:avLst/>
            </a:prstGeom>
            <a:solidFill>
              <a:schemeClr val="accent2">
                <a:lumMod val="60000"/>
                <a:lumOff val="40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Raleway" panose="020B0003030101060003" pitchFamily="34" charset="0"/>
                <a:cs typeface="+mn-ea"/>
                <a:sym typeface="+mn-lt"/>
              </a:endParaRPr>
            </a:p>
          </p:txBody>
        </p:sp>
        <p:sp>
          <p:nvSpPr>
            <p:cNvPr id="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chemeClr val="accent2">
                <a:lumMod val="75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Raleway" panose="020B0003030101060003" pitchFamily="34" charset="0"/>
                <a:cs typeface="+mn-ea"/>
                <a:sym typeface="+mn-lt"/>
              </a:endParaRPr>
            </a:p>
          </p:txBody>
        </p:sp>
        <p:sp>
          <p:nvSpPr>
            <p:cNvPr id="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chemeClr val="accent2">
                <a:lumMod val="50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Raleway" panose="020B0003030101060003" pitchFamily="34" charset="0"/>
                <a:cs typeface="+mn-ea"/>
                <a:sym typeface="+mn-lt"/>
              </a:endParaRPr>
            </a:p>
          </p:txBody>
        </p:sp>
      </p:grpSp>
      <p:grpSp>
        <p:nvGrpSpPr>
          <p:cNvPr id="10" name="组合 13">
            <a:extLst>
              <a:ext uri="{FF2B5EF4-FFF2-40B4-BE49-F238E27FC236}">
                <a16:creationId xmlns:a16="http://schemas.microsoft.com/office/drawing/2014/main" id="{EE9C899F-750C-4356-96FC-107013883952}"/>
              </a:ext>
            </a:extLst>
          </p:cNvPr>
          <p:cNvGrpSpPr/>
          <p:nvPr/>
        </p:nvGrpSpPr>
        <p:grpSpPr>
          <a:xfrm>
            <a:off x="9176083" y="3429000"/>
            <a:ext cx="3015917" cy="3304673"/>
            <a:chOff x="-1036243" y="-1553663"/>
            <a:chExt cx="4170105" cy="4380340"/>
          </a:xfrm>
          <a:solidFill>
            <a:schemeClr val="accent2">
              <a:lumMod val="50000"/>
            </a:schemeClr>
          </a:solidFill>
        </p:grpSpPr>
        <p:sp>
          <p:nvSpPr>
            <p:cNvPr id="11"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chemeClr val="accent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chemeClr val="accent2">
                <a:lumMod val="60000"/>
                <a:lumOff val="40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3"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chemeClr val="accent2">
                <a:lumMod val="75000"/>
              </a:schemeClr>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grp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15" name="矩形: 圆角 5">
            <a:extLst>
              <a:ext uri="{FF2B5EF4-FFF2-40B4-BE49-F238E27FC236}">
                <a16:creationId xmlns:a16="http://schemas.microsoft.com/office/drawing/2014/main" id="{45E07204-D7DB-4DA2-BAFB-3449AD86DB51}"/>
              </a:ext>
            </a:extLst>
          </p:cNvPr>
          <p:cNvSpPr/>
          <p:nvPr/>
        </p:nvSpPr>
        <p:spPr>
          <a:xfrm rot="2700000">
            <a:off x="4036462" y="1708489"/>
            <a:ext cx="3473683" cy="3441023"/>
          </a:xfrm>
          <a:prstGeom prst="roundRect">
            <a:avLst/>
          </a:prstGeom>
          <a:noFill/>
          <a:ln>
            <a:solidFill>
              <a:schemeClr val="bg1"/>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nvGrpSpPr>
          <p:cNvPr id="16" name="Google Shape;602;p21"/>
          <p:cNvGrpSpPr/>
          <p:nvPr/>
        </p:nvGrpSpPr>
        <p:grpSpPr>
          <a:xfrm>
            <a:off x="4885570" y="1188486"/>
            <a:ext cx="1745780" cy="1379623"/>
            <a:chOff x="3277844" y="2519899"/>
            <a:chExt cx="2557100" cy="2445333"/>
          </a:xfrm>
        </p:grpSpPr>
        <p:sp>
          <p:nvSpPr>
            <p:cNvPr id="17"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9"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0"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5"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1"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121900" tIns="121900" rIns="121900" bIns="121900" anchor="ctr" anchorCtr="0">
              <a:noAutofit/>
            </a:bodyPr>
            <a:lstStyle/>
            <a:p>
              <a:endParaRPr sz="2400"/>
            </a:p>
          </p:txBody>
        </p:sp>
        <p:sp>
          <p:nvSpPr>
            <p:cNvPr id="37"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121900" tIns="121900" rIns="121900" bIns="121900" anchor="ctr" anchorCtr="0">
              <a:noAutofit/>
            </a:bodyPr>
            <a:lstStyle/>
            <a:p>
              <a:endParaRPr sz="2400"/>
            </a:p>
          </p:txBody>
        </p:sp>
        <p:sp>
          <p:nvSpPr>
            <p:cNvPr id="38"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39"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0"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1"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2"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3"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4"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5"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6"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7"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8"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121900" tIns="121900" rIns="121900" bIns="121900" anchor="ctr" anchorCtr="0">
              <a:noAutofit/>
            </a:bodyPr>
            <a:lstStyle/>
            <a:p>
              <a:endParaRPr sz="2400"/>
            </a:p>
          </p:txBody>
        </p:sp>
        <p:sp>
          <p:nvSpPr>
            <p:cNvPr id="49"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0"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121900" tIns="121900" rIns="121900" bIns="121900" anchor="ctr" anchorCtr="0">
              <a:noAutofit/>
            </a:bodyPr>
            <a:lstStyle/>
            <a:p>
              <a:endParaRPr sz="2400"/>
            </a:p>
          </p:txBody>
        </p:sp>
        <p:sp>
          <p:nvSpPr>
            <p:cNvPr id="56"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57"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58"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59"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60"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61"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62"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63"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121900" tIns="121900" rIns="121900" bIns="121900" anchor="ctr" anchorCtr="0">
              <a:noAutofit/>
            </a:bodyPr>
            <a:lstStyle/>
            <a:p>
              <a:endParaRPr sz="2400"/>
            </a:p>
          </p:txBody>
        </p:sp>
        <p:sp>
          <p:nvSpPr>
            <p:cNvPr id="64"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5"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121900" tIns="121900" rIns="121900" bIns="121900" anchor="ctr" anchorCtr="0">
              <a:noAutofit/>
            </a:bodyPr>
            <a:lstStyle/>
            <a:p>
              <a:endParaRPr sz="2400"/>
            </a:p>
          </p:txBody>
        </p:sp>
        <p:sp>
          <p:nvSpPr>
            <p:cNvPr id="66"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121900" tIns="121900" rIns="121900" bIns="121900" anchor="ctr" anchorCtr="0">
              <a:noAutofit/>
            </a:bodyPr>
            <a:lstStyle/>
            <a:p>
              <a:endParaRPr sz="2400"/>
            </a:p>
          </p:txBody>
        </p:sp>
        <p:sp>
          <p:nvSpPr>
            <p:cNvPr id="67"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68"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sp>
        <p:nvSpPr>
          <p:cNvPr id="3" name="Rectangle : coins arrondis 2">
            <a:extLst>
              <a:ext uri="{FF2B5EF4-FFF2-40B4-BE49-F238E27FC236}">
                <a16:creationId xmlns:a16="http://schemas.microsoft.com/office/drawing/2014/main" id="{72C00078-9830-E366-A47B-9C6FA6E11456}"/>
              </a:ext>
            </a:extLst>
          </p:cNvPr>
          <p:cNvSpPr/>
          <p:nvPr/>
        </p:nvSpPr>
        <p:spPr>
          <a:xfrm>
            <a:off x="4894736" y="3929833"/>
            <a:ext cx="1766468" cy="618448"/>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EEBB59"/>
                </a:solidFill>
                <a:latin typeface="Raleway" pitchFamily="2" charset="0"/>
              </a:rPr>
              <a:t>GROUPE 4</a:t>
            </a:r>
            <a:endParaRPr lang="fr-CM" sz="1600" b="1" dirty="0">
              <a:solidFill>
                <a:srgbClr val="EEBB59"/>
              </a:solidFill>
              <a:latin typeface="Raleway" pitchFamily="2" charset="0"/>
            </a:endParaRPr>
          </a:p>
        </p:txBody>
      </p:sp>
    </p:spTree>
    <p:extLst>
      <p:ext uri="{BB962C8B-B14F-4D97-AF65-F5344CB8AC3E}">
        <p14:creationId xmlns:p14="http://schemas.microsoft.com/office/powerpoint/2010/main" val="17194203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975643"/>
          </a:xfrm>
        </p:spPr>
        <p:txBody>
          <a:bodyPr/>
          <a:lstStyle/>
          <a:p>
            <a:pPr algn="ctr"/>
            <a:r>
              <a:rPr lang="en" sz="4400" b="1" dirty="0">
                <a:solidFill>
                  <a:srgbClr val="C3822C"/>
                </a:solidFill>
                <a:latin typeface="Times New Roman" panose="02020603050405020304" pitchFamily="18" charset="0"/>
                <a:cs typeface="Times New Roman" panose="02020603050405020304" pitchFamily="18" charset="0"/>
              </a:rPr>
              <a:t>TABLE DE MATIERE</a:t>
            </a:r>
            <a:endParaRPr lang="en-US" dirty="0">
              <a:solidFill>
                <a:srgbClr val="C3822C"/>
              </a:solidFill>
              <a:latin typeface="Times New Roman" panose="02020603050405020304" pitchFamily="18" charset="0"/>
              <a:cs typeface="Times New Roman" panose="02020603050405020304" pitchFamily="18" charset="0"/>
            </a:endParaRPr>
          </a:p>
        </p:txBody>
      </p:sp>
      <p:graphicFrame>
        <p:nvGraphicFramePr>
          <p:cNvPr id="3" name="Diagram 3">
            <a:extLst>
              <a:ext uri="{FF2B5EF4-FFF2-40B4-BE49-F238E27FC236}">
                <a16:creationId xmlns:a16="http://schemas.microsoft.com/office/drawing/2014/main" id="{B52B6F55-DAC3-713F-5AFD-F63F3FB93C38}"/>
              </a:ext>
            </a:extLst>
          </p:cNvPr>
          <p:cNvGraphicFramePr>
            <a:graphicFrameLocks noGrp="1"/>
          </p:cNvGraphicFramePr>
          <p:nvPr>
            <p:ph idx="1"/>
            <p:extLst>
              <p:ext uri="{D42A27DB-BD31-4B8C-83A1-F6EECF244321}">
                <p14:modId xmlns:p14="http://schemas.microsoft.com/office/powerpoint/2010/main" val="449824814"/>
              </p:ext>
            </p:extLst>
          </p:nvPr>
        </p:nvGraphicFramePr>
        <p:xfrm>
          <a:off x="838200" y="2276475"/>
          <a:ext cx="10515600" cy="3900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fld id="{FA3EE389-E41A-49AC-9975-3D3899FF737D}" type="slidenum">
              <a:rPr lang="en-US" smtClean="0"/>
              <a:t>5</a:t>
            </a:fld>
            <a:endParaRPr lang="en-US"/>
          </a:p>
        </p:txBody>
      </p:sp>
    </p:spTree>
    <p:extLst>
      <p:ext uri="{BB962C8B-B14F-4D97-AF65-F5344CB8AC3E}">
        <p14:creationId xmlns:p14="http://schemas.microsoft.com/office/powerpoint/2010/main" val="40891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pSp>
        <p:nvGrpSpPr>
          <p:cNvPr id="376" name="Google Shape;376;p19"/>
          <p:cNvGrpSpPr/>
          <p:nvPr/>
        </p:nvGrpSpPr>
        <p:grpSpPr>
          <a:xfrm>
            <a:off x="7104237" y="2037966"/>
            <a:ext cx="5087763" cy="1371812"/>
            <a:chOff x="5328178" y="1528475"/>
            <a:chExt cx="3350029" cy="902950"/>
          </a:xfrm>
        </p:grpSpPr>
        <p:cxnSp>
          <p:nvCxnSpPr>
            <p:cNvPr id="377" name="Google Shape;377;p19"/>
            <p:cNvCxnSpPr/>
            <p:nvPr/>
          </p:nvCxnSpPr>
          <p:spPr>
            <a:xfrm flipH="1">
              <a:off x="5328178" y="1990725"/>
              <a:ext cx="827700" cy="440700"/>
            </a:xfrm>
            <a:prstGeom prst="straightConnector1">
              <a:avLst/>
            </a:prstGeom>
            <a:noFill/>
            <a:ln w="28575" cap="flat" cmpd="sng">
              <a:solidFill>
                <a:schemeClr val="accent5"/>
              </a:solidFill>
              <a:prstDash val="solid"/>
              <a:round/>
              <a:headEnd type="none" w="med" len="med"/>
              <a:tailEnd type="none" w="med" len="med"/>
            </a:ln>
          </p:spPr>
        </p:cxnSp>
        <p:grpSp>
          <p:nvGrpSpPr>
            <p:cNvPr id="378" name="Google Shape;378;p19"/>
            <p:cNvGrpSpPr/>
            <p:nvPr/>
          </p:nvGrpSpPr>
          <p:grpSpPr>
            <a:xfrm>
              <a:off x="6147780" y="1528475"/>
              <a:ext cx="2530428" cy="901665"/>
              <a:chOff x="6147780" y="1528475"/>
              <a:chExt cx="2530428" cy="901665"/>
            </a:xfrm>
          </p:grpSpPr>
          <p:grpSp>
            <p:nvGrpSpPr>
              <p:cNvPr id="379" name="Google Shape;379;p19"/>
              <p:cNvGrpSpPr/>
              <p:nvPr/>
            </p:nvGrpSpPr>
            <p:grpSpPr>
              <a:xfrm>
                <a:off x="6147780" y="1528475"/>
                <a:ext cx="2530428" cy="901665"/>
                <a:chOff x="6147780" y="1528475"/>
                <a:chExt cx="2530428" cy="901665"/>
              </a:xfrm>
            </p:grpSpPr>
            <p:sp>
              <p:nvSpPr>
                <p:cNvPr id="380" name="Google Shape;380;p19"/>
                <p:cNvSpPr/>
                <p:nvPr/>
              </p:nvSpPr>
              <p:spPr>
                <a:xfrm flipH="1">
                  <a:off x="6147780" y="1528475"/>
                  <a:ext cx="207938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381" name="Google Shape;381;p19"/>
                <p:cNvSpPr/>
                <p:nvPr/>
              </p:nvSpPr>
              <p:spPr>
                <a:xfrm flipH="1">
                  <a:off x="6191229" y="1578313"/>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82" name="Google Shape;382;p19"/>
                <p:cNvSpPr/>
                <p:nvPr/>
              </p:nvSpPr>
              <p:spPr>
                <a:xfrm flipH="1">
                  <a:off x="7776037" y="1528476"/>
                  <a:ext cx="902171" cy="901665"/>
                </a:xfrm>
                <a:custGeom>
                  <a:avLst/>
                  <a:gdLst/>
                  <a:ahLst/>
                  <a:cxnLst/>
                  <a:rect l="l" t="t" r="r" b="b"/>
                  <a:pathLst>
                    <a:path w="19622" h="19611" extrusionOk="0">
                      <a:moveTo>
                        <a:pt x="19622" y="9800"/>
                      </a:moveTo>
                      <a:cubicBezTo>
                        <a:pt x="19622" y="15217"/>
                        <a:pt x="15228" y="19610"/>
                        <a:pt x="9811" y="19610"/>
                      </a:cubicBezTo>
                      <a:cubicBezTo>
                        <a:pt x="4393" y="19610"/>
                        <a:pt x="0" y="15217"/>
                        <a:pt x="0" y="9800"/>
                      </a:cubicBezTo>
                      <a:cubicBezTo>
                        <a:pt x="0" y="4394"/>
                        <a:pt x="4393" y="1"/>
                        <a:pt x="9811" y="1"/>
                      </a:cubicBezTo>
                      <a:cubicBezTo>
                        <a:pt x="15228" y="1"/>
                        <a:pt x="19622" y="4394"/>
                        <a:pt x="19622" y="980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383" name="Google Shape;383;p19"/>
                <p:cNvSpPr/>
                <p:nvPr/>
              </p:nvSpPr>
              <p:spPr>
                <a:xfrm flipH="1">
                  <a:off x="7812728" y="1566268"/>
                  <a:ext cx="827733" cy="826629"/>
                </a:xfrm>
                <a:custGeom>
                  <a:avLst/>
                  <a:gdLst/>
                  <a:ahLst/>
                  <a:cxnLst/>
                  <a:rect l="l" t="t" r="r" b="b"/>
                  <a:pathLst>
                    <a:path w="18003" h="17979" extrusionOk="0">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43"/>
                        <a:pt x="8990" y="17443"/>
                      </a:cubicBezTo>
                      <a:cubicBezTo>
                        <a:pt x="13657" y="17443"/>
                        <a:pt x="17443" y="13645"/>
                        <a:pt x="17443" y="8989"/>
                      </a:cubicBezTo>
                      <a:cubicBezTo>
                        <a:pt x="17443" y="4322"/>
                        <a:pt x="13669" y="536"/>
                        <a:pt x="8990" y="536"/>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nvGrpSpPr>
              <p:cNvPr id="384" name="Google Shape;384;p19"/>
              <p:cNvGrpSpPr/>
              <p:nvPr/>
            </p:nvGrpSpPr>
            <p:grpSpPr>
              <a:xfrm flipH="1">
                <a:off x="7981149" y="1805549"/>
                <a:ext cx="489433" cy="346534"/>
                <a:chOff x="6212362" y="1971581"/>
                <a:chExt cx="446318" cy="316007"/>
              </a:xfrm>
            </p:grpSpPr>
            <p:sp>
              <p:nvSpPr>
                <p:cNvPr id="385" name="Google Shape;385;p19"/>
                <p:cNvSpPr/>
                <p:nvPr/>
              </p:nvSpPr>
              <p:spPr>
                <a:xfrm>
                  <a:off x="6378605" y="1971581"/>
                  <a:ext cx="113372" cy="113833"/>
                </a:xfrm>
                <a:custGeom>
                  <a:avLst/>
                  <a:gdLst/>
                  <a:ahLst/>
                  <a:cxnLst/>
                  <a:rect l="l" t="t" r="r" b="b"/>
                  <a:pathLst>
                    <a:path w="2704" h="2715" extrusionOk="0">
                      <a:moveTo>
                        <a:pt x="1346" y="215"/>
                      </a:moveTo>
                      <a:cubicBezTo>
                        <a:pt x="1989" y="215"/>
                        <a:pt x="2501" y="727"/>
                        <a:pt x="2501" y="1358"/>
                      </a:cubicBezTo>
                      <a:cubicBezTo>
                        <a:pt x="2501" y="2001"/>
                        <a:pt x="1977" y="2501"/>
                        <a:pt x="1346" y="2501"/>
                      </a:cubicBezTo>
                      <a:cubicBezTo>
                        <a:pt x="727" y="2501"/>
                        <a:pt x="203" y="1977"/>
                        <a:pt x="203" y="1358"/>
                      </a:cubicBezTo>
                      <a:cubicBezTo>
                        <a:pt x="191" y="715"/>
                        <a:pt x="715" y="215"/>
                        <a:pt x="1346" y="215"/>
                      </a:cubicBezTo>
                      <a:close/>
                      <a:moveTo>
                        <a:pt x="1346" y="0"/>
                      </a:moveTo>
                      <a:cubicBezTo>
                        <a:pt x="608" y="0"/>
                        <a:pt x="0" y="608"/>
                        <a:pt x="0" y="1358"/>
                      </a:cubicBezTo>
                      <a:cubicBezTo>
                        <a:pt x="0" y="2096"/>
                        <a:pt x="608" y="2715"/>
                        <a:pt x="1346" y="2715"/>
                      </a:cubicBezTo>
                      <a:cubicBezTo>
                        <a:pt x="2096" y="2715"/>
                        <a:pt x="2703" y="2096"/>
                        <a:pt x="2703" y="1358"/>
                      </a:cubicBezTo>
                      <a:cubicBezTo>
                        <a:pt x="2703" y="608"/>
                        <a:pt x="2096" y="0"/>
                        <a:pt x="134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86" name="Google Shape;386;p19"/>
                <p:cNvSpPr/>
                <p:nvPr/>
              </p:nvSpPr>
              <p:spPr>
                <a:xfrm>
                  <a:off x="6212362" y="2099292"/>
                  <a:ext cx="446318" cy="188296"/>
                </a:xfrm>
                <a:custGeom>
                  <a:avLst/>
                  <a:gdLst/>
                  <a:ahLst/>
                  <a:cxnLst/>
                  <a:rect l="l" t="t" r="r" b="b"/>
                  <a:pathLst>
                    <a:path w="10645" h="4491" extrusionOk="0">
                      <a:moveTo>
                        <a:pt x="5323" y="217"/>
                      </a:moveTo>
                      <a:cubicBezTo>
                        <a:pt x="5799" y="217"/>
                        <a:pt x="6251" y="395"/>
                        <a:pt x="6597" y="717"/>
                      </a:cubicBezTo>
                      <a:cubicBezTo>
                        <a:pt x="6990" y="1074"/>
                        <a:pt x="7192" y="1574"/>
                        <a:pt x="7192" y="2086"/>
                      </a:cubicBezTo>
                      <a:lnTo>
                        <a:pt x="7192" y="2717"/>
                      </a:lnTo>
                      <a:cubicBezTo>
                        <a:pt x="7192" y="3026"/>
                        <a:pt x="6942" y="3276"/>
                        <a:pt x="6632" y="3276"/>
                      </a:cubicBezTo>
                      <a:lnTo>
                        <a:pt x="3977" y="3276"/>
                      </a:lnTo>
                      <a:cubicBezTo>
                        <a:pt x="3668" y="3276"/>
                        <a:pt x="3418" y="3026"/>
                        <a:pt x="3418" y="2717"/>
                      </a:cubicBezTo>
                      <a:lnTo>
                        <a:pt x="3418" y="2145"/>
                      </a:lnTo>
                      <a:cubicBezTo>
                        <a:pt x="3430" y="1133"/>
                        <a:pt x="4203" y="288"/>
                        <a:pt x="5180" y="217"/>
                      </a:cubicBezTo>
                      <a:close/>
                      <a:moveTo>
                        <a:pt x="2064" y="1236"/>
                      </a:moveTo>
                      <a:cubicBezTo>
                        <a:pt x="2106" y="1236"/>
                        <a:pt x="2149" y="1238"/>
                        <a:pt x="2191" y="1241"/>
                      </a:cubicBezTo>
                      <a:cubicBezTo>
                        <a:pt x="2596" y="1276"/>
                        <a:pt x="2965" y="1419"/>
                        <a:pt x="3263" y="1693"/>
                      </a:cubicBezTo>
                      <a:cubicBezTo>
                        <a:pt x="3239" y="1836"/>
                        <a:pt x="3203" y="2003"/>
                        <a:pt x="3203" y="2169"/>
                      </a:cubicBezTo>
                      <a:lnTo>
                        <a:pt x="3203" y="2729"/>
                      </a:lnTo>
                      <a:cubicBezTo>
                        <a:pt x="3203" y="3146"/>
                        <a:pt x="3537" y="3479"/>
                        <a:pt x="3930" y="3491"/>
                      </a:cubicBezTo>
                      <a:lnTo>
                        <a:pt x="3930" y="3741"/>
                      </a:lnTo>
                      <a:cubicBezTo>
                        <a:pt x="3965" y="4050"/>
                        <a:pt x="3715" y="4300"/>
                        <a:pt x="3394" y="4300"/>
                      </a:cubicBezTo>
                      <a:lnTo>
                        <a:pt x="751" y="4300"/>
                      </a:lnTo>
                      <a:cubicBezTo>
                        <a:pt x="441" y="4300"/>
                        <a:pt x="179" y="4050"/>
                        <a:pt x="179" y="3741"/>
                      </a:cubicBezTo>
                      <a:lnTo>
                        <a:pt x="179" y="3110"/>
                      </a:lnTo>
                      <a:cubicBezTo>
                        <a:pt x="179" y="2598"/>
                        <a:pt x="393" y="2098"/>
                        <a:pt x="774" y="1753"/>
                      </a:cubicBezTo>
                      <a:cubicBezTo>
                        <a:pt x="1136" y="1424"/>
                        <a:pt x="1578" y="1236"/>
                        <a:pt x="2064" y="1236"/>
                      </a:cubicBezTo>
                      <a:close/>
                      <a:moveTo>
                        <a:pt x="8513" y="1238"/>
                      </a:moveTo>
                      <a:cubicBezTo>
                        <a:pt x="9011" y="1238"/>
                        <a:pt x="9465" y="1416"/>
                        <a:pt x="9823" y="1753"/>
                      </a:cubicBezTo>
                      <a:cubicBezTo>
                        <a:pt x="10216" y="2098"/>
                        <a:pt x="10419" y="2598"/>
                        <a:pt x="10419" y="3110"/>
                      </a:cubicBezTo>
                      <a:lnTo>
                        <a:pt x="10419" y="3741"/>
                      </a:lnTo>
                      <a:lnTo>
                        <a:pt x="10442" y="3741"/>
                      </a:lnTo>
                      <a:cubicBezTo>
                        <a:pt x="10442" y="4050"/>
                        <a:pt x="10180" y="4300"/>
                        <a:pt x="9871" y="4300"/>
                      </a:cubicBezTo>
                      <a:lnTo>
                        <a:pt x="7228" y="4300"/>
                      </a:lnTo>
                      <a:cubicBezTo>
                        <a:pt x="6906" y="4300"/>
                        <a:pt x="6656" y="4050"/>
                        <a:pt x="6656" y="3741"/>
                      </a:cubicBezTo>
                      <a:lnTo>
                        <a:pt x="6656" y="3491"/>
                      </a:lnTo>
                      <a:cubicBezTo>
                        <a:pt x="7061" y="3467"/>
                        <a:pt x="7382" y="3134"/>
                        <a:pt x="7382" y="2729"/>
                      </a:cubicBezTo>
                      <a:lnTo>
                        <a:pt x="7382" y="2110"/>
                      </a:lnTo>
                      <a:cubicBezTo>
                        <a:pt x="7382" y="1955"/>
                        <a:pt x="7371" y="1824"/>
                        <a:pt x="7347" y="1693"/>
                      </a:cubicBezTo>
                      <a:cubicBezTo>
                        <a:pt x="7644" y="1419"/>
                        <a:pt x="8013" y="1276"/>
                        <a:pt x="8418" y="1241"/>
                      </a:cubicBezTo>
                      <a:cubicBezTo>
                        <a:pt x="8450" y="1239"/>
                        <a:pt x="8481" y="1238"/>
                        <a:pt x="8513" y="1238"/>
                      </a:cubicBezTo>
                      <a:close/>
                      <a:moveTo>
                        <a:pt x="5265" y="0"/>
                      </a:moveTo>
                      <a:cubicBezTo>
                        <a:pt x="5233" y="0"/>
                        <a:pt x="5200" y="1"/>
                        <a:pt x="5168" y="2"/>
                      </a:cubicBezTo>
                      <a:cubicBezTo>
                        <a:pt x="4311" y="62"/>
                        <a:pt x="3596" y="657"/>
                        <a:pt x="3334" y="1467"/>
                      </a:cubicBezTo>
                      <a:cubicBezTo>
                        <a:pt x="3013" y="1217"/>
                        <a:pt x="2620" y="1050"/>
                        <a:pt x="2227" y="1014"/>
                      </a:cubicBezTo>
                      <a:cubicBezTo>
                        <a:pt x="2183" y="1012"/>
                        <a:pt x="2139" y="1010"/>
                        <a:pt x="2095" y="1010"/>
                      </a:cubicBezTo>
                      <a:cubicBezTo>
                        <a:pt x="1558" y="1010"/>
                        <a:pt x="1041" y="1212"/>
                        <a:pt x="655" y="1586"/>
                      </a:cubicBezTo>
                      <a:cubicBezTo>
                        <a:pt x="239" y="1967"/>
                        <a:pt x="1" y="2538"/>
                        <a:pt x="1" y="3098"/>
                      </a:cubicBezTo>
                      <a:lnTo>
                        <a:pt x="1" y="3729"/>
                      </a:lnTo>
                      <a:cubicBezTo>
                        <a:pt x="1" y="4146"/>
                        <a:pt x="346" y="4491"/>
                        <a:pt x="763" y="4491"/>
                      </a:cubicBezTo>
                      <a:lnTo>
                        <a:pt x="3418" y="4491"/>
                      </a:lnTo>
                      <a:cubicBezTo>
                        <a:pt x="3822" y="4491"/>
                        <a:pt x="4168" y="4146"/>
                        <a:pt x="4168" y="3729"/>
                      </a:cubicBezTo>
                      <a:lnTo>
                        <a:pt x="4168" y="3479"/>
                      </a:lnTo>
                      <a:lnTo>
                        <a:pt x="6478" y="3479"/>
                      </a:lnTo>
                      <a:lnTo>
                        <a:pt x="6478" y="3729"/>
                      </a:lnTo>
                      <a:cubicBezTo>
                        <a:pt x="6478" y="4146"/>
                        <a:pt x="6823" y="4491"/>
                        <a:pt x="7240" y="4491"/>
                      </a:cubicBezTo>
                      <a:lnTo>
                        <a:pt x="9883" y="4491"/>
                      </a:lnTo>
                      <a:cubicBezTo>
                        <a:pt x="10299" y="4491"/>
                        <a:pt x="10645" y="4146"/>
                        <a:pt x="10645" y="3729"/>
                      </a:cubicBezTo>
                      <a:lnTo>
                        <a:pt x="10645" y="3098"/>
                      </a:lnTo>
                      <a:cubicBezTo>
                        <a:pt x="10633" y="2550"/>
                        <a:pt x="10395" y="1991"/>
                        <a:pt x="9978" y="1598"/>
                      </a:cubicBezTo>
                      <a:cubicBezTo>
                        <a:pt x="9583" y="1225"/>
                        <a:pt x="9077" y="1034"/>
                        <a:pt x="8554" y="1034"/>
                      </a:cubicBezTo>
                      <a:cubicBezTo>
                        <a:pt x="8509" y="1034"/>
                        <a:pt x="8463" y="1035"/>
                        <a:pt x="8418" y="1038"/>
                      </a:cubicBezTo>
                      <a:cubicBezTo>
                        <a:pt x="8013" y="1062"/>
                        <a:pt x="7621" y="1217"/>
                        <a:pt x="7299" y="1467"/>
                      </a:cubicBezTo>
                      <a:cubicBezTo>
                        <a:pt x="7192" y="1121"/>
                        <a:pt x="7001" y="824"/>
                        <a:pt x="6728" y="574"/>
                      </a:cubicBezTo>
                      <a:cubicBezTo>
                        <a:pt x="6323" y="191"/>
                        <a:pt x="5812" y="0"/>
                        <a:pt x="526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87" name="Google Shape;387;p19"/>
                <p:cNvSpPr/>
                <p:nvPr/>
              </p:nvSpPr>
              <p:spPr>
                <a:xfrm>
                  <a:off x="6513864" y="2014012"/>
                  <a:ext cx="113372" cy="113833"/>
                </a:xfrm>
                <a:custGeom>
                  <a:avLst/>
                  <a:gdLst/>
                  <a:ahLst/>
                  <a:cxnLst/>
                  <a:rect l="l" t="t" r="r" b="b"/>
                  <a:pathLst>
                    <a:path w="2704" h="2715" extrusionOk="0">
                      <a:moveTo>
                        <a:pt x="1358" y="215"/>
                      </a:moveTo>
                      <a:cubicBezTo>
                        <a:pt x="1989" y="215"/>
                        <a:pt x="2501" y="727"/>
                        <a:pt x="2501" y="1358"/>
                      </a:cubicBezTo>
                      <a:cubicBezTo>
                        <a:pt x="2501" y="2001"/>
                        <a:pt x="1977" y="2501"/>
                        <a:pt x="1358" y="2501"/>
                      </a:cubicBezTo>
                      <a:cubicBezTo>
                        <a:pt x="727" y="2501"/>
                        <a:pt x="203" y="1977"/>
                        <a:pt x="203" y="1358"/>
                      </a:cubicBezTo>
                      <a:cubicBezTo>
                        <a:pt x="203" y="727"/>
                        <a:pt x="715" y="215"/>
                        <a:pt x="1358" y="215"/>
                      </a:cubicBezTo>
                      <a:close/>
                      <a:moveTo>
                        <a:pt x="1358" y="0"/>
                      </a:moveTo>
                      <a:cubicBezTo>
                        <a:pt x="608" y="0"/>
                        <a:pt x="1" y="608"/>
                        <a:pt x="1" y="1358"/>
                      </a:cubicBezTo>
                      <a:cubicBezTo>
                        <a:pt x="1" y="2096"/>
                        <a:pt x="608" y="2715"/>
                        <a:pt x="1358" y="2715"/>
                      </a:cubicBezTo>
                      <a:cubicBezTo>
                        <a:pt x="2096" y="2715"/>
                        <a:pt x="2704" y="2096"/>
                        <a:pt x="2704" y="1358"/>
                      </a:cubicBezTo>
                      <a:cubicBezTo>
                        <a:pt x="2704" y="608"/>
                        <a:pt x="2096" y="0"/>
                        <a:pt x="135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88" name="Google Shape;388;p19"/>
                <p:cNvSpPr/>
                <p:nvPr/>
              </p:nvSpPr>
              <p:spPr>
                <a:xfrm>
                  <a:off x="6242298" y="2014012"/>
                  <a:ext cx="113875" cy="113833"/>
                </a:xfrm>
                <a:custGeom>
                  <a:avLst/>
                  <a:gdLst/>
                  <a:ahLst/>
                  <a:cxnLst/>
                  <a:rect l="l" t="t" r="r" b="b"/>
                  <a:pathLst>
                    <a:path w="2716" h="2715" extrusionOk="0">
                      <a:moveTo>
                        <a:pt x="1358" y="215"/>
                      </a:moveTo>
                      <a:cubicBezTo>
                        <a:pt x="2001" y="215"/>
                        <a:pt x="2501" y="727"/>
                        <a:pt x="2501" y="1358"/>
                      </a:cubicBezTo>
                      <a:cubicBezTo>
                        <a:pt x="2501" y="2001"/>
                        <a:pt x="1989" y="2501"/>
                        <a:pt x="1358" y="2501"/>
                      </a:cubicBezTo>
                      <a:cubicBezTo>
                        <a:pt x="715" y="2501"/>
                        <a:pt x="215" y="1977"/>
                        <a:pt x="215" y="1358"/>
                      </a:cubicBezTo>
                      <a:cubicBezTo>
                        <a:pt x="215" y="727"/>
                        <a:pt x="727" y="215"/>
                        <a:pt x="1358" y="215"/>
                      </a:cubicBezTo>
                      <a:close/>
                      <a:moveTo>
                        <a:pt x="1358" y="0"/>
                      </a:moveTo>
                      <a:cubicBezTo>
                        <a:pt x="620" y="0"/>
                        <a:pt x="1" y="608"/>
                        <a:pt x="1" y="1358"/>
                      </a:cubicBezTo>
                      <a:cubicBezTo>
                        <a:pt x="1" y="2096"/>
                        <a:pt x="620" y="2715"/>
                        <a:pt x="1358" y="2715"/>
                      </a:cubicBezTo>
                      <a:cubicBezTo>
                        <a:pt x="2108" y="2715"/>
                        <a:pt x="2716" y="2096"/>
                        <a:pt x="2716" y="1358"/>
                      </a:cubicBezTo>
                      <a:cubicBezTo>
                        <a:pt x="2716" y="608"/>
                        <a:pt x="2108" y="0"/>
                        <a:pt x="135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grpSp>
      <p:sp>
        <p:nvSpPr>
          <p:cNvPr id="391" name="Google Shape;391;p19"/>
          <p:cNvSpPr txBox="1"/>
          <p:nvPr/>
        </p:nvSpPr>
        <p:spPr>
          <a:xfrm>
            <a:off x="8520831" y="2136610"/>
            <a:ext cx="2439792" cy="1163679"/>
          </a:xfrm>
          <a:prstGeom prst="rect">
            <a:avLst/>
          </a:prstGeom>
          <a:noFill/>
          <a:ln>
            <a:noFill/>
          </a:ln>
        </p:spPr>
        <p:txBody>
          <a:bodyPr spcFirstLastPara="1" wrap="square" lIns="0" tIns="121900" rIns="0" bIns="121900" anchor="ctr" anchorCtr="0">
            <a:noAutofit/>
          </a:bodyPr>
          <a:lstStyle/>
          <a:p>
            <a:pPr algn="ctr"/>
            <a:r>
              <a:rPr lang="fr-FR" sz="1600" dirty="0">
                <a:solidFill>
                  <a:schemeClr val="dk1"/>
                </a:solidFill>
                <a:latin typeface="Raleway" panose="020B0003030101060003" pitchFamily="34" charset="0"/>
                <a:ea typeface="Fira Sans"/>
                <a:cs typeface="Times New Roman" panose="02020603050405020304" pitchFamily="18" charset="0"/>
                <a:sym typeface="Fira Sans"/>
              </a:rPr>
              <a:t>Acquisition d’une application de gestion par une grande chaine internationale de restaurant</a:t>
            </a:r>
            <a:endParaRPr sz="1600" dirty="0">
              <a:solidFill>
                <a:schemeClr val="dk1"/>
              </a:solidFill>
              <a:latin typeface="Raleway" panose="020B0003030101060003" pitchFamily="34" charset="0"/>
              <a:ea typeface="Fira Sans"/>
              <a:cs typeface="Times New Roman" panose="02020603050405020304" pitchFamily="18" charset="0"/>
              <a:sym typeface="Fira Sans"/>
            </a:endParaRPr>
          </a:p>
        </p:txBody>
      </p:sp>
      <p:grpSp>
        <p:nvGrpSpPr>
          <p:cNvPr id="395" name="Google Shape;395;p19"/>
          <p:cNvGrpSpPr/>
          <p:nvPr/>
        </p:nvGrpSpPr>
        <p:grpSpPr>
          <a:xfrm>
            <a:off x="111898" y="4257668"/>
            <a:ext cx="4886248" cy="2344428"/>
            <a:chOff x="465711" y="3332831"/>
            <a:chExt cx="3331174" cy="1029644"/>
          </a:xfrm>
        </p:grpSpPr>
        <p:cxnSp>
          <p:nvCxnSpPr>
            <p:cNvPr id="396" name="Google Shape;396;p19"/>
            <p:cNvCxnSpPr>
              <a:cxnSpLocks/>
            </p:cNvCxnSpPr>
            <p:nvPr/>
          </p:nvCxnSpPr>
          <p:spPr>
            <a:xfrm flipV="1">
              <a:off x="2930853" y="3332831"/>
              <a:ext cx="866032" cy="413095"/>
            </a:xfrm>
            <a:prstGeom prst="straightConnector1">
              <a:avLst/>
            </a:prstGeom>
            <a:noFill/>
            <a:ln w="28575" cap="flat" cmpd="sng">
              <a:solidFill>
                <a:schemeClr val="accent3"/>
              </a:solidFill>
              <a:prstDash val="solid"/>
              <a:round/>
              <a:headEnd type="none" w="med" len="med"/>
              <a:tailEnd type="none" w="med" len="med"/>
            </a:ln>
          </p:spPr>
        </p:cxnSp>
        <p:grpSp>
          <p:nvGrpSpPr>
            <p:cNvPr id="397" name="Google Shape;397;p19"/>
            <p:cNvGrpSpPr/>
            <p:nvPr/>
          </p:nvGrpSpPr>
          <p:grpSpPr>
            <a:xfrm>
              <a:off x="465711" y="3460809"/>
              <a:ext cx="2530607" cy="901666"/>
              <a:chOff x="465711" y="3460809"/>
              <a:chExt cx="2530607" cy="901666"/>
            </a:xfrm>
          </p:grpSpPr>
          <p:grpSp>
            <p:nvGrpSpPr>
              <p:cNvPr id="398" name="Google Shape;398;p19"/>
              <p:cNvGrpSpPr/>
              <p:nvPr/>
            </p:nvGrpSpPr>
            <p:grpSpPr>
              <a:xfrm>
                <a:off x="465711" y="3460809"/>
                <a:ext cx="2530607" cy="901666"/>
                <a:chOff x="465711" y="3460809"/>
                <a:chExt cx="2530607" cy="901666"/>
              </a:xfrm>
            </p:grpSpPr>
            <p:sp>
              <p:nvSpPr>
                <p:cNvPr id="399" name="Google Shape;399;p19"/>
                <p:cNvSpPr/>
                <p:nvPr/>
              </p:nvSpPr>
              <p:spPr>
                <a:xfrm>
                  <a:off x="916800" y="3460809"/>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400" name="Google Shape;400;p19"/>
                <p:cNvSpPr/>
                <p:nvPr/>
              </p:nvSpPr>
              <p:spPr>
                <a:xfrm>
                  <a:off x="959868" y="3510648"/>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lnTo>
                        <a:pt x="1" y="17443"/>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1" name="Google Shape;401;p19"/>
                <p:cNvSpPr/>
                <p:nvPr/>
              </p:nvSpPr>
              <p:spPr>
                <a:xfrm>
                  <a:off x="465711" y="3460810"/>
                  <a:ext cx="901665" cy="901665"/>
                </a:xfrm>
                <a:custGeom>
                  <a:avLst/>
                  <a:gdLst/>
                  <a:ahLst/>
                  <a:cxnLst/>
                  <a:rect l="l" t="t" r="r" b="b"/>
                  <a:pathLst>
                    <a:path w="19611" h="19611" extrusionOk="0">
                      <a:moveTo>
                        <a:pt x="19610" y="9811"/>
                      </a:moveTo>
                      <a:cubicBezTo>
                        <a:pt x="19610" y="15217"/>
                        <a:pt x="15229" y="19610"/>
                        <a:pt x="9811" y="19610"/>
                      </a:cubicBezTo>
                      <a:cubicBezTo>
                        <a:pt x="4394" y="19610"/>
                        <a:pt x="1" y="15217"/>
                        <a:pt x="1" y="9811"/>
                      </a:cubicBezTo>
                      <a:cubicBezTo>
                        <a:pt x="1" y="4394"/>
                        <a:pt x="4394" y="1"/>
                        <a:pt x="9811" y="1"/>
                      </a:cubicBezTo>
                      <a:cubicBezTo>
                        <a:pt x="15229" y="1"/>
                        <a:pt x="19610" y="4394"/>
                        <a:pt x="19610" y="981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02" name="Google Shape;402;p19"/>
                <p:cNvSpPr/>
                <p:nvPr/>
              </p:nvSpPr>
              <p:spPr>
                <a:xfrm>
                  <a:off x="503504" y="3498602"/>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31"/>
                        <a:pt x="8989" y="17431"/>
                      </a:cubicBezTo>
                      <a:cubicBezTo>
                        <a:pt x="13645" y="17431"/>
                        <a:pt x="17443" y="13645"/>
                        <a:pt x="17443" y="8989"/>
                      </a:cubicBezTo>
                      <a:cubicBezTo>
                        <a:pt x="17443" y="4322"/>
                        <a:pt x="13645" y="536"/>
                        <a:pt x="8989" y="536"/>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nvGrpSpPr>
              <p:cNvPr id="403" name="Google Shape;403;p19"/>
              <p:cNvGrpSpPr/>
              <p:nvPr/>
            </p:nvGrpSpPr>
            <p:grpSpPr>
              <a:xfrm>
                <a:off x="638742" y="3831554"/>
                <a:ext cx="555089" cy="160416"/>
                <a:chOff x="698711" y="3819114"/>
                <a:chExt cx="506191" cy="146285"/>
              </a:xfrm>
            </p:grpSpPr>
            <p:sp>
              <p:nvSpPr>
                <p:cNvPr id="404" name="Google Shape;404;p19"/>
                <p:cNvSpPr/>
                <p:nvPr/>
              </p:nvSpPr>
              <p:spPr>
                <a:xfrm>
                  <a:off x="698711" y="3819114"/>
                  <a:ext cx="506191" cy="146285"/>
                </a:xfrm>
                <a:custGeom>
                  <a:avLst/>
                  <a:gdLst/>
                  <a:ahLst/>
                  <a:cxnLst/>
                  <a:rect l="l" t="t" r="r" b="b"/>
                  <a:pathLst>
                    <a:path w="12073" h="3489" extrusionOk="0">
                      <a:moveTo>
                        <a:pt x="10323" y="203"/>
                      </a:moveTo>
                      <a:cubicBezTo>
                        <a:pt x="11168" y="203"/>
                        <a:pt x="11871" y="893"/>
                        <a:pt x="11871" y="1750"/>
                      </a:cubicBezTo>
                      <a:cubicBezTo>
                        <a:pt x="11882" y="2596"/>
                        <a:pt x="11180" y="3298"/>
                        <a:pt x="10335" y="3298"/>
                      </a:cubicBezTo>
                      <a:lnTo>
                        <a:pt x="1750" y="3298"/>
                      </a:lnTo>
                      <a:cubicBezTo>
                        <a:pt x="893" y="3298"/>
                        <a:pt x="202" y="2596"/>
                        <a:pt x="202" y="1750"/>
                      </a:cubicBezTo>
                      <a:cubicBezTo>
                        <a:pt x="202" y="893"/>
                        <a:pt x="893" y="203"/>
                        <a:pt x="1750" y="203"/>
                      </a:cubicBezTo>
                      <a:close/>
                      <a:moveTo>
                        <a:pt x="1750" y="0"/>
                      </a:moveTo>
                      <a:cubicBezTo>
                        <a:pt x="774" y="0"/>
                        <a:pt x="0" y="798"/>
                        <a:pt x="0" y="1750"/>
                      </a:cubicBezTo>
                      <a:cubicBezTo>
                        <a:pt x="0" y="2715"/>
                        <a:pt x="798" y="3489"/>
                        <a:pt x="1750" y="3489"/>
                      </a:cubicBezTo>
                      <a:lnTo>
                        <a:pt x="10323" y="3489"/>
                      </a:lnTo>
                      <a:cubicBezTo>
                        <a:pt x="11287" y="3489"/>
                        <a:pt x="12061" y="2703"/>
                        <a:pt x="12061" y="1750"/>
                      </a:cubicBezTo>
                      <a:cubicBezTo>
                        <a:pt x="12073" y="774"/>
                        <a:pt x="11299" y="0"/>
                        <a:pt x="1033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5" name="Google Shape;405;p19"/>
                <p:cNvSpPr/>
                <p:nvPr/>
              </p:nvSpPr>
              <p:spPr>
                <a:xfrm>
                  <a:off x="904869" y="3845570"/>
                  <a:ext cx="93373" cy="93373"/>
                </a:xfrm>
                <a:custGeom>
                  <a:avLst/>
                  <a:gdLst/>
                  <a:ahLst/>
                  <a:cxnLst/>
                  <a:rect l="l" t="t" r="r" b="b"/>
                  <a:pathLst>
                    <a:path w="2227" h="2227" extrusionOk="0">
                      <a:moveTo>
                        <a:pt x="1119" y="0"/>
                      </a:moveTo>
                      <a:cubicBezTo>
                        <a:pt x="1060" y="0"/>
                        <a:pt x="1012" y="36"/>
                        <a:pt x="1012" y="107"/>
                      </a:cubicBezTo>
                      <a:lnTo>
                        <a:pt x="1012" y="858"/>
                      </a:lnTo>
                      <a:lnTo>
                        <a:pt x="477" y="322"/>
                      </a:lnTo>
                      <a:cubicBezTo>
                        <a:pt x="453" y="304"/>
                        <a:pt x="426" y="295"/>
                        <a:pt x="399" y="295"/>
                      </a:cubicBezTo>
                      <a:cubicBezTo>
                        <a:pt x="372" y="295"/>
                        <a:pt x="346" y="304"/>
                        <a:pt x="322" y="322"/>
                      </a:cubicBezTo>
                      <a:cubicBezTo>
                        <a:pt x="286" y="369"/>
                        <a:pt x="286" y="429"/>
                        <a:pt x="322" y="477"/>
                      </a:cubicBezTo>
                      <a:lnTo>
                        <a:pt x="858" y="1012"/>
                      </a:lnTo>
                      <a:lnTo>
                        <a:pt x="107" y="1012"/>
                      </a:lnTo>
                      <a:cubicBezTo>
                        <a:pt x="48" y="1012"/>
                        <a:pt x="0" y="1060"/>
                        <a:pt x="0" y="1119"/>
                      </a:cubicBezTo>
                      <a:cubicBezTo>
                        <a:pt x="0" y="1179"/>
                        <a:pt x="48" y="1215"/>
                        <a:pt x="107" y="1215"/>
                      </a:cubicBezTo>
                      <a:lnTo>
                        <a:pt x="858" y="1215"/>
                      </a:lnTo>
                      <a:lnTo>
                        <a:pt x="322" y="1750"/>
                      </a:lnTo>
                      <a:cubicBezTo>
                        <a:pt x="286" y="1798"/>
                        <a:pt x="286" y="1858"/>
                        <a:pt x="322" y="1905"/>
                      </a:cubicBezTo>
                      <a:cubicBezTo>
                        <a:pt x="346" y="1917"/>
                        <a:pt x="369" y="1929"/>
                        <a:pt x="405" y="1929"/>
                      </a:cubicBezTo>
                      <a:cubicBezTo>
                        <a:pt x="429" y="1929"/>
                        <a:pt x="441" y="1917"/>
                        <a:pt x="477" y="1905"/>
                      </a:cubicBezTo>
                      <a:lnTo>
                        <a:pt x="1012" y="1369"/>
                      </a:lnTo>
                      <a:lnTo>
                        <a:pt x="1012" y="2131"/>
                      </a:lnTo>
                      <a:cubicBezTo>
                        <a:pt x="1012" y="2191"/>
                        <a:pt x="1060" y="2227"/>
                        <a:pt x="1119" y="2227"/>
                      </a:cubicBezTo>
                      <a:cubicBezTo>
                        <a:pt x="1179" y="2227"/>
                        <a:pt x="1215" y="2191"/>
                        <a:pt x="1215" y="2131"/>
                      </a:cubicBezTo>
                      <a:lnTo>
                        <a:pt x="1215" y="1369"/>
                      </a:lnTo>
                      <a:lnTo>
                        <a:pt x="1751" y="1905"/>
                      </a:lnTo>
                      <a:cubicBezTo>
                        <a:pt x="1774" y="1917"/>
                        <a:pt x="1798" y="1929"/>
                        <a:pt x="1834" y="1929"/>
                      </a:cubicBezTo>
                      <a:cubicBezTo>
                        <a:pt x="1858" y="1929"/>
                        <a:pt x="1870" y="1917"/>
                        <a:pt x="1905" y="1905"/>
                      </a:cubicBezTo>
                      <a:cubicBezTo>
                        <a:pt x="1953" y="1858"/>
                        <a:pt x="1953" y="1798"/>
                        <a:pt x="1905" y="1750"/>
                      </a:cubicBezTo>
                      <a:lnTo>
                        <a:pt x="1370" y="1215"/>
                      </a:lnTo>
                      <a:lnTo>
                        <a:pt x="2132" y="1215"/>
                      </a:lnTo>
                      <a:cubicBezTo>
                        <a:pt x="2191" y="1215"/>
                        <a:pt x="2227" y="1179"/>
                        <a:pt x="2227" y="1119"/>
                      </a:cubicBezTo>
                      <a:cubicBezTo>
                        <a:pt x="2227" y="1060"/>
                        <a:pt x="2191" y="1012"/>
                        <a:pt x="2132" y="1012"/>
                      </a:cubicBezTo>
                      <a:lnTo>
                        <a:pt x="1370" y="1012"/>
                      </a:lnTo>
                      <a:lnTo>
                        <a:pt x="1905" y="477"/>
                      </a:lnTo>
                      <a:cubicBezTo>
                        <a:pt x="1953" y="429"/>
                        <a:pt x="1953" y="369"/>
                        <a:pt x="1905" y="322"/>
                      </a:cubicBezTo>
                      <a:cubicBezTo>
                        <a:pt x="1881" y="304"/>
                        <a:pt x="1855" y="295"/>
                        <a:pt x="1828" y="295"/>
                      </a:cubicBezTo>
                      <a:cubicBezTo>
                        <a:pt x="1801" y="295"/>
                        <a:pt x="1774" y="304"/>
                        <a:pt x="1751" y="322"/>
                      </a:cubicBezTo>
                      <a:lnTo>
                        <a:pt x="1215" y="858"/>
                      </a:lnTo>
                      <a:lnTo>
                        <a:pt x="1215" y="107"/>
                      </a:lnTo>
                      <a:cubicBezTo>
                        <a:pt x="1215" y="48"/>
                        <a:pt x="1179" y="0"/>
                        <a:pt x="111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6" name="Google Shape;406;p19"/>
                <p:cNvSpPr/>
                <p:nvPr/>
              </p:nvSpPr>
              <p:spPr>
                <a:xfrm>
                  <a:off x="774558" y="3845570"/>
                  <a:ext cx="93414" cy="93373"/>
                </a:xfrm>
                <a:custGeom>
                  <a:avLst/>
                  <a:gdLst/>
                  <a:ahLst/>
                  <a:cxnLst/>
                  <a:rect l="l" t="t" r="r" b="b"/>
                  <a:pathLst>
                    <a:path w="2228" h="2227" extrusionOk="0">
                      <a:moveTo>
                        <a:pt x="1108" y="0"/>
                      </a:moveTo>
                      <a:cubicBezTo>
                        <a:pt x="1049" y="0"/>
                        <a:pt x="1013" y="36"/>
                        <a:pt x="1013" y="107"/>
                      </a:cubicBezTo>
                      <a:lnTo>
                        <a:pt x="1013" y="858"/>
                      </a:lnTo>
                      <a:lnTo>
                        <a:pt x="477" y="322"/>
                      </a:lnTo>
                      <a:cubicBezTo>
                        <a:pt x="453" y="304"/>
                        <a:pt x="426" y="295"/>
                        <a:pt x="400" y="295"/>
                      </a:cubicBezTo>
                      <a:cubicBezTo>
                        <a:pt x="373" y="295"/>
                        <a:pt x="346" y="304"/>
                        <a:pt x="322" y="322"/>
                      </a:cubicBezTo>
                      <a:cubicBezTo>
                        <a:pt x="275" y="369"/>
                        <a:pt x="275" y="429"/>
                        <a:pt x="322" y="477"/>
                      </a:cubicBezTo>
                      <a:lnTo>
                        <a:pt x="858" y="1012"/>
                      </a:lnTo>
                      <a:lnTo>
                        <a:pt x="96" y="1012"/>
                      </a:lnTo>
                      <a:cubicBezTo>
                        <a:pt x="36" y="1012"/>
                        <a:pt x="1" y="1060"/>
                        <a:pt x="1" y="1119"/>
                      </a:cubicBezTo>
                      <a:cubicBezTo>
                        <a:pt x="1" y="1179"/>
                        <a:pt x="36" y="1215"/>
                        <a:pt x="96" y="1215"/>
                      </a:cubicBezTo>
                      <a:lnTo>
                        <a:pt x="858" y="1215"/>
                      </a:lnTo>
                      <a:lnTo>
                        <a:pt x="322" y="1750"/>
                      </a:lnTo>
                      <a:cubicBezTo>
                        <a:pt x="275" y="1798"/>
                        <a:pt x="275" y="1858"/>
                        <a:pt x="322" y="1905"/>
                      </a:cubicBezTo>
                      <a:cubicBezTo>
                        <a:pt x="334" y="1917"/>
                        <a:pt x="370" y="1929"/>
                        <a:pt x="394" y="1929"/>
                      </a:cubicBezTo>
                      <a:cubicBezTo>
                        <a:pt x="429" y="1929"/>
                        <a:pt x="441" y="1917"/>
                        <a:pt x="477" y="1905"/>
                      </a:cubicBezTo>
                      <a:lnTo>
                        <a:pt x="1013" y="1369"/>
                      </a:lnTo>
                      <a:lnTo>
                        <a:pt x="1013" y="2131"/>
                      </a:lnTo>
                      <a:cubicBezTo>
                        <a:pt x="1013" y="2191"/>
                        <a:pt x="1049" y="2227"/>
                        <a:pt x="1108" y="2227"/>
                      </a:cubicBezTo>
                      <a:cubicBezTo>
                        <a:pt x="1168" y="2227"/>
                        <a:pt x="1215" y="2191"/>
                        <a:pt x="1215" y="2131"/>
                      </a:cubicBezTo>
                      <a:lnTo>
                        <a:pt x="1215" y="1369"/>
                      </a:lnTo>
                      <a:lnTo>
                        <a:pt x="1751" y="1905"/>
                      </a:lnTo>
                      <a:cubicBezTo>
                        <a:pt x="1763" y="1917"/>
                        <a:pt x="1799" y="1929"/>
                        <a:pt x="1822" y="1929"/>
                      </a:cubicBezTo>
                      <a:cubicBezTo>
                        <a:pt x="1858" y="1929"/>
                        <a:pt x="1870" y="1917"/>
                        <a:pt x="1906" y="1905"/>
                      </a:cubicBezTo>
                      <a:cubicBezTo>
                        <a:pt x="1941" y="1858"/>
                        <a:pt x="1941" y="1798"/>
                        <a:pt x="1906" y="1750"/>
                      </a:cubicBezTo>
                      <a:lnTo>
                        <a:pt x="1370" y="1215"/>
                      </a:lnTo>
                      <a:lnTo>
                        <a:pt x="2120" y="1215"/>
                      </a:lnTo>
                      <a:cubicBezTo>
                        <a:pt x="2180" y="1215"/>
                        <a:pt x="2227" y="1179"/>
                        <a:pt x="2227" y="1119"/>
                      </a:cubicBezTo>
                      <a:cubicBezTo>
                        <a:pt x="2215" y="1060"/>
                        <a:pt x="2168" y="1012"/>
                        <a:pt x="2120" y="1012"/>
                      </a:cubicBezTo>
                      <a:lnTo>
                        <a:pt x="1370" y="1012"/>
                      </a:lnTo>
                      <a:lnTo>
                        <a:pt x="1906" y="477"/>
                      </a:lnTo>
                      <a:cubicBezTo>
                        <a:pt x="1941" y="429"/>
                        <a:pt x="1941" y="369"/>
                        <a:pt x="1906" y="322"/>
                      </a:cubicBezTo>
                      <a:cubicBezTo>
                        <a:pt x="1882" y="304"/>
                        <a:pt x="1855" y="295"/>
                        <a:pt x="1828" y="295"/>
                      </a:cubicBezTo>
                      <a:cubicBezTo>
                        <a:pt x="1802" y="295"/>
                        <a:pt x="1775" y="304"/>
                        <a:pt x="1751" y="322"/>
                      </a:cubicBezTo>
                      <a:lnTo>
                        <a:pt x="1215" y="858"/>
                      </a:lnTo>
                      <a:lnTo>
                        <a:pt x="1215" y="107"/>
                      </a:lnTo>
                      <a:cubicBezTo>
                        <a:pt x="1215" y="48"/>
                        <a:pt x="1168" y="0"/>
                        <a:pt x="110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7" name="Google Shape;407;p19"/>
                <p:cNvSpPr/>
                <p:nvPr/>
              </p:nvSpPr>
              <p:spPr>
                <a:xfrm>
                  <a:off x="1035642" y="3845570"/>
                  <a:ext cx="93918" cy="93373"/>
                </a:xfrm>
                <a:custGeom>
                  <a:avLst/>
                  <a:gdLst/>
                  <a:ahLst/>
                  <a:cxnLst/>
                  <a:rect l="l" t="t" r="r" b="b"/>
                  <a:pathLst>
                    <a:path w="2240" h="2227" extrusionOk="0">
                      <a:moveTo>
                        <a:pt x="1120" y="0"/>
                      </a:moveTo>
                      <a:cubicBezTo>
                        <a:pt x="1060" y="0"/>
                        <a:pt x="1013" y="36"/>
                        <a:pt x="1013" y="107"/>
                      </a:cubicBezTo>
                      <a:lnTo>
                        <a:pt x="1013" y="858"/>
                      </a:lnTo>
                      <a:lnTo>
                        <a:pt x="477" y="322"/>
                      </a:lnTo>
                      <a:cubicBezTo>
                        <a:pt x="459" y="304"/>
                        <a:pt x="435" y="295"/>
                        <a:pt x="410" y="295"/>
                      </a:cubicBezTo>
                      <a:cubicBezTo>
                        <a:pt x="385" y="295"/>
                        <a:pt x="358" y="304"/>
                        <a:pt x="334" y="322"/>
                      </a:cubicBezTo>
                      <a:cubicBezTo>
                        <a:pt x="286" y="369"/>
                        <a:pt x="286" y="429"/>
                        <a:pt x="334" y="477"/>
                      </a:cubicBezTo>
                      <a:lnTo>
                        <a:pt x="870" y="1012"/>
                      </a:lnTo>
                      <a:lnTo>
                        <a:pt x="108" y="1012"/>
                      </a:lnTo>
                      <a:cubicBezTo>
                        <a:pt x="48" y="1012"/>
                        <a:pt x="1" y="1060"/>
                        <a:pt x="1" y="1119"/>
                      </a:cubicBezTo>
                      <a:cubicBezTo>
                        <a:pt x="1" y="1179"/>
                        <a:pt x="48" y="1215"/>
                        <a:pt x="108" y="1215"/>
                      </a:cubicBezTo>
                      <a:lnTo>
                        <a:pt x="870" y="1215"/>
                      </a:lnTo>
                      <a:lnTo>
                        <a:pt x="334" y="1750"/>
                      </a:lnTo>
                      <a:cubicBezTo>
                        <a:pt x="286" y="1798"/>
                        <a:pt x="286" y="1858"/>
                        <a:pt x="334" y="1905"/>
                      </a:cubicBezTo>
                      <a:cubicBezTo>
                        <a:pt x="346" y="1917"/>
                        <a:pt x="382" y="1929"/>
                        <a:pt x="406" y="1929"/>
                      </a:cubicBezTo>
                      <a:cubicBezTo>
                        <a:pt x="441" y="1929"/>
                        <a:pt x="453" y="1917"/>
                        <a:pt x="477" y="1905"/>
                      </a:cubicBezTo>
                      <a:lnTo>
                        <a:pt x="1013" y="1369"/>
                      </a:lnTo>
                      <a:lnTo>
                        <a:pt x="1013" y="2131"/>
                      </a:lnTo>
                      <a:cubicBezTo>
                        <a:pt x="1013" y="2191"/>
                        <a:pt x="1060" y="2227"/>
                        <a:pt x="1120" y="2227"/>
                      </a:cubicBezTo>
                      <a:cubicBezTo>
                        <a:pt x="1179" y="2227"/>
                        <a:pt x="1227" y="2191"/>
                        <a:pt x="1227" y="2131"/>
                      </a:cubicBezTo>
                      <a:lnTo>
                        <a:pt x="1227" y="1369"/>
                      </a:lnTo>
                      <a:lnTo>
                        <a:pt x="1763" y="1905"/>
                      </a:lnTo>
                      <a:cubicBezTo>
                        <a:pt x="1775" y="1917"/>
                        <a:pt x="1810" y="1929"/>
                        <a:pt x="1834" y="1929"/>
                      </a:cubicBezTo>
                      <a:cubicBezTo>
                        <a:pt x="1870" y="1929"/>
                        <a:pt x="1882" y="1917"/>
                        <a:pt x="1906" y="1905"/>
                      </a:cubicBezTo>
                      <a:cubicBezTo>
                        <a:pt x="1953" y="1858"/>
                        <a:pt x="1953" y="1798"/>
                        <a:pt x="1906" y="1750"/>
                      </a:cubicBezTo>
                      <a:lnTo>
                        <a:pt x="1370" y="1215"/>
                      </a:lnTo>
                      <a:lnTo>
                        <a:pt x="2132" y="1215"/>
                      </a:lnTo>
                      <a:cubicBezTo>
                        <a:pt x="2191" y="1215"/>
                        <a:pt x="2239" y="1179"/>
                        <a:pt x="2239" y="1119"/>
                      </a:cubicBezTo>
                      <a:cubicBezTo>
                        <a:pt x="2239" y="1060"/>
                        <a:pt x="2191" y="1012"/>
                        <a:pt x="2132" y="1012"/>
                      </a:cubicBezTo>
                      <a:lnTo>
                        <a:pt x="1370" y="1012"/>
                      </a:lnTo>
                      <a:lnTo>
                        <a:pt x="1906" y="477"/>
                      </a:lnTo>
                      <a:cubicBezTo>
                        <a:pt x="1953" y="429"/>
                        <a:pt x="1953" y="369"/>
                        <a:pt x="1906" y="322"/>
                      </a:cubicBezTo>
                      <a:cubicBezTo>
                        <a:pt x="1888" y="304"/>
                        <a:pt x="1864" y="295"/>
                        <a:pt x="1839" y="295"/>
                      </a:cubicBezTo>
                      <a:cubicBezTo>
                        <a:pt x="1813" y="295"/>
                        <a:pt x="1787" y="304"/>
                        <a:pt x="1763" y="322"/>
                      </a:cubicBezTo>
                      <a:lnTo>
                        <a:pt x="1227" y="858"/>
                      </a:lnTo>
                      <a:lnTo>
                        <a:pt x="1227" y="107"/>
                      </a:lnTo>
                      <a:cubicBezTo>
                        <a:pt x="1227" y="48"/>
                        <a:pt x="1179" y="0"/>
                        <a:pt x="112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grpSp>
      <p:grpSp>
        <p:nvGrpSpPr>
          <p:cNvPr id="408" name="Google Shape;408;p19"/>
          <p:cNvGrpSpPr/>
          <p:nvPr/>
        </p:nvGrpSpPr>
        <p:grpSpPr>
          <a:xfrm>
            <a:off x="620949" y="2037967"/>
            <a:ext cx="4489657" cy="1203933"/>
            <a:chOff x="465711" y="1528475"/>
            <a:chExt cx="3367243" cy="902950"/>
          </a:xfrm>
        </p:grpSpPr>
        <p:cxnSp>
          <p:nvCxnSpPr>
            <p:cNvPr id="409" name="Google Shape;409;p19"/>
            <p:cNvCxnSpPr/>
            <p:nvPr/>
          </p:nvCxnSpPr>
          <p:spPr>
            <a:xfrm>
              <a:off x="2930854" y="1990725"/>
              <a:ext cx="902100" cy="440700"/>
            </a:xfrm>
            <a:prstGeom prst="straightConnector1">
              <a:avLst/>
            </a:prstGeom>
            <a:noFill/>
            <a:ln w="28575" cap="flat" cmpd="sng">
              <a:solidFill>
                <a:schemeClr val="accent2"/>
              </a:solidFill>
              <a:prstDash val="solid"/>
              <a:round/>
              <a:headEnd type="none" w="med" len="med"/>
              <a:tailEnd type="none" w="med" len="med"/>
            </a:ln>
          </p:spPr>
        </p:cxnSp>
        <p:grpSp>
          <p:nvGrpSpPr>
            <p:cNvPr id="410" name="Google Shape;410;p19"/>
            <p:cNvGrpSpPr/>
            <p:nvPr/>
          </p:nvGrpSpPr>
          <p:grpSpPr>
            <a:xfrm>
              <a:off x="465711" y="1528475"/>
              <a:ext cx="2530606" cy="901665"/>
              <a:chOff x="465711" y="1528475"/>
              <a:chExt cx="2530606" cy="901665"/>
            </a:xfrm>
          </p:grpSpPr>
          <p:grpSp>
            <p:nvGrpSpPr>
              <p:cNvPr id="411" name="Google Shape;411;p19"/>
              <p:cNvGrpSpPr/>
              <p:nvPr/>
            </p:nvGrpSpPr>
            <p:grpSpPr>
              <a:xfrm>
                <a:off x="465711" y="1528475"/>
                <a:ext cx="2530606" cy="901665"/>
                <a:chOff x="465711" y="1528475"/>
                <a:chExt cx="2530606" cy="901665"/>
              </a:xfrm>
            </p:grpSpPr>
            <p:sp>
              <p:nvSpPr>
                <p:cNvPr id="412" name="Google Shape;412;p19"/>
                <p:cNvSpPr/>
                <p:nvPr/>
              </p:nvSpPr>
              <p:spPr>
                <a:xfrm>
                  <a:off x="916800" y="1528475"/>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13" name="Google Shape;413;p19"/>
                <p:cNvSpPr/>
                <p:nvPr/>
              </p:nvSpPr>
              <p:spPr>
                <a:xfrm>
                  <a:off x="959868" y="1578313"/>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14" name="Google Shape;414;p19"/>
                <p:cNvSpPr/>
                <p:nvPr/>
              </p:nvSpPr>
              <p:spPr>
                <a:xfrm>
                  <a:off x="465711" y="1528476"/>
                  <a:ext cx="901665" cy="901665"/>
                </a:xfrm>
                <a:custGeom>
                  <a:avLst/>
                  <a:gdLst/>
                  <a:ahLst/>
                  <a:cxnLst/>
                  <a:rect l="l" t="t" r="r" b="b"/>
                  <a:pathLst>
                    <a:path w="19611" h="19611" extrusionOk="0">
                      <a:moveTo>
                        <a:pt x="19610" y="9800"/>
                      </a:moveTo>
                      <a:cubicBezTo>
                        <a:pt x="19610" y="15217"/>
                        <a:pt x="15229" y="19610"/>
                        <a:pt x="9811" y="19610"/>
                      </a:cubicBezTo>
                      <a:cubicBezTo>
                        <a:pt x="4394" y="19610"/>
                        <a:pt x="1" y="15217"/>
                        <a:pt x="1" y="9800"/>
                      </a:cubicBezTo>
                      <a:cubicBezTo>
                        <a:pt x="1" y="4394"/>
                        <a:pt x="4394" y="1"/>
                        <a:pt x="9811" y="1"/>
                      </a:cubicBezTo>
                      <a:cubicBezTo>
                        <a:pt x="15229" y="1"/>
                        <a:pt x="19610" y="4394"/>
                        <a:pt x="19610" y="980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15" name="Google Shape;415;p19"/>
                <p:cNvSpPr/>
                <p:nvPr/>
              </p:nvSpPr>
              <p:spPr>
                <a:xfrm>
                  <a:off x="503504" y="1566268"/>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43"/>
                        <a:pt x="8989" y="17443"/>
                      </a:cubicBezTo>
                      <a:cubicBezTo>
                        <a:pt x="13645" y="17443"/>
                        <a:pt x="17443" y="13645"/>
                        <a:pt x="17443" y="8989"/>
                      </a:cubicBezTo>
                      <a:cubicBezTo>
                        <a:pt x="17443" y="4322"/>
                        <a:pt x="13645" y="536"/>
                        <a:pt x="8989" y="536"/>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nvGrpSpPr>
              <p:cNvPr id="416" name="Google Shape;416;p19"/>
              <p:cNvGrpSpPr/>
              <p:nvPr/>
            </p:nvGrpSpPr>
            <p:grpSpPr>
              <a:xfrm>
                <a:off x="654052" y="1773227"/>
                <a:ext cx="521203" cy="412282"/>
                <a:chOff x="712673" y="1942106"/>
                <a:chExt cx="475290" cy="375964"/>
              </a:xfrm>
            </p:grpSpPr>
            <p:sp>
              <p:nvSpPr>
                <p:cNvPr id="417" name="Google Shape;417;p19"/>
                <p:cNvSpPr/>
                <p:nvPr/>
              </p:nvSpPr>
              <p:spPr>
                <a:xfrm>
                  <a:off x="888392" y="2190233"/>
                  <a:ext cx="127334" cy="127837"/>
                </a:xfrm>
                <a:custGeom>
                  <a:avLst/>
                  <a:gdLst/>
                  <a:ahLst/>
                  <a:cxnLst/>
                  <a:rect l="l" t="t" r="r" b="b"/>
                  <a:pathLst>
                    <a:path w="3037" h="3049" extrusionOk="0">
                      <a:moveTo>
                        <a:pt x="1548" y="869"/>
                      </a:moveTo>
                      <a:cubicBezTo>
                        <a:pt x="1584" y="881"/>
                        <a:pt x="1596" y="881"/>
                        <a:pt x="1608" y="881"/>
                      </a:cubicBezTo>
                      <a:cubicBezTo>
                        <a:pt x="1929" y="929"/>
                        <a:pt x="2167" y="1203"/>
                        <a:pt x="2167" y="1512"/>
                      </a:cubicBezTo>
                      <a:cubicBezTo>
                        <a:pt x="2167" y="1715"/>
                        <a:pt x="2048" y="1929"/>
                        <a:pt x="1846" y="2048"/>
                      </a:cubicBezTo>
                      <a:cubicBezTo>
                        <a:pt x="1727" y="2120"/>
                        <a:pt x="1632" y="2155"/>
                        <a:pt x="1524" y="2155"/>
                      </a:cubicBezTo>
                      <a:cubicBezTo>
                        <a:pt x="1167" y="2155"/>
                        <a:pt x="881" y="1869"/>
                        <a:pt x="881" y="1512"/>
                      </a:cubicBezTo>
                      <a:cubicBezTo>
                        <a:pt x="881" y="1155"/>
                        <a:pt x="1167" y="869"/>
                        <a:pt x="1524" y="869"/>
                      </a:cubicBezTo>
                      <a:close/>
                      <a:moveTo>
                        <a:pt x="1524" y="667"/>
                      </a:moveTo>
                      <a:cubicBezTo>
                        <a:pt x="1048" y="667"/>
                        <a:pt x="679" y="1048"/>
                        <a:pt x="679" y="1512"/>
                      </a:cubicBezTo>
                      <a:cubicBezTo>
                        <a:pt x="679" y="1989"/>
                        <a:pt x="1060" y="2358"/>
                        <a:pt x="1524" y="2358"/>
                      </a:cubicBezTo>
                      <a:cubicBezTo>
                        <a:pt x="1655" y="2358"/>
                        <a:pt x="1810" y="2322"/>
                        <a:pt x="1965" y="2203"/>
                      </a:cubicBezTo>
                      <a:cubicBezTo>
                        <a:pt x="2227" y="2048"/>
                        <a:pt x="2370" y="1786"/>
                        <a:pt x="2370" y="1500"/>
                      </a:cubicBezTo>
                      <a:cubicBezTo>
                        <a:pt x="2370" y="1084"/>
                        <a:pt x="2060" y="738"/>
                        <a:pt x="1643" y="679"/>
                      </a:cubicBezTo>
                      <a:lnTo>
                        <a:pt x="1608" y="679"/>
                      </a:lnTo>
                      <a:cubicBezTo>
                        <a:pt x="1584" y="679"/>
                        <a:pt x="1548" y="667"/>
                        <a:pt x="1524" y="667"/>
                      </a:cubicBezTo>
                      <a:close/>
                      <a:moveTo>
                        <a:pt x="1524" y="191"/>
                      </a:moveTo>
                      <a:lnTo>
                        <a:pt x="1548" y="203"/>
                      </a:lnTo>
                      <a:cubicBezTo>
                        <a:pt x="1679" y="203"/>
                        <a:pt x="1798" y="226"/>
                        <a:pt x="1941" y="274"/>
                      </a:cubicBezTo>
                      <a:cubicBezTo>
                        <a:pt x="2001" y="310"/>
                        <a:pt x="2072" y="334"/>
                        <a:pt x="2132" y="369"/>
                      </a:cubicBezTo>
                      <a:cubicBezTo>
                        <a:pt x="2251" y="441"/>
                        <a:pt x="2358" y="512"/>
                        <a:pt x="2429" y="596"/>
                      </a:cubicBezTo>
                      <a:cubicBezTo>
                        <a:pt x="2489" y="655"/>
                        <a:pt x="2548" y="715"/>
                        <a:pt x="2596" y="786"/>
                      </a:cubicBezTo>
                      <a:cubicBezTo>
                        <a:pt x="2679" y="929"/>
                        <a:pt x="2763" y="1096"/>
                        <a:pt x="2786" y="1262"/>
                      </a:cubicBezTo>
                      <a:cubicBezTo>
                        <a:pt x="2798" y="1346"/>
                        <a:pt x="2822" y="1441"/>
                        <a:pt x="2822" y="1524"/>
                      </a:cubicBezTo>
                      <a:cubicBezTo>
                        <a:pt x="2822" y="1631"/>
                        <a:pt x="2798" y="1739"/>
                        <a:pt x="2775" y="1869"/>
                      </a:cubicBezTo>
                      <a:cubicBezTo>
                        <a:pt x="2763" y="1953"/>
                        <a:pt x="2715" y="2048"/>
                        <a:pt x="2667" y="2131"/>
                      </a:cubicBezTo>
                      <a:cubicBezTo>
                        <a:pt x="2441" y="2560"/>
                        <a:pt x="2013" y="2822"/>
                        <a:pt x="1548" y="2834"/>
                      </a:cubicBezTo>
                      <a:lnTo>
                        <a:pt x="1501" y="2834"/>
                      </a:lnTo>
                      <a:cubicBezTo>
                        <a:pt x="774" y="2834"/>
                        <a:pt x="179" y="2239"/>
                        <a:pt x="179" y="1512"/>
                      </a:cubicBezTo>
                      <a:cubicBezTo>
                        <a:pt x="179" y="786"/>
                        <a:pt x="774" y="191"/>
                        <a:pt x="1524" y="191"/>
                      </a:cubicBezTo>
                      <a:close/>
                      <a:moveTo>
                        <a:pt x="1524" y="0"/>
                      </a:moveTo>
                      <a:cubicBezTo>
                        <a:pt x="691" y="0"/>
                        <a:pt x="0" y="679"/>
                        <a:pt x="0" y="1512"/>
                      </a:cubicBezTo>
                      <a:cubicBezTo>
                        <a:pt x="0" y="2346"/>
                        <a:pt x="691" y="3024"/>
                        <a:pt x="1524" y="3024"/>
                      </a:cubicBezTo>
                      <a:cubicBezTo>
                        <a:pt x="1536" y="3024"/>
                        <a:pt x="1548" y="3024"/>
                        <a:pt x="1584" y="3048"/>
                      </a:cubicBezTo>
                      <a:cubicBezTo>
                        <a:pt x="2120" y="3024"/>
                        <a:pt x="2608" y="2715"/>
                        <a:pt x="2858" y="2239"/>
                      </a:cubicBezTo>
                      <a:cubicBezTo>
                        <a:pt x="2906" y="2131"/>
                        <a:pt x="2953" y="2036"/>
                        <a:pt x="2977" y="1929"/>
                      </a:cubicBezTo>
                      <a:cubicBezTo>
                        <a:pt x="3025" y="1786"/>
                        <a:pt x="3036" y="1643"/>
                        <a:pt x="3036" y="1524"/>
                      </a:cubicBezTo>
                      <a:cubicBezTo>
                        <a:pt x="3036" y="1417"/>
                        <a:pt x="3025" y="1322"/>
                        <a:pt x="3013" y="1215"/>
                      </a:cubicBezTo>
                      <a:cubicBezTo>
                        <a:pt x="2977" y="1024"/>
                        <a:pt x="2906" y="834"/>
                        <a:pt x="2786" y="667"/>
                      </a:cubicBezTo>
                      <a:cubicBezTo>
                        <a:pt x="2727" y="596"/>
                        <a:pt x="2667" y="512"/>
                        <a:pt x="2596" y="441"/>
                      </a:cubicBezTo>
                      <a:cubicBezTo>
                        <a:pt x="2501" y="357"/>
                        <a:pt x="2382" y="262"/>
                        <a:pt x="2251" y="191"/>
                      </a:cubicBezTo>
                      <a:cubicBezTo>
                        <a:pt x="2179" y="143"/>
                        <a:pt x="2108" y="119"/>
                        <a:pt x="2024" y="84"/>
                      </a:cubicBezTo>
                      <a:cubicBezTo>
                        <a:pt x="1882" y="24"/>
                        <a:pt x="1727" y="0"/>
                        <a:pt x="1572"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18" name="Google Shape;418;p19"/>
                <p:cNvSpPr/>
                <p:nvPr/>
              </p:nvSpPr>
              <p:spPr>
                <a:xfrm>
                  <a:off x="712673" y="1942106"/>
                  <a:ext cx="475290" cy="135845"/>
                </a:xfrm>
                <a:custGeom>
                  <a:avLst/>
                  <a:gdLst/>
                  <a:ahLst/>
                  <a:cxnLst/>
                  <a:rect l="l" t="t" r="r" b="b"/>
                  <a:pathLst>
                    <a:path w="11336" h="3240" extrusionOk="0">
                      <a:moveTo>
                        <a:pt x="5715" y="215"/>
                      </a:moveTo>
                      <a:cubicBezTo>
                        <a:pt x="6001" y="215"/>
                        <a:pt x="6311" y="239"/>
                        <a:pt x="6692" y="275"/>
                      </a:cubicBezTo>
                      <a:cubicBezTo>
                        <a:pt x="7049" y="334"/>
                        <a:pt x="7430" y="406"/>
                        <a:pt x="7763" y="513"/>
                      </a:cubicBezTo>
                      <a:cubicBezTo>
                        <a:pt x="8120" y="620"/>
                        <a:pt x="8406" y="715"/>
                        <a:pt x="8680" y="834"/>
                      </a:cubicBezTo>
                      <a:cubicBezTo>
                        <a:pt x="9359" y="1156"/>
                        <a:pt x="10002" y="1572"/>
                        <a:pt x="10561" y="2073"/>
                      </a:cubicBezTo>
                      <a:cubicBezTo>
                        <a:pt x="10740" y="2251"/>
                        <a:pt x="10942" y="2430"/>
                        <a:pt x="11097" y="2620"/>
                      </a:cubicBezTo>
                      <a:cubicBezTo>
                        <a:pt x="11145" y="2680"/>
                        <a:pt x="11157" y="2739"/>
                        <a:pt x="11157" y="2799"/>
                      </a:cubicBezTo>
                      <a:cubicBezTo>
                        <a:pt x="11157" y="2858"/>
                        <a:pt x="11133" y="2918"/>
                        <a:pt x="11085" y="2965"/>
                      </a:cubicBezTo>
                      <a:cubicBezTo>
                        <a:pt x="11037" y="3008"/>
                        <a:pt x="10981" y="3027"/>
                        <a:pt x="10926" y="3027"/>
                      </a:cubicBezTo>
                      <a:cubicBezTo>
                        <a:pt x="10859" y="3027"/>
                        <a:pt x="10792" y="2999"/>
                        <a:pt x="10740" y="2954"/>
                      </a:cubicBezTo>
                      <a:cubicBezTo>
                        <a:pt x="10430" y="2608"/>
                        <a:pt x="10073" y="2287"/>
                        <a:pt x="9692" y="2001"/>
                      </a:cubicBezTo>
                      <a:cubicBezTo>
                        <a:pt x="8537" y="1168"/>
                        <a:pt x="7132" y="703"/>
                        <a:pt x="5715" y="703"/>
                      </a:cubicBezTo>
                      <a:cubicBezTo>
                        <a:pt x="3798" y="703"/>
                        <a:pt x="1965" y="1537"/>
                        <a:pt x="679" y="2965"/>
                      </a:cubicBezTo>
                      <a:cubicBezTo>
                        <a:pt x="643" y="3013"/>
                        <a:pt x="584" y="3037"/>
                        <a:pt x="524" y="3037"/>
                      </a:cubicBezTo>
                      <a:cubicBezTo>
                        <a:pt x="465" y="3037"/>
                        <a:pt x="381" y="3025"/>
                        <a:pt x="346" y="2977"/>
                      </a:cubicBezTo>
                      <a:cubicBezTo>
                        <a:pt x="250" y="2894"/>
                        <a:pt x="239" y="2739"/>
                        <a:pt x="322" y="2644"/>
                      </a:cubicBezTo>
                      <a:cubicBezTo>
                        <a:pt x="1691" y="1096"/>
                        <a:pt x="3656" y="215"/>
                        <a:pt x="5715" y="215"/>
                      </a:cubicBezTo>
                      <a:close/>
                      <a:moveTo>
                        <a:pt x="5703" y="1"/>
                      </a:moveTo>
                      <a:cubicBezTo>
                        <a:pt x="3584" y="1"/>
                        <a:pt x="1572" y="906"/>
                        <a:pt x="167" y="2489"/>
                      </a:cubicBezTo>
                      <a:cubicBezTo>
                        <a:pt x="0" y="2668"/>
                        <a:pt x="12" y="2954"/>
                        <a:pt x="191" y="3120"/>
                      </a:cubicBezTo>
                      <a:cubicBezTo>
                        <a:pt x="286" y="3192"/>
                        <a:pt x="381" y="3239"/>
                        <a:pt x="489" y="3239"/>
                      </a:cubicBezTo>
                      <a:cubicBezTo>
                        <a:pt x="596" y="3216"/>
                        <a:pt x="715" y="3180"/>
                        <a:pt x="786" y="3085"/>
                      </a:cubicBezTo>
                      <a:cubicBezTo>
                        <a:pt x="2024" y="1703"/>
                        <a:pt x="3810" y="894"/>
                        <a:pt x="5668" y="894"/>
                      </a:cubicBezTo>
                      <a:cubicBezTo>
                        <a:pt x="7037" y="894"/>
                        <a:pt x="8406" y="1346"/>
                        <a:pt x="9525" y="2168"/>
                      </a:cubicBezTo>
                      <a:cubicBezTo>
                        <a:pt x="9894" y="2430"/>
                        <a:pt x="10240" y="2739"/>
                        <a:pt x="10549" y="3085"/>
                      </a:cubicBezTo>
                      <a:cubicBezTo>
                        <a:pt x="10639" y="3174"/>
                        <a:pt x="10763" y="3219"/>
                        <a:pt x="10887" y="3219"/>
                      </a:cubicBezTo>
                      <a:cubicBezTo>
                        <a:pt x="10993" y="3219"/>
                        <a:pt x="11098" y="3186"/>
                        <a:pt x="11180" y="3120"/>
                      </a:cubicBezTo>
                      <a:cubicBezTo>
                        <a:pt x="11264" y="3037"/>
                        <a:pt x="11323" y="2942"/>
                        <a:pt x="11323" y="2823"/>
                      </a:cubicBezTo>
                      <a:cubicBezTo>
                        <a:pt x="11335" y="2715"/>
                        <a:pt x="11299" y="2596"/>
                        <a:pt x="11216" y="2501"/>
                      </a:cubicBezTo>
                      <a:cubicBezTo>
                        <a:pt x="11061" y="2299"/>
                        <a:pt x="10859" y="2120"/>
                        <a:pt x="10668" y="1942"/>
                      </a:cubicBezTo>
                      <a:cubicBezTo>
                        <a:pt x="10085" y="1406"/>
                        <a:pt x="9430" y="989"/>
                        <a:pt x="8716" y="656"/>
                      </a:cubicBezTo>
                      <a:cubicBezTo>
                        <a:pt x="8454" y="525"/>
                        <a:pt x="8156" y="418"/>
                        <a:pt x="7799" y="322"/>
                      </a:cubicBezTo>
                      <a:cubicBezTo>
                        <a:pt x="7442" y="215"/>
                        <a:pt x="7073" y="120"/>
                        <a:pt x="6692" y="84"/>
                      </a:cubicBezTo>
                      <a:cubicBezTo>
                        <a:pt x="6323" y="37"/>
                        <a:pt x="6001" y="1"/>
                        <a:pt x="570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19" name="Google Shape;419;p19"/>
                <p:cNvSpPr/>
                <p:nvPr/>
              </p:nvSpPr>
              <p:spPr>
                <a:xfrm>
                  <a:off x="774558" y="2024494"/>
                  <a:ext cx="355000" cy="108341"/>
                </a:xfrm>
                <a:custGeom>
                  <a:avLst/>
                  <a:gdLst/>
                  <a:ahLst/>
                  <a:cxnLst/>
                  <a:rect l="l" t="t" r="r" b="b"/>
                  <a:pathLst>
                    <a:path w="8467" h="2584" extrusionOk="0">
                      <a:moveTo>
                        <a:pt x="4239" y="215"/>
                      </a:moveTo>
                      <a:cubicBezTo>
                        <a:pt x="5537" y="215"/>
                        <a:pt x="6799" y="703"/>
                        <a:pt x="7776" y="1584"/>
                      </a:cubicBezTo>
                      <a:cubicBezTo>
                        <a:pt x="7918" y="1715"/>
                        <a:pt x="8049" y="1846"/>
                        <a:pt x="8168" y="1989"/>
                      </a:cubicBezTo>
                      <a:cubicBezTo>
                        <a:pt x="8252" y="2084"/>
                        <a:pt x="8252" y="2239"/>
                        <a:pt x="8157" y="2322"/>
                      </a:cubicBezTo>
                      <a:lnTo>
                        <a:pt x="8061" y="2370"/>
                      </a:lnTo>
                      <a:cubicBezTo>
                        <a:pt x="8037" y="2375"/>
                        <a:pt x="8012" y="2378"/>
                        <a:pt x="7987" y="2378"/>
                      </a:cubicBezTo>
                      <a:cubicBezTo>
                        <a:pt x="7952" y="2378"/>
                        <a:pt x="7918" y="2372"/>
                        <a:pt x="7883" y="2358"/>
                      </a:cubicBezTo>
                      <a:cubicBezTo>
                        <a:pt x="7859" y="2346"/>
                        <a:pt x="7823" y="2322"/>
                        <a:pt x="7811" y="2298"/>
                      </a:cubicBezTo>
                      <a:cubicBezTo>
                        <a:pt x="6906" y="1286"/>
                        <a:pt x="5597" y="703"/>
                        <a:pt x="4239" y="703"/>
                      </a:cubicBezTo>
                      <a:cubicBezTo>
                        <a:pt x="2870" y="703"/>
                        <a:pt x="1572" y="1286"/>
                        <a:pt x="668" y="2298"/>
                      </a:cubicBezTo>
                      <a:cubicBezTo>
                        <a:pt x="615" y="2344"/>
                        <a:pt x="545" y="2372"/>
                        <a:pt x="476" y="2372"/>
                      </a:cubicBezTo>
                      <a:cubicBezTo>
                        <a:pt x="420" y="2372"/>
                        <a:pt x="365" y="2353"/>
                        <a:pt x="322" y="2310"/>
                      </a:cubicBezTo>
                      <a:cubicBezTo>
                        <a:pt x="239" y="2227"/>
                        <a:pt x="215" y="2072"/>
                        <a:pt x="310" y="1965"/>
                      </a:cubicBezTo>
                      <a:cubicBezTo>
                        <a:pt x="1310" y="858"/>
                        <a:pt x="2727" y="215"/>
                        <a:pt x="4239" y="215"/>
                      </a:cubicBezTo>
                      <a:close/>
                      <a:moveTo>
                        <a:pt x="4239" y="0"/>
                      </a:moveTo>
                      <a:cubicBezTo>
                        <a:pt x="2680" y="0"/>
                        <a:pt x="1203" y="679"/>
                        <a:pt x="156" y="1834"/>
                      </a:cubicBezTo>
                      <a:cubicBezTo>
                        <a:pt x="1" y="2013"/>
                        <a:pt x="13" y="2298"/>
                        <a:pt x="191" y="2465"/>
                      </a:cubicBezTo>
                      <a:cubicBezTo>
                        <a:pt x="275" y="2536"/>
                        <a:pt x="382" y="2584"/>
                        <a:pt x="489" y="2584"/>
                      </a:cubicBezTo>
                      <a:cubicBezTo>
                        <a:pt x="620" y="2584"/>
                        <a:pt x="739" y="2524"/>
                        <a:pt x="846" y="2429"/>
                      </a:cubicBezTo>
                      <a:cubicBezTo>
                        <a:pt x="1703" y="1465"/>
                        <a:pt x="2942" y="893"/>
                        <a:pt x="4251" y="893"/>
                      </a:cubicBezTo>
                      <a:cubicBezTo>
                        <a:pt x="5549" y="893"/>
                        <a:pt x="6799" y="1465"/>
                        <a:pt x="7656" y="2429"/>
                      </a:cubicBezTo>
                      <a:cubicBezTo>
                        <a:pt x="7692" y="2477"/>
                        <a:pt x="7740" y="2501"/>
                        <a:pt x="7799" y="2536"/>
                      </a:cubicBezTo>
                      <a:cubicBezTo>
                        <a:pt x="7850" y="2562"/>
                        <a:pt x="7908" y="2574"/>
                        <a:pt x="7967" y="2574"/>
                      </a:cubicBezTo>
                      <a:cubicBezTo>
                        <a:pt x="8019" y="2574"/>
                        <a:pt x="8071" y="2565"/>
                        <a:pt x="8121" y="2548"/>
                      </a:cubicBezTo>
                      <a:cubicBezTo>
                        <a:pt x="8180" y="2536"/>
                        <a:pt x="8228" y="2501"/>
                        <a:pt x="8276" y="2465"/>
                      </a:cubicBezTo>
                      <a:cubicBezTo>
                        <a:pt x="8454" y="2298"/>
                        <a:pt x="8466" y="2013"/>
                        <a:pt x="8299" y="1834"/>
                      </a:cubicBezTo>
                      <a:cubicBezTo>
                        <a:pt x="8180" y="1691"/>
                        <a:pt x="8049" y="1548"/>
                        <a:pt x="7895" y="1417"/>
                      </a:cubicBezTo>
                      <a:cubicBezTo>
                        <a:pt x="6894" y="512"/>
                        <a:pt x="5597" y="0"/>
                        <a:pt x="423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20" name="Google Shape;420;p19"/>
                <p:cNvSpPr/>
                <p:nvPr/>
              </p:nvSpPr>
              <p:spPr>
                <a:xfrm>
                  <a:off x="837953" y="2107846"/>
                  <a:ext cx="229176" cy="80417"/>
                </a:xfrm>
                <a:custGeom>
                  <a:avLst/>
                  <a:gdLst/>
                  <a:ahLst/>
                  <a:cxnLst/>
                  <a:rect l="l" t="t" r="r" b="b"/>
                  <a:pathLst>
                    <a:path w="5466" h="1918" extrusionOk="0">
                      <a:moveTo>
                        <a:pt x="2727" y="191"/>
                      </a:moveTo>
                      <a:cubicBezTo>
                        <a:pt x="3251" y="191"/>
                        <a:pt x="3763" y="322"/>
                        <a:pt x="4287" y="608"/>
                      </a:cubicBezTo>
                      <a:cubicBezTo>
                        <a:pt x="4620" y="787"/>
                        <a:pt x="4871" y="965"/>
                        <a:pt x="5073" y="1168"/>
                      </a:cubicBezTo>
                      <a:lnTo>
                        <a:pt x="5216" y="1298"/>
                      </a:lnTo>
                      <a:lnTo>
                        <a:pt x="5252" y="1394"/>
                      </a:lnTo>
                      <a:cubicBezTo>
                        <a:pt x="5287" y="1477"/>
                        <a:pt x="5252" y="1584"/>
                        <a:pt x="5180" y="1644"/>
                      </a:cubicBezTo>
                      <a:cubicBezTo>
                        <a:pt x="5132" y="1687"/>
                        <a:pt x="5076" y="1705"/>
                        <a:pt x="5021" y="1705"/>
                      </a:cubicBezTo>
                      <a:cubicBezTo>
                        <a:pt x="4954" y="1705"/>
                        <a:pt x="4887" y="1678"/>
                        <a:pt x="4835" y="1632"/>
                      </a:cubicBezTo>
                      <a:lnTo>
                        <a:pt x="4716" y="1513"/>
                      </a:lnTo>
                      <a:cubicBezTo>
                        <a:pt x="4585" y="1382"/>
                        <a:pt x="4442" y="1263"/>
                        <a:pt x="4287" y="1156"/>
                      </a:cubicBezTo>
                      <a:cubicBezTo>
                        <a:pt x="3823" y="846"/>
                        <a:pt x="3287" y="679"/>
                        <a:pt x="2727" y="679"/>
                      </a:cubicBezTo>
                      <a:cubicBezTo>
                        <a:pt x="1918" y="679"/>
                        <a:pt x="1168" y="1025"/>
                        <a:pt x="632" y="1620"/>
                      </a:cubicBezTo>
                      <a:cubicBezTo>
                        <a:pt x="584" y="1668"/>
                        <a:pt x="525" y="1691"/>
                        <a:pt x="465" y="1691"/>
                      </a:cubicBezTo>
                      <a:cubicBezTo>
                        <a:pt x="394" y="1691"/>
                        <a:pt x="334" y="1679"/>
                        <a:pt x="287" y="1632"/>
                      </a:cubicBezTo>
                      <a:cubicBezTo>
                        <a:pt x="239" y="1584"/>
                        <a:pt x="215" y="1525"/>
                        <a:pt x="215" y="1465"/>
                      </a:cubicBezTo>
                      <a:cubicBezTo>
                        <a:pt x="215" y="1394"/>
                        <a:pt x="227" y="1334"/>
                        <a:pt x="275" y="1287"/>
                      </a:cubicBezTo>
                      <a:cubicBezTo>
                        <a:pt x="894" y="596"/>
                        <a:pt x="1787" y="191"/>
                        <a:pt x="2727" y="191"/>
                      </a:cubicBezTo>
                      <a:close/>
                      <a:moveTo>
                        <a:pt x="2715" y="1"/>
                      </a:moveTo>
                      <a:cubicBezTo>
                        <a:pt x="1715" y="1"/>
                        <a:pt x="763" y="429"/>
                        <a:pt x="108" y="1168"/>
                      </a:cubicBezTo>
                      <a:cubicBezTo>
                        <a:pt x="37" y="1251"/>
                        <a:pt x="1" y="1370"/>
                        <a:pt x="1" y="1489"/>
                      </a:cubicBezTo>
                      <a:cubicBezTo>
                        <a:pt x="13" y="1584"/>
                        <a:pt x="60" y="1703"/>
                        <a:pt x="156" y="1787"/>
                      </a:cubicBezTo>
                      <a:cubicBezTo>
                        <a:pt x="239" y="1858"/>
                        <a:pt x="346" y="1906"/>
                        <a:pt x="453" y="1906"/>
                      </a:cubicBezTo>
                      <a:cubicBezTo>
                        <a:pt x="453" y="1906"/>
                        <a:pt x="465" y="1906"/>
                        <a:pt x="465" y="1918"/>
                      </a:cubicBezTo>
                      <a:cubicBezTo>
                        <a:pt x="572" y="1906"/>
                        <a:pt x="691" y="1858"/>
                        <a:pt x="763" y="1763"/>
                      </a:cubicBezTo>
                      <a:cubicBezTo>
                        <a:pt x="1251" y="1203"/>
                        <a:pt x="1965" y="894"/>
                        <a:pt x="2715" y="894"/>
                      </a:cubicBezTo>
                      <a:cubicBezTo>
                        <a:pt x="3227" y="894"/>
                        <a:pt x="3728" y="1037"/>
                        <a:pt x="4156" y="1322"/>
                      </a:cubicBezTo>
                      <a:cubicBezTo>
                        <a:pt x="4299" y="1406"/>
                        <a:pt x="4442" y="1525"/>
                        <a:pt x="4561" y="1644"/>
                      </a:cubicBezTo>
                      <a:cubicBezTo>
                        <a:pt x="4585" y="1679"/>
                        <a:pt x="4632" y="1703"/>
                        <a:pt x="4656" y="1751"/>
                      </a:cubicBezTo>
                      <a:cubicBezTo>
                        <a:pt x="4746" y="1841"/>
                        <a:pt x="4870" y="1886"/>
                        <a:pt x="4994" y="1886"/>
                      </a:cubicBezTo>
                      <a:cubicBezTo>
                        <a:pt x="5100" y="1886"/>
                        <a:pt x="5205" y="1853"/>
                        <a:pt x="5287" y="1787"/>
                      </a:cubicBezTo>
                      <a:cubicBezTo>
                        <a:pt x="5418" y="1668"/>
                        <a:pt x="5466" y="1465"/>
                        <a:pt x="5406" y="1310"/>
                      </a:cubicBezTo>
                      <a:cubicBezTo>
                        <a:pt x="5394" y="1251"/>
                        <a:pt x="5359" y="1203"/>
                        <a:pt x="5311" y="1156"/>
                      </a:cubicBezTo>
                      <a:cubicBezTo>
                        <a:pt x="5275" y="1108"/>
                        <a:pt x="5228" y="1048"/>
                        <a:pt x="5180" y="1013"/>
                      </a:cubicBezTo>
                      <a:cubicBezTo>
                        <a:pt x="4954" y="787"/>
                        <a:pt x="4692" y="596"/>
                        <a:pt x="4347" y="417"/>
                      </a:cubicBezTo>
                      <a:cubicBezTo>
                        <a:pt x="3823" y="144"/>
                        <a:pt x="3275" y="1"/>
                        <a:pt x="271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grpSp>
      <p:sp>
        <p:nvSpPr>
          <p:cNvPr id="423" name="Google Shape;423;p19"/>
          <p:cNvSpPr txBox="1"/>
          <p:nvPr/>
        </p:nvSpPr>
        <p:spPr>
          <a:xfrm>
            <a:off x="1880593" y="2126451"/>
            <a:ext cx="1798750" cy="1047282"/>
          </a:xfrm>
          <a:prstGeom prst="rect">
            <a:avLst/>
          </a:prstGeom>
          <a:noFill/>
          <a:ln>
            <a:noFill/>
          </a:ln>
        </p:spPr>
        <p:txBody>
          <a:bodyPr spcFirstLastPara="1" wrap="square" lIns="0" tIns="121900" rIns="0" bIns="121900" anchor="ctr" anchorCtr="0">
            <a:noAutofit/>
          </a:bodyPr>
          <a:lstStyle/>
          <a:p>
            <a:pPr algn="ctr"/>
            <a:r>
              <a:rPr lang="fr-FR" sz="1600" dirty="0">
                <a:solidFill>
                  <a:schemeClr val="dk1"/>
                </a:solidFill>
                <a:latin typeface="Raleway" panose="020B0003030101060003" pitchFamily="34" charset="0"/>
                <a:ea typeface="Fira Sans"/>
                <a:cs typeface="Times New Roman" panose="02020603050405020304" pitchFamily="18" charset="0"/>
                <a:sym typeface="Fira Sans"/>
              </a:rPr>
              <a:t>Aux clients dans le sens où il améliore les traitements</a:t>
            </a:r>
            <a:endParaRPr sz="1600" dirty="0">
              <a:solidFill>
                <a:schemeClr val="dk1"/>
              </a:solidFill>
              <a:latin typeface="Raleway" panose="020B0003030101060003" pitchFamily="34" charset="0"/>
              <a:ea typeface="Fira Sans"/>
              <a:cs typeface="Times New Roman" panose="02020603050405020304" pitchFamily="18" charset="0"/>
              <a:sym typeface="Fira Sans"/>
            </a:endParaRPr>
          </a:p>
        </p:txBody>
      </p:sp>
      <p:sp>
        <p:nvSpPr>
          <p:cNvPr id="426" name="Google Shape;426;p19"/>
          <p:cNvSpPr txBox="1"/>
          <p:nvPr/>
        </p:nvSpPr>
        <p:spPr>
          <a:xfrm>
            <a:off x="1345008" y="4787991"/>
            <a:ext cx="2562797" cy="1793312"/>
          </a:xfrm>
          <a:prstGeom prst="rect">
            <a:avLst/>
          </a:prstGeom>
          <a:noFill/>
          <a:ln>
            <a:noFill/>
          </a:ln>
        </p:spPr>
        <p:txBody>
          <a:bodyPr spcFirstLastPara="1" wrap="square" lIns="0" tIns="121900" rIns="0" bIns="121900" anchor="ctr" anchorCtr="0">
            <a:noAutofit/>
          </a:bodyPr>
          <a:lstStyle/>
          <a:p>
            <a:pPr lvl="0" algn="ctr"/>
            <a:r>
              <a:rPr lang="fr-FR" sz="1600" dirty="0">
                <a:solidFill>
                  <a:schemeClr val="dk1"/>
                </a:solidFill>
                <a:latin typeface="Raleway" pitchFamily="2" charset="0"/>
                <a:ea typeface="Fira Sans"/>
                <a:cs typeface="Times New Roman" panose="02020603050405020304" pitchFamily="18" charset="0"/>
                <a:sym typeface="Fira Sans"/>
              </a:rPr>
              <a:t>Gérer et superviser le fonctionnement du restaurant</a:t>
            </a:r>
          </a:p>
        </p:txBody>
      </p:sp>
      <p:grpSp>
        <p:nvGrpSpPr>
          <p:cNvPr id="428" name="Google Shape;428;p19"/>
          <p:cNvGrpSpPr/>
          <p:nvPr/>
        </p:nvGrpSpPr>
        <p:grpSpPr>
          <a:xfrm>
            <a:off x="4921056" y="2645112"/>
            <a:ext cx="2731617" cy="2349449"/>
            <a:chOff x="3686748" y="2130133"/>
            <a:chExt cx="1762417" cy="1762087"/>
          </a:xfrm>
        </p:grpSpPr>
        <p:sp>
          <p:nvSpPr>
            <p:cNvPr id="429" name="Google Shape;429;p19"/>
            <p:cNvSpPr/>
            <p:nvPr/>
          </p:nvSpPr>
          <p:spPr>
            <a:xfrm>
              <a:off x="3786223" y="2229607"/>
              <a:ext cx="1625440" cy="1563175"/>
            </a:xfrm>
            <a:custGeom>
              <a:avLst/>
              <a:gdLst/>
              <a:ahLst/>
              <a:cxnLst/>
              <a:rect l="l" t="t" r="r" b="b"/>
              <a:pathLst>
                <a:path w="59127" h="59116" extrusionOk="0">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spcFirstLastPara="1" wrap="square" lIns="121900" tIns="121900" rIns="121900" bIns="121900" anchor="ctr" anchorCtr="0">
              <a:noAutofit/>
            </a:bodyPr>
            <a:lstStyle/>
            <a:p>
              <a:pPr algn="ctr">
                <a:lnSpc>
                  <a:spcPct val="107000"/>
                </a:lnSpc>
                <a:spcAft>
                  <a:spcPts val="1067"/>
                </a:spcAft>
              </a:pPr>
              <a:r>
                <a:rPr lang="fr-FR" sz="2000" b="1" dirty="0">
                  <a:latin typeface="Raleway" pitchFamily="2" charset="0"/>
                  <a:ea typeface="Calibri" panose="020F0502020204030204" pitchFamily="34" charset="0"/>
                  <a:cs typeface="Times New Roman" panose="02020603050405020304" pitchFamily="18" charset="0"/>
                </a:rPr>
                <a:t>PROGRAMMATION SYSTÈME ET OBJET</a:t>
              </a:r>
              <a:endParaRPr lang="fr-CM" sz="2000" b="1" dirty="0">
                <a:latin typeface="Raleway" pitchFamily="2" charset="0"/>
                <a:ea typeface="Calibri" panose="020F0502020204030204" pitchFamily="34" charset="0"/>
                <a:cs typeface="Times New Roman" panose="02020603050405020304" pitchFamily="18" charset="0"/>
              </a:endParaRPr>
            </a:p>
          </p:txBody>
        </p:sp>
        <p:sp>
          <p:nvSpPr>
            <p:cNvPr id="430" name="Google Shape;430;p19"/>
            <p:cNvSpPr/>
            <p:nvPr/>
          </p:nvSpPr>
          <p:spPr>
            <a:xfrm>
              <a:off x="4127482" y="3737293"/>
              <a:ext cx="880932" cy="154927"/>
            </a:xfrm>
            <a:custGeom>
              <a:avLst/>
              <a:gdLst/>
              <a:ahLst/>
              <a:cxnLst/>
              <a:rect l="l" t="t" r="r" b="b"/>
              <a:pathLst>
                <a:path w="33315" h="5859" extrusionOk="0">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1" name="Google Shape;431;p19"/>
            <p:cNvSpPr/>
            <p:nvPr/>
          </p:nvSpPr>
          <p:spPr>
            <a:xfrm>
              <a:off x="4986950" y="2248195"/>
              <a:ext cx="462215" cy="763157"/>
            </a:xfrm>
            <a:custGeom>
              <a:avLst/>
              <a:gdLst/>
              <a:ahLst/>
              <a:cxnLst/>
              <a:rect l="l" t="t" r="r" b="b"/>
              <a:pathLst>
                <a:path w="17480" h="28861" extrusionOk="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32" name="Google Shape;432;p19"/>
            <p:cNvSpPr/>
            <p:nvPr/>
          </p:nvSpPr>
          <p:spPr>
            <a:xfrm>
              <a:off x="4127482" y="2130133"/>
              <a:ext cx="880932" cy="154927"/>
            </a:xfrm>
            <a:custGeom>
              <a:avLst/>
              <a:gdLst/>
              <a:ahLst/>
              <a:cxnLst/>
              <a:rect l="l" t="t" r="r" b="b"/>
              <a:pathLst>
                <a:path w="33315" h="5859" extrusionOk="0">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3" name="Google Shape;433;p19"/>
            <p:cNvSpPr/>
            <p:nvPr/>
          </p:nvSpPr>
          <p:spPr>
            <a:xfrm>
              <a:off x="4986950" y="3011306"/>
              <a:ext cx="462215" cy="762866"/>
            </a:xfrm>
            <a:custGeom>
              <a:avLst/>
              <a:gdLst/>
              <a:ahLst/>
              <a:cxnLst/>
              <a:rect l="l" t="t" r="r" b="b"/>
              <a:pathLst>
                <a:path w="17480" h="28850" extrusionOk="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34" name="Google Shape;434;p19"/>
            <p:cNvSpPr/>
            <p:nvPr/>
          </p:nvSpPr>
          <p:spPr>
            <a:xfrm>
              <a:off x="3686748" y="3011306"/>
              <a:ext cx="462188" cy="762866"/>
            </a:xfrm>
            <a:custGeom>
              <a:avLst/>
              <a:gdLst/>
              <a:ahLst/>
              <a:cxnLst/>
              <a:rect l="l" t="t" r="r" b="b"/>
              <a:pathLst>
                <a:path w="17479" h="28850" extrusionOk="0">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435" name="Google Shape;435;p19"/>
            <p:cNvSpPr/>
            <p:nvPr/>
          </p:nvSpPr>
          <p:spPr>
            <a:xfrm>
              <a:off x="3686748" y="2248195"/>
              <a:ext cx="462188" cy="763157"/>
            </a:xfrm>
            <a:custGeom>
              <a:avLst/>
              <a:gdLst/>
              <a:ahLst/>
              <a:cxnLst/>
              <a:rect l="l" t="t" r="r" b="b"/>
              <a:pathLst>
                <a:path w="17479" h="28861" extrusionOk="0">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sp>
        <p:nvSpPr>
          <p:cNvPr id="3" name="Rectangle 2">
            <a:extLst>
              <a:ext uri="{FF2B5EF4-FFF2-40B4-BE49-F238E27FC236}">
                <a16:creationId xmlns:a16="http://schemas.microsoft.com/office/drawing/2014/main" id="{566CDD12-ED8A-4A1D-A8CB-05D99587EE09}"/>
              </a:ext>
            </a:extLst>
          </p:cNvPr>
          <p:cNvSpPr/>
          <p:nvPr/>
        </p:nvSpPr>
        <p:spPr>
          <a:xfrm>
            <a:off x="5683561" y="2168426"/>
            <a:ext cx="785793" cy="359009"/>
          </a:xfrm>
          <a:prstGeom prst="rect">
            <a:avLst/>
          </a:prstGeom>
        </p:spPr>
        <p:txBody>
          <a:bodyPr wrap="none">
            <a:spAutoFit/>
          </a:bodyPr>
          <a:lstStyle/>
          <a:p>
            <a:pPr lvl="0"/>
            <a:r>
              <a:rPr lang="fr-FR" sz="1733" dirty="0">
                <a:latin typeface="Raleway" panose="020B0003030101060003" pitchFamily="34" charset="0"/>
                <a:cs typeface="Times New Roman" panose="02020603050405020304" pitchFamily="18" charset="0"/>
              </a:rPr>
              <a:t>Projet</a:t>
            </a:r>
          </a:p>
        </p:txBody>
      </p:sp>
      <p:sp>
        <p:nvSpPr>
          <p:cNvPr id="80" name="Rectangle 79">
            <a:extLst>
              <a:ext uri="{FF2B5EF4-FFF2-40B4-BE49-F238E27FC236}">
                <a16:creationId xmlns:a16="http://schemas.microsoft.com/office/drawing/2014/main" id="{7DF49541-03CB-4BB8-A5F0-E443B736C850}"/>
              </a:ext>
            </a:extLst>
          </p:cNvPr>
          <p:cNvSpPr/>
          <p:nvPr/>
        </p:nvSpPr>
        <p:spPr>
          <a:xfrm>
            <a:off x="1390331" y="1461741"/>
            <a:ext cx="2473754" cy="359009"/>
          </a:xfrm>
          <a:prstGeom prst="rect">
            <a:avLst/>
          </a:prstGeom>
        </p:spPr>
        <p:txBody>
          <a:bodyPr wrap="none">
            <a:spAutoFit/>
          </a:bodyPr>
          <a:lstStyle/>
          <a:p>
            <a:pPr lvl="0"/>
            <a:r>
              <a:rPr lang="fr-FR" sz="1733" dirty="0">
                <a:solidFill>
                  <a:schemeClr val="bg1"/>
                </a:solidFill>
                <a:latin typeface="Raleway" panose="020B0003030101060003" pitchFamily="34" charset="0"/>
                <a:cs typeface="Times New Roman" panose="02020603050405020304" pitchFamily="18" charset="0"/>
              </a:rPr>
              <a:t>A qui rend t’il service ?</a:t>
            </a:r>
          </a:p>
        </p:txBody>
      </p:sp>
      <p:sp>
        <p:nvSpPr>
          <p:cNvPr id="81" name="Rectangle 80">
            <a:extLst>
              <a:ext uri="{FF2B5EF4-FFF2-40B4-BE49-F238E27FC236}">
                <a16:creationId xmlns:a16="http://schemas.microsoft.com/office/drawing/2014/main" id="{7DA0F452-D121-458F-B562-667D1928F184}"/>
              </a:ext>
            </a:extLst>
          </p:cNvPr>
          <p:cNvSpPr/>
          <p:nvPr/>
        </p:nvSpPr>
        <p:spPr>
          <a:xfrm>
            <a:off x="1390331" y="4152674"/>
            <a:ext cx="1779654" cy="359009"/>
          </a:xfrm>
          <a:prstGeom prst="rect">
            <a:avLst/>
          </a:prstGeom>
        </p:spPr>
        <p:txBody>
          <a:bodyPr wrap="none">
            <a:spAutoFit/>
          </a:bodyPr>
          <a:lstStyle/>
          <a:p>
            <a:pPr lvl="0"/>
            <a:r>
              <a:rPr lang="fr-FR" sz="1733" dirty="0">
                <a:solidFill>
                  <a:schemeClr val="bg1"/>
                </a:solidFill>
                <a:latin typeface="Raleway" panose="020B0003030101060003" pitchFamily="34" charset="0"/>
                <a:cs typeface="Times New Roman" panose="02020603050405020304" pitchFamily="18" charset="0"/>
              </a:rPr>
              <a:t>Dans quel but ?</a:t>
            </a:r>
          </a:p>
        </p:txBody>
      </p:sp>
      <p:sp>
        <p:nvSpPr>
          <p:cNvPr id="82" name="Rectangle 81">
            <a:extLst>
              <a:ext uri="{FF2B5EF4-FFF2-40B4-BE49-F238E27FC236}">
                <a16:creationId xmlns:a16="http://schemas.microsoft.com/office/drawing/2014/main" id="{356DB86A-EE1A-414C-BC65-816074517111}"/>
              </a:ext>
            </a:extLst>
          </p:cNvPr>
          <p:cNvSpPr/>
          <p:nvPr/>
        </p:nvSpPr>
        <p:spPr>
          <a:xfrm>
            <a:off x="8638746" y="1509088"/>
            <a:ext cx="1866217" cy="359522"/>
          </a:xfrm>
          <a:prstGeom prst="rect">
            <a:avLst/>
          </a:prstGeom>
        </p:spPr>
        <p:txBody>
          <a:bodyPr wrap="none">
            <a:spAutoFit/>
          </a:bodyPr>
          <a:lstStyle/>
          <a:p>
            <a:pPr marL="37252" indent="-8466">
              <a:lnSpc>
                <a:spcPct val="107000"/>
              </a:lnSpc>
              <a:spcAft>
                <a:spcPts val="1067"/>
              </a:spcAft>
            </a:pPr>
            <a:r>
              <a:rPr lang="fr-FR" sz="1733" dirty="0">
                <a:solidFill>
                  <a:schemeClr val="bg1"/>
                </a:solidFill>
                <a:latin typeface="Raleway" panose="020B0003030101060003" pitchFamily="34" charset="0"/>
                <a:ea typeface="Calibri" panose="020F0502020204030204" pitchFamily="34" charset="0"/>
                <a:cs typeface="Times New Roman" panose="02020603050405020304" pitchFamily="18" charset="0"/>
              </a:rPr>
              <a:t>Sur quoi agit-il ?</a:t>
            </a:r>
          </a:p>
        </p:txBody>
      </p:sp>
      <p:sp>
        <p:nvSpPr>
          <p:cNvPr id="83" name="Google Shape;935;p23">
            <a:extLst>
              <a:ext uri="{FF2B5EF4-FFF2-40B4-BE49-F238E27FC236}">
                <a16:creationId xmlns:a16="http://schemas.microsoft.com/office/drawing/2014/main" id="{1C63BDAA-CD80-4744-941F-B7279BBA431B}"/>
              </a:ext>
            </a:extLst>
          </p:cNvPr>
          <p:cNvSpPr/>
          <p:nvPr/>
        </p:nvSpPr>
        <p:spPr>
          <a:xfrm>
            <a:off x="4235136" y="3409777"/>
            <a:ext cx="619603" cy="596168"/>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400" b="1" dirty="0">
                <a:solidFill>
                  <a:schemeClr val="dk1"/>
                </a:solidFill>
                <a:latin typeface="Times New Roman" panose="02020603050405020304" pitchFamily="18" charset="0"/>
                <a:ea typeface="Fira Sans"/>
                <a:cs typeface="Times New Roman" panose="02020603050405020304" pitchFamily="18" charset="0"/>
                <a:sym typeface="Fira Sans"/>
              </a:rPr>
              <a:t>01</a:t>
            </a:r>
            <a:endParaRPr sz="2400" dirty="0">
              <a:latin typeface="Times New Roman" panose="02020603050405020304" pitchFamily="18" charset="0"/>
              <a:cs typeface="Times New Roman" panose="02020603050405020304" pitchFamily="18" charset="0"/>
            </a:endParaRPr>
          </a:p>
        </p:txBody>
      </p:sp>
      <p:sp>
        <p:nvSpPr>
          <p:cNvPr id="84" name="Google Shape;935;p23">
            <a:extLst>
              <a:ext uri="{FF2B5EF4-FFF2-40B4-BE49-F238E27FC236}">
                <a16:creationId xmlns:a16="http://schemas.microsoft.com/office/drawing/2014/main" id="{C31B43BC-F214-4642-A7DB-51D2E76A8A7D}"/>
              </a:ext>
            </a:extLst>
          </p:cNvPr>
          <p:cNvSpPr/>
          <p:nvPr/>
        </p:nvSpPr>
        <p:spPr>
          <a:xfrm>
            <a:off x="431687" y="1530283"/>
            <a:ext cx="619603" cy="596168"/>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400" b="1" dirty="0">
                <a:solidFill>
                  <a:schemeClr val="dk1"/>
                </a:solidFill>
                <a:latin typeface="Times New Roman" panose="02020603050405020304" pitchFamily="18" charset="0"/>
                <a:ea typeface="Fira Sans"/>
                <a:cs typeface="Times New Roman" panose="02020603050405020304" pitchFamily="18" charset="0"/>
                <a:sym typeface="Fira Sans"/>
              </a:rPr>
              <a:t>02</a:t>
            </a:r>
            <a:endParaRPr sz="2400" dirty="0">
              <a:latin typeface="Times New Roman" panose="02020603050405020304" pitchFamily="18" charset="0"/>
              <a:cs typeface="Times New Roman" panose="02020603050405020304" pitchFamily="18" charset="0"/>
            </a:endParaRPr>
          </a:p>
        </p:txBody>
      </p:sp>
      <p:sp>
        <p:nvSpPr>
          <p:cNvPr id="85" name="Google Shape;935;p23">
            <a:extLst>
              <a:ext uri="{FF2B5EF4-FFF2-40B4-BE49-F238E27FC236}">
                <a16:creationId xmlns:a16="http://schemas.microsoft.com/office/drawing/2014/main" id="{C64F125A-C11A-4FC1-8273-8F143F7BD0A2}"/>
              </a:ext>
            </a:extLst>
          </p:cNvPr>
          <p:cNvSpPr/>
          <p:nvPr/>
        </p:nvSpPr>
        <p:spPr>
          <a:xfrm>
            <a:off x="7718073" y="1530283"/>
            <a:ext cx="619603" cy="596168"/>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400" b="1" dirty="0">
                <a:solidFill>
                  <a:schemeClr val="dk1"/>
                </a:solidFill>
                <a:latin typeface="Times New Roman" panose="02020603050405020304" pitchFamily="18" charset="0"/>
                <a:ea typeface="Fira Sans"/>
                <a:cs typeface="Times New Roman" panose="02020603050405020304" pitchFamily="18" charset="0"/>
                <a:sym typeface="Fira Sans"/>
              </a:rPr>
              <a:t>03</a:t>
            </a:r>
            <a:endParaRPr sz="2400" dirty="0">
              <a:latin typeface="Times New Roman" panose="02020603050405020304" pitchFamily="18" charset="0"/>
              <a:cs typeface="Times New Roman" panose="02020603050405020304" pitchFamily="18" charset="0"/>
            </a:endParaRPr>
          </a:p>
        </p:txBody>
      </p:sp>
      <p:sp>
        <p:nvSpPr>
          <p:cNvPr id="86" name="Google Shape;935;p23">
            <a:extLst>
              <a:ext uri="{FF2B5EF4-FFF2-40B4-BE49-F238E27FC236}">
                <a16:creationId xmlns:a16="http://schemas.microsoft.com/office/drawing/2014/main" id="{7F20DA23-DFA4-4D78-AC18-41AECB38DA51}"/>
              </a:ext>
            </a:extLst>
          </p:cNvPr>
          <p:cNvSpPr/>
          <p:nvPr/>
        </p:nvSpPr>
        <p:spPr>
          <a:xfrm>
            <a:off x="35689" y="4141292"/>
            <a:ext cx="619603" cy="596168"/>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400" b="1" dirty="0">
                <a:solidFill>
                  <a:schemeClr val="dk1"/>
                </a:solidFill>
                <a:latin typeface="Times New Roman" panose="02020603050405020304" pitchFamily="18" charset="0"/>
                <a:ea typeface="Fira Sans"/>
                <a:cs typeface="Times New Roman" panose="02020603050405020304" pitchFamily="18" charset="0"/>
                <a:sym typeface="Fira Sans"/>
              </a:rPr>
              <a:t>04</a:t>
            </a:r>
            <a:endParaRPr sz="2400" dirty="0">
              <a:latin typeface="Times New Roman" panose="02020603050405020304" pitchFamily="18" charset="0"/>
              <a:cs typeface="Times New Roman" panose="02020603050405020304" pitchFamily="18" charset="0"/>
            </a:endParaRPr>
          </a:p>
        </p:txBody>
      </p:sp>
      <p:pic>
        <p:nvPicPr>
          <p:cNvPr id="87" name="Picture 11">
            <a:extLst>
              <a:ext uri="{FF2B5EF4-FFF2-40B4-BE49-F238E27FC236}">
                <a16:creationId xmlns:a16="http://schemas.microsoft.com/office/drawing/2014/main" id="{0D5B0C82-29AB-4FFB-A1A1-3AB7D30DF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440" y="4257668"/>
            <a:ext cx="2338239" cy="20643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Rectangle 3">
            <a:extLst>
              <a:ext uri="{FF2B5EF4-FFF2-40B4-BE49-F238E27FC236}">
                <a16:creationId xmlns:a16="http://schemas.microsoft.com/office/drawing/2014/main" id="{C316C867-0EF0-41E2-8877-9CC898236115}"/>
              </a:ext>
            </a:extLst>
          </p:cNvPr>
          <p:cNvSpPr/>
          <p:nvPr/>
        </p:nvSpPr>
        <p:spPr>
          <a:xfrm>
            <a:off x="2942934" y="76471"/>
            <a:ext cx="7052840" cy="721597"/>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b="1" dirty="0">
                <a:solidFill>
                  <a:schemeClr val="accent2">
                    <a:lumMod val="75000"/>
                  </a:schemeClr>
                </a:solidFill>
                <a:latin typeface="Raleway" panose="020B0003030101060003" pitchFamily="34" charset="0"/>
                <a:cs typeface="Times New Roman" panose="02020603050405020304" pitchFamily="18" charset="0"/>
              </a:rPr>
              <a:t>PRESENTATION DU PROJET</a:t>
            </a:r>
          </a:p>
        </p:txBody>
      </p:sp>
      <p:sp>
        <p:nvSpPr>
          <p:cNvPr id="63" name="矩形: 圆角 2">
            <a:extLst>
              <a:ext uri="{FF2B5EF4-FFF2-40B4-BE49-F238E27FC236}">
                <a16:creationId xmlns:a16="http://schemas.microsoft.com/office/drawing/2014/main" id="{753B706E-142D-4738-B8D4-C63963E25999}"/>
              </a:ext>
            </a:extLst>
          </p:cNvPr>
          <p:cNvSpPr/>
          <p:nvPr/>
        </p:nvSpPr>
        <p:spPr>
          <a:xfrm>
            <a:off x="5132278" y="924676"/>
            <a:ext cx="2405225" cy="434292"/>
          </a:xfrm>
          <a:prstGeom prst="roundRect">
            <a:avLst>
              <a:gd name="adj" fmla="val 50000"/>
            </a:avLst>
          </a:prstGeom>
          <a:solidFill>
            <a:schemeClr val="accent2"/>
          </a:solidFill>
          <a:ln>
            <a:solidFill>
              <a:schemeClr val="accent1">
                <a:lumMod val="60000"/>
                <a:lumOff val="40000"/>
              </a:schemeClr>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2133" b="1" dirty="0">
                <a:solidFill>
                  <a:schemeClr val="tx1"/>
                </a:solidFill>
                <a:latin typeface="Raleway" panose="020B0003030101060003" pitchFamily="34" charset="0"/>
                <a:cs typeface="Times New Roman" panose="02020603050405020304" pitchFamily="18" charset="0"/>
              </a:rPr>
              <a:t>CONTEXTE</a:t>
            </a:r>
            <a:endParaRPr lang="fr-FR" sz="2133" b="1" dirty="0">
              <a:solidFill>
                <a:schemeClr val="tx1"/>
              </a:solidFill>
              <a:latin typeface="Raleway" panose="020B0003030101060003" pitchFamily="34" charset="0"/>
            </a:endParaRPr>
          </a:p>
        </p:txBody>
      </p:sp>
      <p:sp>
        <p:nvSpPr>
          <p:cNvPr id="64" name="Rectangle 63">
            <a:extLst>
              <a:ext uri="{FF2B5EF4-FFF2-40B4-BE49-F238E27FC236}">
                <a16:creationId xmlns:a16="http://schemas.microsoft.com/office/drawing/2014/main" id="{943F8DA5-FBF8-D4D0-EE5E-25317AC6E1AD}"/>
              </a:ext>
            </a:extLst>
          </p:cNvPr>
          <p:cNvSpPr/>
          <p:nvPr/>
        </p:nvSpPr>
        <p:spPr>
          <a:xfrm>
            <a:off x="11463762" y="606638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5</a:t>
            </a:r>
            <a:endParaRPr lang="fr-CM" sz="2400" dirty="0">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ZoneTexte 3">
            <a:extLst>
              <a:ext uri="{FF2B5EF4-FFF2-40B4-BE49-F238E27FC236}">
                <a16:creationId xmlns:a16="http://schemas.microsoft.com/office/drawing/2014/main" id="{A86489F4-38E0-4261-8DC7-95BEAB14BA2C}"/>
              </a:ext>
            </a:extLst>
          </p:cNvPr>
          <p:cNvSpPr txBox="1"/>
          <p:nvPr/>
        </p:nvSpPr>
        <p:spPr>
          <a:xfrm>
            <a:off x="2427364" y="128872"/>
            <a:ext cx="7337265" cy="738664"/>
          </a:xfrm>
          <a:prstGeom prst="rect">
            <a:avLst/>
          </a:prstGeom>
          <a:noFill/>
        </p:spPr>
        <p:txBody>
          <a:bodyPr wrap="none" rtlCol="0">
            <a:spAutoFit/>
          </a:bodyPr>
          <a:lstStyle/>
          <a:p>
            <a:pPr algn="ctr"/>
            <a:r>
              <a:rPr lang="fr-FR" sz="4200" b="1" u="sng" dirty="0">
                <a:solidFill>
                  <a:schemeClr val="accent1">
                    <a:lumMod val="50000"/>
                  </a:schemeClr>
                </a:solidFill>
                <a:latin typeface="Raleway" pitchFamily="2" charset="0"/>
              </a:rPr>
              <a:t>PRESENTATION DU PROJET</a:t>
            </a:r>
          </a:p>
        </p:txBody>
      </p:sp>
      <p:pic>
        <p:nvPicPr>
          <p:cNvPr id="12" name="Image 11">
            <a:extLst>
              <a:ext uri="{FF2B5EF4-FFF2-40B4-BE49-F238E27FC236}">
                <a16:creationId xmlns:a16="http://schemas.microsoft.com/office/drawing/2014/main" id="{7D57D0F4-7F99-43CA-9831-ACAF79FCC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56" y="2213812"/>
            <a:ext cx="2578138" cy="3327860"/>
          </a:xfrm>
          <a:prstGeom prst="rect">
            <a:avLst/>
          </a:prstGeom>
        </p:spPr>
      </p:pic>
      <p:sp>
        <p:nvSpPr>
          <p:cNvPr id="13" name="Rectangle 12">
            <a:extLst>
              <a:ext uri="{FF2B5EF4-FFF2-40B4-BE49-F238E27FC236}">
                <a16:creationId xmlns:a16="http://schemas.microsoft.com/office/drawing/2014/main" id="{3C9C21E5-AAC7-4C6B-BE5D-49893A2CEB76}"/>
              </a:ext>
            </a:extLst>
          </p:cNvPr>
          <p:cNvSpPr/>
          <p:nvPr/>
        </p:nvSpPr>
        <p:spPr>
          <a:xfrm>
            <a:off x="3417263" y="2213812"/>
            <a:ext cx="7488080" cy="2502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2400" dirty="0">
                <a:latin typeface="Raleway" pitchFamily="2" charset="0"/>
              </a:rPr>
              <a:t>Comment réaliser la simulation d’un restaurant en temps réel à l’aide d’une application informatique ? </a:t>
            </a:r>
            <a:endParaRPr lang="fr-FR" sz="2400" dirty="0">
              <a:solidFill>
                <a:schemeClr val="tx1"/>
              </a:solidFill>
              <a:latin typeface="Raleway" pitchFamily="2"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8E330320-1F47-4E1D-A239-96CB01B681A2}"/>
              </a:ext>
            </a:extLst>
          </p:cNvPr>
          <p:cNvSpPr>
            <a:spLocks noGrp="1"/>
          </p:cNvSpPr>
          <p:nvPr>
            <p:ph type="sldNum" sz="quarter" idx="12"/>
          </p:nvPr>
        </p:nvSpPr>
        <p:spPr/>
        <p:txBody>
          <a:bodyPr/>
          <a:lstStyle/>
          <a:p>
            <a:fld id="{34B7E4EF-A1BD-40F4-AB7B-04F084DD991D}" type="slidenum">
              <a:rPr lang="en-US" sz="2400" smtClean="0"/>
              <a:t>7</a:t>
            </a:fld>
            <a:endParaRPr lang="en-US" dirty="0"/>
          </a:p>
        </p:txBody>
      </p:sp>
      <p:sp>
        <p:nvSpPr>
          <p:cNvPr id="3" name="Rectangle 2">
            <a:extLst>
              <a:ext uri="{FF2B5EF4-FFF2-40B4-BE49-F238E27FC236}">
                <a16:creationId xmlns:a16="http://schemas.microsoft.com/office/drawing/2014/main" id="{DE06DE82-F06B-E115-73FC-EA9A01F258A7}"/>
              </a:ext>
            </a:extLst>
          </p:cNvPr>
          <p:cNvSpPr/>
          <p:nvPr/>
        </p:nvSpPr>
        <p:spPr>
          <a:xfrm>
            <a:off x="3451181" y="867536"/>
            <a:ext cx="5289630" cy="841220"/>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Raleway" panose="020B0003030101060003" pitchFamily="34" charset="0"/>
                <a:cs typeface="Times New Roman" panose="02020603050405020304" pitchFamily="18" charset="0"/>
              </a:rPr>
              <a:t>PROBLEMATIQUE</a:t>
            </a:r>
            <a:endParaRPr lang="fr-FR" sz="2400" b="1" dirty="0">
              <a:solidFill>
                <a:srgbClr val="0070C0"/>
              </a:solidFill>
              <a:latin typeface="Raleway" panose="020B0003030101060003" pitchFamily="34" charset="0"/>
            </a:endParaRPr>
          </a:p>
        </p:txBody>
      </p:sp>
    </p:spTree>
    <p:extLst>
      <p:ext uri="{BB962C8B-B14F-4D97-AF65-F5344CB8AC3E}">
        <p14:creationId xmlns:p14="http://schemas.microsoft.com/office/powerpoint/2010/main" val="2143532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7">
            <a:extLst>
              <a:ext uri="{FF2B5EF4-FFF2-40B4-BE49-F238E27FC236}">
                <a16:creationId xmlns:a16="http://schemas.microsoft.com/office/drawing/2014/main" id="{44CB98F7-A1B6-41C7-89A3-0C8F6B51AA09}"/>
              </a:ext>
            </a:extLst>
          </p:cNvPr>
          <p:cNvGrpSpPr/>
          <p:nvPr/>
        </p:nvGrpSpPr>
        <p:grpSpPr>
          <a:xfrm>
            <a:off x="1270694" y="2708920"/>
            <a:ext cx="2406635" cy="3622483"/>
            <a:chOff x="1201958" y="2553526"/>
            <a:chExt cx="2670471" cy="3637062"/>
          </a:xfrm>
        </p:grpSpPr>
        <p:sp>
          <p:nvSpPr>
            <p:cNvPr id="4" name="Oval 27">
              <a:extLst>
                <a:ext uri="{FF2B5EF4-FFF2-40B4-BE49-F238E27FC236}">
                  <a16:creationId xmlns:a16="http://schemas.microsoft.com/office/drawing/2014/main" id="{0FF39EDA-9559-4761-A26F-A63E549FC3DF}"/>
                </a:ext>
              </a:extLst>
            </p:cNvPr>
            <p:cNvSpPr/>
            <p:nvPr/>
          </p:nvSpPr>
          <p:spPr>
            <a:xfrm>
              <a:off x="1686283" y="61059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dirty="0">
                <a:solidFill>
                  <a:srgbClr val="FFFFFF"/>
                </a:solidFill>
                <a:latin typeface="Calibri" panose="020F0502020204030204"/>
              </a:endParaRPr>
            </a:p>
          </p:txBody>
        </p:sp>
        <p:sp>
          <p:nvSpPr>
            <p:cNvPr id="5" name="Oval 26">
              <a:extLst>
                <a:ext uri="{FF2B5EF4-FFF2-40B4-BE49-F238E27FC236}">
                  <a16:creationId xmlns:a16="http://schemas.microsoft.com/office/drawing/2014/main" id="{2AF853DB-1E6D-4E84-A066-FE3ED689981C}"/>
                </a:ext>
              </a:extLst>
            </p:cNvPr>
            <p:cNvSpPr/>
            <p:nvPr/>
          </p:nvSpPr>
          <p:spPr>
            <a:xfrm>
              <a:off x="2829283" y="60678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dirty="0">
                <a:solidFill>
                  <a:srgbClr val="FFFFFF"/>
                </a:solidFill>
                <a:latin typeface="Calibri" panose="020F0502020204030204"/>
              </a:endParaRPr>
            </a:p>
          </p:txBody>
        </p:sp>
        <p:grpSp>
          <p:nvGrpSpPr>
            <p:cNvPr id="6" name="Group 13">
              <a:extLst>
                <a:ext uri="{FF2B5EF4-FFF2-40B4-BE49-F238E27FC236}">
                  <a16:creationId xmlns:a16="http://schemas.microsoft.com/office/drawing/2014/main" id="{B7279FD9-EB8F-4D1D-AB26-08F529405F49}"/>
                </a:ext>
              </a:extLst>
            </p:cNvPr>
            <p:cNvGrpSpPr/>
            <p:nvPr/>
          </p:nvGrpSpPr>
          <p:grpSpPr>
            <a:xfrm>
              <a:off x="1201958" y="2553526"/>
              <a:ext cx="2340340" cy="3596086"/>
              <a:chOff x="793786" y="-182565"/>
              <a:chExt cx="4592211" cy="7056235"/>
            </a:xfrm>
          </p:grpSpPr>
          <p:sp>
            <p:nvSpPr>
              <p:cNvPr id="9" name="Freeform 5">
                <a:extLst>
                  <a:ext uri="{FF2B5EF4-FFF2-40B4-BE49-F238E27FC236}">
                    <a16:creationId xmlns:a16="http://schemas.microsoft.com/office/drawing/2014/main" id="{3669EA79-7A1F-431B-80E3-FB65AFB016B8}"/>
                  </a:ext>
                </a:extLst>
              </p:cNvPr>
              <p:cNvSpPr>
                <a:spLocks/>
              </p:cNvSpPr>
              <p:nvPr/>
            </p:nvSpPr>
            <p:spPr bwMode="auto">
              <a:xfrm>
                <a:off x="793786" y="1266619"/>
                <a:ext cx="4360863" cy="5607051"/>
              </a:xfrm>
              <a:custGeom>
                <a:avLst/>
                <a:gdLst>
                  <a:gd name="T0" fmla="*/ 1080 w 1831"/>
                  <a:gd name="T1" fmla="*/ 1234 h 2335"/>
                  <a:gd name="T2" fmla="*/ 977 w 1831"/>
                  <a:gd name="T3" fmla="*/ 1329 h 2335"/>
                  <a:gd name="T4" fmla="*/ 878 w 1831"/>
                  <a:gd name="T5" fmla="*/ 1889 h 2335"/>
                  <a:gd name="T6" fmla="*/ 807 w 1831"/>
                  <a:gd name="T7" fmla="*/ 2234 h 2335"/>
                  <a:gd name="T8" fmla="*/ 700 w 1831"/>
                  <a:gd name="T9" fmla="*/ 2326 h 2335"/>
                  <a:gd name="T10" fmla="*/ 575 w 1831"/>
                  <a:gd name="T11" fmla="*/ 2271 h 2335"/>
                  <a:gd name="T12" fmla="*/ 558 w 1831"/>
                  <a:gd name="T13" fmla="*/ 2102 h 2335"/>
                  <a:gd name="T14" fmla="*/ 641 w 1831"/>
                  <a:gd name="T15" fmla="*/ 1658 h 2335"/>
                  <a:gd name="T16" fmla="*/ 719 w 1831"/>
                  <a:gd name="T17" fmla="*/ 1262 h 2335"/>
                  <a:gd name="T18" fmla="*/ 682 w 1831"/>
                  <a:gd name="T19" fmla="*/ 1068 h 2335"/>
                  <a:gd name="T20" fmla="*/ 546 w 1831"/>
                  <a:gd name="T21" fmla="*/ 743 h 2335"/>
                  <a:gd name="T22" fmla="*/ 497 w 1831"/>
                  <a:gd name="T23" fmla="*/ 715 h 2335"/>
                  <a:gd name="T24" fmla="*/ 95 w 1831"/>
                  <a:gd name="T25" fmla="*/ 730 h 2335"/>
                  <a:gd name="T26" fmla="*/ 6 w 1831"/>
                  <a:gd name="T27" fmla="*/ 654 h 2335"/>
                  <a:gd name="T28" fmla="*/ 64 w 1831"/>
                  <a:gd name="T29" fmla="*/ 557 h 2335"/>
                  <a:gd name="T30" fmla="*/ 254 w 1831"/>
                  <a:gd name="T31" fmla="*/ 505 h 2335"/>
                  <a:gd name="T32" fmla="*/ 504 w 1831"/>
                  <a:gd name="T33" fmla="*/ 439 h 2335"/>
                  <a:gd name="T34" fmla="*/ 620 w 1831"/>
                  <a:gd name="T35" fmla="*/ 465 h 2335"/>
                  <a:gd name="T36" fmla="*/ 800 w 1831"/>
                  <a:gd name="T37" fmla="*/ 394 h 2335"/>
                  <a:gd name="T38" fmla="*/ 1666 w 1831"/>
                  <a:gd name="T39" fmla="*/ 26 h 2335"/>
                  <a:gd name="T40" fmla="*/ 1808 w 1831"/>
                  <a:gd name="T41" fmla="*/ 66 h 2335"/>
                  <a:gd name="T42" fmla="*/ 1751 w 1831"/>
                  <a:gd name="T43" fmla="*/ 193 h 2335"/>
                  <a:gd name="T44" fmla="*/ 1319 w 1831"/>
                  <a:gd name="T45" fmla="*/ 379 h 2335"/>
                  <a:gd name="T46" fmla="*/ 1083 w 1831"/>
                  <a:gd name="T47" fmla="*/ 474 h 2335"/>
                  <a:gd name="T48" fmla="*/ 1065 w 1831"/>
                  <a:gd name="T49" fmla="*/ 517 h 2335"/>
                  <a:gd name="T50" fmla="*/ 1326 w 1831"/>
                  <a:gd name="T51" fmla="*/ 1133 h 2335"/>
                  <a:gd name="T52" fmla="*/ 1570 w 1831"/>
                  <a:gd name="T53" fmla="*/ 1720 h 2335"/>
                  <a:gd name="T54" fmla="*/ 1729 w 1831"/>
                  <a:gd name="T55" fmla="*/ 2097 h 2335"/>
                  <a:gd name="T56" fmla="*/ 1661 w 1831"/>
                  <a:gd name="T57" fmla="*/ 2291 h 2335"/>
                  <a:gd name="T58" fmla="*/ 1491 w 1831"/>
                  <a:gd name="T59" fmla="*/ 2213 h 2335"/>
                  <a:gd name="T60" fmla="*/ 1285 w 1831"/>
                  <a:gd name="T61" fmla="*/ 1723 h 2335"/>
                  <a:gd name="T62" fmla="*/ 1080 w 1831"/>
                  <a:gd name="T63" fmla="*/ 1234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1" h="2335">
                    <a:moveTo>
                      <a:pt x="1080" y="1234"/>
                    </a:moveTo>
                    <a:cubicBezTo>
                      <a:pt x="1012" y="1239"/>
                      <a:pt x="989" y="1262"/>
                      <a:pt x="977" y="1329"/>
                    </a:cubicBezTo>
                    <a:cubicBezTo>
                      <a:pt x="945" y="1516"/>
                      <a:pt x="912" y="1703"/>
                      <a:pt x="878" y="1889"/>
                    </a:cubicBezTo>
                    <a:cubicBezTo>
                      <a:pt x="857" y="2005"/>
                      <a:pt x="831" y="2119"/>
                      <a:pt x="807" y="2234"/>
                    </a:cubicBezTo>
                    <a:cubicBezTo>
                      <a:pt x="799" y="2276"/>
                      <a:pt x="750" y="2318"/>
                      <a:pt x="700" y="2326"/>
                    </a:cubicBezTo>
                    <a:cubicBezTo>
                      <a:pt x="646" y="2335"/>
                      <a:pt x="603" y="2313"/>
                      <a:pt x="575" y="2271"/>
                    </a:cubicBezTo>
                    <a:cubicBezTo>
                      <a:pt x="541" y="2216"/>
                      <a:pt x="547" y="2159"/>
                      <a:pt x="558" y="2102"/>
                    </a:cubicBezTo>
                    <a:cubicBezTo>
                      <a:pt x="585" y="1954"/>
                      <a:pt x="613" y="1806"/>
                      <a:pt x="641" y="1658"/>
                    </a:cubicBezTo>
                    <a:cubicBezTo>
                      <a:pt x="666" y="1526"/>
                      <a:pt x="688" y="1393"/>
                      <a:pt x="719" y="1262"/>
                    </a:cubicBezTo>
                    <a:cubicBezTo>
                      <a:pt x="737" y="1188"/>
                      <a:pt x="707" y="1129"/>
                      <a:pt x="682" y="1068"/>
                    </a:cubicBezTo>
                    <a:cubicBezTo>
                      <a:pt x="638" y="959"/>
                      <a:pt x="590" y="852"/>
                      <a:pt x="546" y="743"/>
                    </a:cubicBezTo>
                    <a:cubicBezTo>
                      <a:pt x="535" y="717"/>
                      <a:pt x="524" y="714"/>
                      <a:pt x="497" y="715"/>
                    </a:cubicBezTo>
                    <a:cubicBezTo>
                      <a:pt x="363" y="723"/>
                      <a:pt x="229" y="727"/>
                      <a:pt x="95" y="730"/>
                    </a:cubicBezTo>
                    <a:cubicBezTo>
                      <a:pt x="49" y="731"/>
                      <a:pt x="14" y="699"/>
                      <a:pt x="6" y="654"/>
                    </a:cubicBezTo>
                    <a:cubicBezTo>
                      <a:pt x="0" y="614"/>
                      <a:pt x="22" y="571"/>
                      <a:pt x="64" y="557"/>
                    </a:cubicBezTo>
                    <a:cubicBezTo>
                      <a:pt x="127" y="537"/>
                      <a:pt x="190" y="522"/>
                      <a:pt x="254" y="505"/>
                    </a:cubicBezTo>
                    <a:cubicBezTo>
                      <a:pt x="337" y="483"/>
                      <a:pt x="422" y="465"/>
                      <a:pt x="504" y="439"/>
                    </a:cubicBezTo>
                    <a:cubicBezTo>
                      <a:pt x="554" y="423"/>
                      <a:pt x="592" y="436"/>
                      <a:pt x="620" y="465"/>
                    </a:cubicBezTo>
                    <a:cubicBezTo>
                      <a:pt x="683" y="440"/>
                      <a:pt x="742" y="418"/>
                      <a:pt x="800" y="394"/>
                    </a:cubicBezTo>
                    <a:cubicBezTo>
                      <a:pt x="1044" y="292"/>
                      <a:pt x="1422" y="129"/>
                      <a:pt x="1666" y="26"/>
                    </a:cubicBezTo>
                    <a:cubicBezTo>
                      <a:pt x="1726" y="0"/>
                      <a:pt x="1783" y="15"/>
                      <a:pt x="1808" y="66"/>
                    </a:cubicBezTo>
                    <a:cubicBezTo>
                      <a:pt x="1831" y="114"/>
                      <a:pt x="1811" y="166"/>
                      <a:pt x="1751" y="193"/>
                    </a:cubicBezTo>
                    <a:cubicBezTo>
                      <a:pt x="1653" y="238"/>
                      <a:pt x="1419" y="338"/>
                      <a:pt x="1319" y="379"/>
                    </a:cubicBezTo>
                    <a:cubicBezTo>
                      <a:pt x="1241" y="411"/>
                      <a:pt x="1163" y="444"/>
                      <a:pt x="1083" y="474"/>
                    </a:cubicBezTo>
                    <a:cubicBezTo>
                      <a:pt x="1057" y="484"/>
                      <a:pt x="1056" y="498"/>
                      <a:pt x="1065" y="517"/>
                    </a:cubicBezTo>
                    <a:cubicBezTo>
                      <a:pt x="1151" y="723"/>
                      <a:pt x="1239" y="927"/>
                      <a:pt x="1326" y="1133"/>
                    </a:cubicBezTo>
                    <a:cubicBezTo>
                      <a:pt x="1408" y="1328"/>
                      <a:pt x="1488" y="1525"/>
                      <a:pt x="1570" y="1720"/>
                    </a:cubicBezTo>
                    <a:cubicBezTo>
                      <a:pt x="1622" y="1846"/>
                      <a:pt x="1675" y="1972"/>
                      <a:pt x="1729" y="2097"/>
                    </a:cubicBezTo>
                    <a:cubicBezTo>
                      <a:pt x="1761" y="2171"/>
                      <a:pt x="1731" y="2260"/>
                      <a:pt x="1661" y="2291"/>
                    </a:cubicBezTo>
                    <a:cubicBezTo>
                      <a:pt x="1601" y="2318"/>
                      <a:pt x="1521" y="2283"/>
                      <a:pt x="1491" y="2213"/>
                    </a:cubicBezTo>
                    <a:cubicBezTo>
                      <a:pt x="1421" y="2050"/>
                      <a:pt x="1353" y="1886"/>
                      <a:pt x="1285" y="1723"/>
                    </a:cubicBezTo>
                    <a:cubicBezTo>
                      <a:pt x="1216" y="1559"/>
                      <a:pt x="1148" y="1396"/>
                      <a:pt x="1080" y="1234"/>
                    </a:cubicBez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pPr defTabSz="1219170">
                  <a:defRPr/>
                </a:pPr>
                <a:endParaRPr lang="en-US" sz="2400" dirty="0">
                  <a:latin typeface="Calibri" panose="020F0502020204030204"/>
                </a:endParaRPr>
              </a:p>
            </p:txBody>
          </p:sp>
          <p:sp>
            <p:nvSpPr>
              <p:cNvPr id="10" name="Freeform 6">
                <a:extLst>
                  <a:ext uri="{FF2B5EF4-FFF2-40B4-BE49-F238E27FC236}">
                    <a16:creationId xmlns:a16="http://schemas.microsoft.com/office/drawing/2014/main" id="{2EDA951A-1823-4AE1-BDDF-4ADAE39A1115}"/>
                  </a:ext>
                </a:extLst>
              </p:cNvPr>
              <p:cNvSpPr>
                <a:spLocks/>
              </p:cNvSpPr>
              <p:nvPr/>
            </p:nvSpPr>
            <p:spPr bwMode="auto">
              <a:xfrm>
                <a:off x="1685925" y="1109663"/>
                <a:ext cx="1157288" cy="1160463"/>
              </a:xfrm>
              <a:custGeom>
                <a:avLst/>
                <a:gdLst>
                  <a:gd name="T0" fmla="*/ 479 w 486"/>
                  <a:gd name="T1" fmla="*/ 244 h 483"/>
                  <a:gd name="T2" fmla="*/ 241 w 486"/>
                  <a:gd name="T3" fmla="*/ 481 h 483"/>
                  <a:gd name="T4" fmla="*/ 1 w 486"/>
                  <a:gd name="T5" fmla="*/ 240 h 483"/>
                  <a:gd name="T6" fmla="*/ 238 w 486"/>
                  <a:gd name="T7" fmla="*/ 1 h 483"/>
                  <a:gd name="T8" fmla="*/ 479 w 486"/>
                  <a:gd name="T9" fmla="*/ 244 h 483"/>
                </a:gdLst>
                <a:ahLst/>
                <a:cxnLst>
                  <a:cxn ang="0">
                    <a:pos x="T0" y="T1"/>
                  </a:cxn>
                  <a:cxn ang="0">
                    <a:pos x="T2" y="T3"/>
                  </a:cxn>
                  <a:cxn ang="0">
                    <a:pos x="T4" y="T5"/>
                  </a:cxn>
                  <a:cxn ang="0">
                    <a:pos x="T6" y="T7"/>
                  </a:cxn>
                  <a:cxn ang="0">
                    <a:pos x="T8" y="T9"/>
                  </a:cxn>
                </a:cxnLst>
                <a:rect l="0" t="0" r="r" b="b"/>
                <a:pathLst>
                  <a:path w="486" h="483">
                    <a:moveTo>
                      <a:pt x="479" y="244"/>
                    </a:moveTo>
                    <a:cubicBezTo>
                      <a:pt x="479" y="371"/>
                      <a:pt x="366" y="483"/>
                      <a:pt x="241" y="481"/>
                    </a:cubicBezTo>
                    <a:cubicBezTo>
                      <a:pt x="109" y="478"/>
                      <a:pt x="0" y="369"/>
                      <a:pt x="1" y="240"/>
                    </a:cubicBezTo>
                    <a:cubicBezTo>
                      <a:pt x="1" y="113"/>
                      <a:pt x="111" y="2"/>
                      <a:pt x="238" y="1"/>
                    </a:cubicBezTo>
                    <a:cubicBezTo>
                      <a:pt x="368" y="0"/>
                      <a:pt x="486" y="118"/>
                      <a:pt x="479" y="244"/>
                    </a:cubicBez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pPr defTabSz="1219170">
                  <a:defRPr/>
                </a:pPr>
                <a:endParaRPr lang="en-US" sz="2400" dirty="0">
                  <a:latin typeface="Calibri" panose="020F0502020204030204"/>
                </a:endParaRPr>
              </a:p>
            </p:txBody>
          </p:sp>
          <p:sp>
            <p:nvSpPr>
              <p:cNvPr id="11" name="Freeform 10">
                <a:extLst>
                  <a:ext uri="{FF2B5EF4-FFF2-40B4-BE49-F238E27FC236}">
                    <a16:creationId xmlns:a16="http://schemas.microsoft.com/office/drawing/2014/main" id="{1207DA62-6B11-4C08-A0FE-D589A9BB9460}"/>
                  </a:ext>
                </a:extLst>
              </p:cNvPr>
              <p:cNvSpPr>
                <a:spLocks/>
              </p:cNvSpPr>
              <p:nvPr/>
            </p:nvSpPr>
            <p:spPr bwMode="auto">
              <a:xfrm>
                <a:off x="3060308" y="-182565"/>
                <a:ext cx="2325689" cy="4094164"/>
              </a:xfrm>
              <a:custGeom>
                <a:avLst/>
                <a:gdLst>
                  <a:gd name="T0" fmla="*/ 0 w 977"/>
                  <a:gd name="T1" fmla="*/ 106 h 1705"/>
                  <a:gd name="T2" fmla="*/ 19 w 977"/>
                  <a:gd name="T3" fmla="*/ 158 h 1705"/>
                  <a:gd name="T4" fmla="*/ 772 w 977"/>
                  <a:gd name="T5" fmla="*/ 730 h 1705"/>
                  <a:gd name="T6" fmla="*/ 559 w 977"/>
                  <a:gd name="T7" fmla="*/ 1649 h 1705"/>
                  <a:gd name="T8" fmla="*/ 580 w 977"/>
                  <a:gd name="T9" fmla="*/ 1705 h 1705"/>
                  <a:gd name="T10" fmla="*/ 817 w 977"/>
                  <a:gd name="T11" fmla="*/ 714 h 1705"/>
                  <a:gd name="T12" fmla="*/ 0 w 977"/>
                  <a:gd name="T13" fmla="*/ 106 h 1705"/>
                </a:gdLst>
                <a:ahLst/>
                <a:cxnLst>
                  <a:cxn ang="0">
                    <a:pos x="T0" y="T1"/>
                  </a:cxn>
                  <a:cxn ang="0">
                    <a:pos x="T2" y="T3"/>
                  </a:cxn>
                  <a:cxn ang="0">
                    <a:pos x="T4" y="T5"/>
                  </a:cxn>
                  <a:cxn ang="0">
                    <a:pos x="T6" y="T7"/>
                  </a:cxn>
                  <a:cxn ang="0">
                    <a:pos x="T8" y="T9"/>
                  </a:cxn>
                  <a:cxn ang="0">
                    <a:pos x="T10" y="T11"/>
                  </a:cxn>
                  <a:cxn ang="0">
                    <a:pos x="T12" y="T13"/>
                  </a:cxn>
                </a:cxnLst>
                <a:rect l="0" t="0" r="r" b="b"/>
                <a:pathLst>
                  <a:path w="977" h="1705">
                    <a:moveTo>
                      <a:pt x="0" y="106"/>
                    </a:moveTo>
                    <a:cubicBezTo>
                      <a:pt x="19" y="158"/>
                      <a:pt x="19" y="158"/>
                      <a:pt x="19" y="158"/>
                    </a:cubicBezTo>
                    <a:cubicBezTo>
                      <a:pt x="285" y="61"/>
                      <a:pt x="626" y="326"/>
                      <a:pt x="772" y="730"/>
                    </a:cubicBezTo>
                    <a:cubicBezTo>
                      <a:pt x="919" y="1135"/>
                      <a:pt x="826" y="1552"/>
                      <a:pt x="559" y="1649"/>
                    </a:cubicBezTo>
                    <a:cubicBezTo>
                      <a:pt x="580" y="1705"/>
                      <a:pt x="580" y="1705"/>
                      <a:pt x="580" y="1705"/>
                    </a:cubicBezTo>
                    <a:cubicBezTo>
                      <a:pt x="871" y="1600"/>
                      <a:pt x="977" y="1156"/>
                      <a:pt x="817" y="714"/>
                    </a:cubicBezTo>
                    <a:cubicBezTo>
                      <a:pt x="656" y="273"/>
                      <a:pt x="291" y="0"/>
                      <a:pt x="0" y="106"/>
                    </a:cubicBezTo>
                    <a:close/>
                  </a:path>
                </a:pathLst>
              </a:custGeom>
              <a:solidFill>
                <a:schemeClr val="tx1"/>
              </a:solidFill>
              <a:ln>
                <a:solidFill>
                  <a:schemeClr val="bg1"/>
                </a:solidFill>
              </a:ln>
            </p:spPr>
            <p:txBody>
              <a:bodyPr vert="horz" wrap="square" lIns="121920" tIns="60960" rIns="121920" bIns="60960" numCol="1" anchor="t" anchorCtr="0" compatLnSpc="1">
                <a:prstTxWarp prst="textNoShape">
                  <a:avLst/>
                </a:prstTxWarp>
              </a:bodyPr>
              <a:lstStyle/>
              <a:p>
                <a:pPr defTabSz="1219170">
                  <a:defRPr/>
                </a:pPr>
                <a:endParaRPr lang="en-US" sz="2400" dirty="0">
                  <a:solidFill>
                    <a:schemeClr val="bg1"/>
                  </a:solidFill>
                  <a:latin typeface="Calibri" panose="020F0502020204030204"/>
                </a:endParaRPr>
              </a:p>
            </p:txBody>
          </p:sp>
          <p:sp>
            <p:nvSpPr>
              <p:cNvPr id="12" name="Freeform 11">
                <a:extLst>
                  <a:ext uri="{FF2B5EF4-FFF2-40B4-BE49-F238E27FC236}">
                    <a16:creationId xmlns:a16="http://schemas.microsoft.com/office/drawing/2014/main" id="{938122AD-0871-46AF-98A1-2DC183941C6F}"/>
                  </a:ext>
                </a:extLst>
              </p:cNvPr>
              <p:cNvSpPr>
                <a:spLocks/>
              </p:cNvSpPr>
              <p:nvPr/>
            </p:nvSpPr>
            <p:spPr bwMode="auto">
              <a:xfrm>
                <a:off x="3019425" y="57150"/>
                <a:ext cx="1422400" cy="3854450"/>
              </a:xfrm>
              <a:custGeom>
                <a:avLst/>
                <a:gdLst>
                  <a:gd name="T0" fmla="*/ 870 w 896"/>
                  <a:gd name="T1" fmla="*/ 2428 h 2428"/>
                  <a:gd name="T2" fmla="*/ 896 w 896"/>
                  <a:gd name="T3" fmla="*/ 2419 h 2428"/>
                  <a:gd name="T4" fmla="*/ 26 w 896"/>
                  <a:gd name="T5" fmla="*/ 0 h 2428"/>
                  <a:gd name="T6" fmla="*/ 0 w 896"/>
                  <a:gd name="T7" fmla="*/ 9 h 2428"/>
                  <a:gd name="T8" fmla="*/ 870 w 896"/>
                  <a:gd name="T9" fmla="*/ 2428 h 2428"/>
                </a:gdLst>
                <a:ahLst/>
                <a:cxnLst>
                  <a:cxn ang="0">
                    <a:pos x="T0" y="T1"/>
                  </a:cxn>
                  <a:cxn ang="0">
                    <a:pos x="T2" y="T3"/>
                  </a:cxn>
                  <a:cxn ang="0">
                    <a:pos x="T4" y="T5"/>
                  </a:cxn>
                  <a:cxn ang="0">
                    <a:pos x="T6" y="T7"/>
                  </a:cxn>
                  <a:cxn ang="0">
                    <a:pos x="T8" y="T9"/>
                  </a:cxn>
                </a:cxnLst>
                <a:rect l="0" t="0" r="r" b="b"/>
                <a:pathLst>
                  <a:path w="896" h="2428">
                    <a:moveTo>
                      <a:pt x="870" y="2428"/>
                    </a:moveTo>
                    <a:lnTo>
                      <a:pt x="896" y="2419"/>
                    </a:lnTo>
                    <a:lnTo>
                      <a:pt x="26" y="0"/>
                    </a:lnTo>
                    <a:lnTo>
                      <a:pt x="0" y="9"/>
                    </a:lnTo>
                    <a:lnTo>
                      <a:pt x="870" y="2428"/>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a:defRPr/>
                </a:pPr>
                <a:endParaRPr lang="en-US" sz="2400" dirty="0">
                  <a:solidFill>
                    <a:schemeClr val="bg1"/>
                  </a:solidFill>
                  <a:latin typeface="Calibri" panose="020F0502020204030204"/>
                </a:endParaRPr>
              </a:p>
            </p:txBody>
          </p:sp>
        </p:grpSp>
        <p:cxnSp>
          <p:nvCxnSpPr>
            <p:cNvPr id="7" name="Straight Connector 15">
              <a:extLst>
                <a:ext uri="{FF2B5EF4-FFF2-40B4-BE49-F238E27FC236}">
                  <a16:creationId xmlns:a16="http://schemas.microsoft.com/office/drawing/2014/main" id="{C0A48099-A803-4440-9AFC-9DE57A3F79AA}"/>
                </a:ext>
              </a:extLst>
            </p:cNvPr>
            <p:cNvCxnSpPr>
              <a:cxnSpLocks/>
            </p:cNvCxnSpPr>
            <p:nvPr/>
          </p:nvCxnSpPr>
          <p:spPr>
            <a:xfrm flipV="1">
              <a:off x="1941446" y="3243779"/>
              <a:ext cx="1774663" cy="7466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sosceles Triangle 17">
              <a:extLst>
                <a:ext uri="{FF2B5EF4-FFF2-40B4-BE49-F238E27FC236}">
                  <a16:creationId xmlns:a16="http://schemas.microsoft.com/office/drawing/2014/main" id="{2CD13398-F9B3-49A2-A0A0-F5E73613C20E}"/>
                </a:ext>
              </a:extLst>
            </p:cNvPr>
            <p:cNvSpPr/>
            <p:nvPr/>
          </p:nvSpPr>
          <p:spPr>
            <a:xfrm rot="4079480">
              <a:off x="3559975" y="3050473"/>
              <a:ext cx="198978" cy="4259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dirty="0">
                <a:solidFill>
                  <a:srgbClr val="FFFFFF"/>
                </a:solidFill>
                <a:latin typeface="Calibri" panose="020F0502020204030204"/>
              </a:endParaRPr>
            </a:p>
          </p:txBody>
        </p:sp>
      </p:grpSp>
      <p:sp>
        <p:nvSpPr>
          <p:cNvPr id="13" name="Oval 24">
            <a:extLst>
              <a:ext uri="{FF2B5EF4-FFF2-40B4-BE49-F238E27FC236}">
                <a16:creationId xmlns:a16="http://schemas.microsoft.com/office/drawing/2014/main" id="{6DDCE0D8-87DA-4059-8195-AC3CF73CF6E7}"/>
              </a:ext>
            </a:extLst>
          </p:cNvPr>
          <p:cNvSpPr/>
          <p:nvPr/>
        </p:nvSpPr>
        <p:spPr>
          <a:xfrm>
            <a:off x="11913315" y="7523036"/>
            <a:ext cx="2805115" cy="297633"/>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dirty="0">
              <a:solidFill>
                <a:srgbClr val="FFFFFF"/>
              </a:solidFill>
              <a:latin typeface="Calibri" panose="020F0502020204030204"/>
            </a:endParaRPr>
          </a:p>
        </p:txBody>
      </p:sp>
      <p:sp>
        <p:nvSpPr>
          <p:cNvPr id="14" name="Rectangle: Rounded Corners 38">
            <a:extLst>
              <a:ext uri="{FF2B5EF4-FFF2-40B4-BE49-F238E27FC236}">
                <a16:creationId xmlns:a16="http://schemas.microsoft.com/office/drawing/2014/main" id="{2C6B97F0-0D4A-4A8B-AB07-F4E2A56DD333}"/>
              </a:ext>
            </a:extLst>
          </p:cNvPr>
          <p:cNvSpPr/>
          <p:nvPr/>
        </p:nvSpPr>
        <p:spPr>
          <a:xfrm rot="20234284">
            <a:off x="10429928" y="5650034"/>
            <a:ext cx="247825" cy="848543"/>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FFFFFF"/>
              </a:solidFill>
              <a:latin typeface="Calibri" panose="020F0502020204030204"/>
            </a:endParaRPr>
          </a:p>
        </p:txBody>
      </p:sp>
      <p:sp>
        <p:nvSpPr>
          <p:cNvPr id="15" name="Rectangle: Rounded Corners 39">
            <a:extLst>
              <a:ext uri="{FF2B5EF4-FFF2-40B4-BE49-F238E27FC236}">
                <a16:creationId xmlns:a16="http://schemas.microsoft.com/office/drawing/2014/main" id="{480521B7-17BB-4F82-8715-17E4BA817954}"/>
              </a:ext>
            </a:extLst>
          </p:cNvPr>
          <p:cNvSpPr/>
          <p:nvPr/>
        </p:nvSpPr>
        <p:spPr>
          <a:xfrm rot="1307746">
            <a:off x="9838768" y="5819185"/>
            <a:ext cx="134419" cy="567864"/>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FFFFFF"/>
              </a:solidFill>
              <a:latin typeface="Calibri" panose="020F0502020204030204"/>
            </a:endParaRPr>
          </a:p>
        </p:txBody>
      </p:sp>
      <p:grpSp>
        <p:nvGrpSpPr>
          <p:cNvPr id="16" name="Group 29">
            <a:extLst>
              <a:ext uri="{FF2B5EF4-FFF2-40B4-BE49-F238E27FC236}">
                <a16:creationId xmlns:a16="http://schemas.microsoft.com/office/drawing/2014/main" id="{FB55ADB9-D473-425D-BFFD-A4D3BEB83C91}"/>
              </a:ext>
            </a:extLst>
          </p:cNvPr>
          <p:cNvGrpSpPr/>
          <p:nvPr/>
        </p:nvGrpSpPr>
        <p:grpSpPr>
          <a:xfrm rot="535395">
            <a:off x="9460942" y="2411143"/>
            <a:ext cx="1719296" cy="3541951"/>
            <a:chOff x="6176100" y="2992625"/>
            <a:chExt cx="2086518" cy="2086518"/>
          </a:xfrm>
          <a:solidFill>
            <a:schemeClr val="bg1"/>
          </a:solidFill>
        </p:grpSpPr>
        <p:sp>
          <p:nvSpPr>
            <p:cNvPr id="17" name="Circle: Hollow 18">
              <a:extLst>
                <a:ext uri="{FF2B5EF4-FFF2-40B4-BE49-F238E27FC236}">
                  <a16:creationId xmlns:a16="http://schemas.microsoft.com/office/drawing/2014/main" id="{5E6D790A-FC25-4DA5-9D28-9BD82A43AD53}"/>
                </a:ext>
              </a:extLst>
            </p:cNvPr>
            <p:cNvSpPr/>
            <p:nvPr/>
          </p:nvSpPr>
          <p:spPr>
            <a:xfrm>
              <a:off x="6176100" y="2992625"/>
              <a:ext cx="2086518" cy="2086518"/>
            </a:xfrm>
            <a:prstGeom prst="donut">
              <a:avLst>
                <a:gd name="adj" fmla="val 8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dirty="0">
                <a:solidFill>
                  <a:srgbClr val="282F39"/>
                </a:solidFill>
                <a:latin typeface="Calibri" panose="020F0502020204030204"/>
              </a:endParaRPr>
            </a:p>
          </p:txBody>
        </p:sp>
        <p:sp>
          <p:nvSpPr>
            <p:cNvPr id="18" name="Circle: Hollow 31">
              <a:extLst>
                <a:ext uri="{FF2B5EF4-FFF2-40B4-BE49-F238E27FC236}">
                  <a16:creationId xmlns:a16="http://schemas.microsoft.com/office/drawing/2014/main" id="{4F086427-1D4F-4656-B1D5-594AB9CCFABA}"/>
                </a:ext>
              </a:extLst>
            </p:cNvPr>
            <p:cNvSpPr/>
            <p:nvPr/>
          </p:nvSpPr>
          <p:spPr>
            <a:xfrm>
              <a:off x="6513918" y="3330443"/>
              <a:ext cx="1410882" cy="1410882"/>
            </a:xfrm>
            <a:prstGeom prst="donut">
              <a:avLst>
                <a:gd name="adj" fmla="val 11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dirty="0">
                <a:solidFill>
                  <a:srgbClr val="282F39"/>
                </a:solidFill>
                <a:latin typeface="Calibri" panose="020F0502020204030204"/>
              </a:endParaRPr>
            </a:p>
          </p:txBody>
        </p:sp>
        <p:sp>
          <p:nvSpPr>
            <p:cNvPr id="19" name="Circle: Hollow 33">
              <a:extLst>
                <a:ext uri="{FF2B5EF4-FFF2-40B4-BE49-F238E27FC236}">
                  <a16:creationId xmlns:a16="http://schemas.microsoft.com/office/drawing/2014/main" id="{2C6ED451-278D-4D0E-B01A-E6AFD9942C1B}"/>
                </a:ext>
              </a:extLst>
            </p:cNvPr>
            <p:cNvSpPr/>
            <p:nvPr/>
          </p:nvSpPr>
          <p:spPr>
            <a:xfrm>
              <a:off x="6840366" y="3646067"/>
              <a:ext cx="779634" cy="779634"/>
            </a:xfrm>
            <a:prstGeom prst="donut">
              <a:avLst>
                <a:gd name="adj" fmla="val 175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dirty="0">
                <a:solidFill>
                  <a:srgbClr val="282F39"/>
                </a:solidFill>
                <a:latin typeface="Calibri" panose="020F0502020204030204"/>
              </a:endParaRPr>
            </a:p>
          </p:txBody>
        </p:sp>
        <p:sp>
          <p:nvSpPr>
            <p:cNvPr id="20" name="Oval 19">
              <a:extLst>
                <a:ext uri="{FF2B5EF4-FFF2-40B4-BE49-F238E27FC236}">
                  <a16:creationId xmlns:a16="http://schemas.microsoft.com/office/drawing/2014/main" id="{2574F8EC-5709-4C83-B1A7-6C672969F885}"/>
                </a:ext>
              </a:extLst>
            </p:cNvPr>
            <p:cNvSpPr/>
            <p:nvPr/>
          </p:nvSpPr>
          <p:spPr>
            <a:xfrm>
              <a:off x="7087293" y="3891549"/>
              <a:ext cx="285780" cy="2857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dirty="0">
                <a:solidFill>
                  <a:srgbClr val="FFFFFF"/>
                </a:solidFill>
                <a:latin typeface="Calibri" panose="020F0502020204030204"/>
              </a:endParaRPr>
            </a:p>
          </p:txBody>
        </p:sp>
      </p:grpSp>
      <p:sp>
        <p:nvSpPr>
          <p:cNvPr id="22" name="TextBox 42">
            <a:extLst>
              <a:ext uri="{FF2B5EF4-FFF2-40B4-BE49-F238E27FC236}">
                <a16:creationId xmlns:a16="http://schemas.microsoft.com/office/drawing/2014/main" id="{402219A5-0E34-4009-ACF3-B4A8DEE3AD21}"/>
              </a:ext>
            </a:extLst>
          </p:cNvPr>
          <p:cNvSpPr txBox="1"/>
          <p:nvPr/>
        </p:nvSpPr>
        <p:spPr>
          <a:xfrm>
            <a:off x="3592765" y="2299236"/>
            <a:ext cx="1555651" cy="707886"/>
          </a:xfrm>
          <a:prstGeom prst="rect">
            <a:avLst/>
          </a:prstGeom>
          <a:noFill/>
        </p:spPr>
        <p:txBody>
          <a:bodyPr wrap="square" rtlCol="0">
            <a:spAutoFit/>
          </a:bodyPr>
          <a:lstStyle/>
          <a:p>
            <a:pPr algn="ctr" defTabSz="1219170">
              <a:defRPr/>
            </a:pPr>
            <a:r>
              <a:rPr lang="ru-RU" sz="4000" b="1" dirty="0">
                <a:solidFill>
                  <a:schemeClr val="accent2">
                    <a:lumMod val="75000"/>
                  </a:schemeClr>
                </a:solidFill>
                <a:latin typeface="Times New Roman" panose="02020603050405020304" pitchFamily="18" charset="0"/>
                <a:cs typeface="Times New Roman" panose="02020603050405020304" pitchFamily="18" charset="0"/>
              </a:rPr>
              <a:t>0</a:t>
            </a:r>
            <a:r>
              <a:rPr lang="en-US" sz="4000" b="1" dirty="0">
                <a:solidFill>
                  <a:schemeClr val="accent2">
                    <a:lumMod val="75000"/>
                  </a:schemeClr>
                </a:solidFill>
                <a:latin typeface="Raleway" panose="020B0003030101060003" pitchFamily="34" charset="0"/>
                <a:cs typeface="Times New Roman" panose="02020603050405020304" pitchFamily="18" charset="0"/>
              </a:rPr>
              <a:t>1</a:t>
            </a:r>
            <a:endParaRPr lang="en-GB" sz="4000" b="1" dirty="0">
              <a:solidFill>
                <a:schemeClr val="accent2">
                  <a:lumMod val="75000"/>
                </a:schemeClr>
              </a:solidFill>
              <a:latin typeface="Raleway" panose="020B0003030101060003" pitchFamily="34" charset="0"/>
              <a:ea typeface="Noto Sans" panose="020B0502040504020204" pitchFamily="34"/>
              <a:cs typeface="Times New Roman" panose="02020603050405020304" pitchFamily="18" charset="0"/>
            </a:endParaRPr>
          </a:p>
        </p:txBody>
      </p:sp>
      <p:sp>
        <p:nvSpPr>
          <p:cNvPr id="23" name="TextBox 43">
            <a:extLst>
              <a:ext uri="{FF2B5EF4-FFF2-40B4-BE49-F238E27FC236}">
                <a16:creationId xmlns:a16="http://schemas.microsoft.com/office/drawing/2014/main" id="{598ECE18-28DE-4D7B-B7A8-9110396C5696}"/>
              </a:ext>
            </a:extLst>
          </p:cNvPr>
          <p:cNvSpPr txBox="1"/>
          <p:nvPr/>
        </p:nvSpPr>
        <p:spPr>
          <a:xfrm>
            <a:off x="5260976" y="2299236"/>
            <a:ext cx="2267703" cy="707886"/>
          </a:xfrm>
          <a:prstGeom prst="rect">
            <a:avLst/>
          </a:prstGeom>
          <a:noFill/>
        </p:spPr>
        <p:txBody>
          <a:bodyPr wrap="square" rtlCol="0">
            <a:spAutoFit/>
          </a:bodyPr>
          <a:lstStyle/>
          <a:p>
            <a:pPr algn="ctr" defTabSz="1219170">
              <a:defRPr/>
            </a:pPr>
            <a:r>
              <a:rPr lang="fr-CM" sz="2000" dirty="0">
                <a:solidFill>
                  <a:schemeClr val="bg1"/>
                </a:solidFill>
                <a:latin typeface="Raleway" pitchFamily="2" charset="0"/>
                <a:ea typeface="Calibri" panose="020F0502020204030204" pitchFamily="34" charset="0"/>
              </a:rPr>
              <a:t>Satisfaire la clientèle</a:t>
            </a:r>
            <a:endParaRPr lang="en-GB" sz="2000" dirty="0">
              <a:solidFill>
                <a:schemeClr val="bg1"/>
              </a:solidFill>
              <a:latin typeface="Raleway" panose="020B0003030101060003" pitchFamily="34" charset="0"/>
              <a:ea typeface="Noto Sans" panose="020B0502040504020204" pitchFamily="34"/>
              <a:cs typeface="Times New Roman" panose="02020603050405020304" pitchFamily="18" charset="0"/>
            </a:endParaRPr>
          </a:p>
        </p:txBody>
      </p:sp>
      <p:sp>
        <p:nvSpPr>
          <p:cNvPr id="25" name="TextBox 45">
            <a:extLst>
              <a:ext uri="{FF2B5EF4-FFF2-40B4-BE49-F238E27FC236}">
                <a16:creationId xmlns:a16="http://schemas.microsoft.com/office/drawing/2014/main" id="{E5EE8B96-EC40-45CF-BE2E-BF8E34BE6854}"/>
              </a:ext>
            </a:extLst>
          </p:cNvPr>
          <p:cNvSpPr txBox="1"/>
          <p:nvPr/>
        </p:nvSpPr>
        <p:spPr>
          <a:xfrm>
            <a:off x="5170859" y="4344998"/>
            <a:ext cx="2441171" cy="707886"/>
          </a:xfrm>
          <a:prstGeom prst="rect">
            <a:avLst/>
          </a:prstGeom>
          <a:noFill/>
        </p:spPr>
        <p:txBody>
          <a:bodyPr wrap="square" rtlCol="0">
            <a:spAutoFit/>
          </a:bodyPr>
          <a:lstStyle/>
          <a:p>
            <a:pPr lvl="0" algn="ctr">
              <a:buClrTx/>
              <a:defRPr/>
            </a:pPr>
            <a:r>
              <a:rPr lang="en-GB" sz="2000" dirty="0">
                <a:solidFill>
                  <a:schemeClr val="bg1"/>
                </a:solidFill>
                <a:latin typeface="Raleway" panose="020B0003030101060003" pitchFamily="34" charset="0"/>
                <a:ea typeface="Noto Sans" panose="020B0502040504020204" pitchFamily="34"/>
                <a:cs typeface="Times New Roman" panose="02020603050405020304" pitchFamily="18" charset="0"/>
              </a:rPr>
              <a:t>Simuler l’application</a:t>
            </a:r>
          </a:p>
        </p:txBody>
      </p:sp>
      <p:grpSp>
        <p:nvGrpSpPr>
          <p:cNvPr id="27" name="Group 49">
            <a:extLst>
              <a:ext uri="{FF2B5EF4-FFF2-40B4-BE49-F238E27FC236}">
                <a16:creationId xmlns:a16="http://schemas.microsoft.com/office/drawing/2014/main" id="{046D15C8-30D9-48AA-8338-8EE065366969}"/>
              </a:ext>
            </a:extLst>
          </p:cNvPr>
          <p:cNvGrpSpPr/>
          <p:nvPr/>
        </p:nvGrpSpPr>
        <p:grpSpPr>
          <a:xfrm rot="799255">
            <a:off x="8225274" y="3964975"/>
            <a:ext cx="2007044" cy="1077079"/>
            <a:chOff x="8419743" y="1081666"/>
            <a:chExt cx="1929887" cy="841333"/>
          </a:xfrm>
        </p:grpSpPr>
        <p:cxnSp>
          <p:nvCxnSpPr>
            <p:cNvPr id="28" name="Straight Connector 47">
              <a:extLst>
                <a:ext uri="{FF2B5EF4-FFF2-40B4-BE49-F238E27FC236}">
                  <a16:creationId xmlns:a16="http://schemas.microsoft.com/office/drawing/2014/main" id="{E30E0F5B-8D5F-4BD3-9D6C-02422AB27042}"/>
                </a:ext>
              </a:extLst>
            </p:cNvPr>
            <p:cNvCxnSpPr>
              <a:cxnSpLocks/>
            </p:cNvCxnSpPr>
            <p:nvPr/>
          </p:nvCxnSpPr>
          <p:spPr>
            <a:xfrm flipV="1">
              <a:off x="8419743" y="1176315"/>
              <a:ext cx="1774663" cy="74668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Isosceles Triangle 48">
              <a:extLst>
                <a:ext uri="{FF2B5EF4-FFF2-40B4-BE49-F238E27FC236}">
                  <a16:creationId xmlns:a16="http://schemas.microsoft.com/office/drawing/2014/main" id="{D01FBC95-FD6B-48D0-86CA-336B6FCEE91D}"/>
                </a:ext>
              </a:extLst>
            </p:cNvPr>
            <p:cNvSpPr/>
            <p:nvPr/>
          </p:nvSpPr>
          <p:spPr>
            <a:xfrm rot="4079480">
              <a:off x="10060791" y="1001173"/>
              <a:ext cx="208345" cy="36933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FFFFFF"/>
                </a:solidFill>
                <a:latin typeface="Calibri" panose="020F0502020204030204"/>
              </a:endParaRPr>
            </a:p>
          </p:txBody>
        </p:sp>
      </p:grpSp>
      <p:sp>
        <p:nvSpPr>
          <p:cNvPr id="36" name="Ellipse 35">
            <a:extLst>
              <a:ext uri="{FF2B5EF4-FFF2-40B4-BE49-F238E27FC236}">
                <a16:creationId xmlns:a16="http://schemas.microsoft.com/office/drawing/2014/main" id="{CF962F77-A623-442D-B419-24C6A0812533}"/>
              </a:ext>
            </a:extLst>
          </p:cNvPr>
          <p:cNvSpPr/>
          <p:nvPr/>
        </p:nvSpPr>
        <p:spPr>
          <a:xfrm>
            <a:off x="4380014" y="251204"/>
            <a:ext cx="4022859" cy="1024069"/>
          </a:xfrm>
          <a:prstGeom prst="ellipse">
            <a:avLst/>
          </a:prstGeom>
          <a:solidFill>
            <a:schemeClr val="accent2">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933" b="1" dirty="0">
                <a:solidFill>
                  <a:schemeClr val="tx1"/>
                </a:solidFill>
                <a:latin typeface="Raleway" panose="020B0003030101060003" pitchFamily="34" charset="0"/>
                <a:cs typeface="Times New Roman" panose="02020603050405020304" pitchFamily="18" charset="0"/>
              </a:rPr>
              <a:t>Objectifs</a:t>
            </a:r>
          </a:p>
        </p:txBody>
      </p:sp>
      <p:sp>
        <p:nvSpPr>
          <p:cNvPr id="39" name="Trapèze 42">
            <a:extLst>
              <a:ext uri="{FF2B5EF4-FFF2-40B4-BE49-F238E27FC236}">
                <a16:creationId xmlns:a16="http://schemas.microsoft.com/office/drawing/2014/main" id="{AD32598D-EF6B-41C8-91C2-08D617537267}"/>
              </a:ext>
              <a:ext uri="{C183D7F6-B498-43B3-948B-1728B52AA6E4}">
                <adec:decorative xmlns:adec="http://schemas.microsoft.com/office/drawing/2017/decorative" val="1"/>
              </a:ext>
            </a:extLst>
          </p:cNvPr>
          <p:cNvSpPr/>
          <p:nvPr/>
        </p:nvSpPr>
        <p:spPr>
          <a:xfrm rot="5400000">
            <a:off x="-3023009" y="2842882"/>
            <a:ext cx="6917495" cy="1154185"/>
          </a:xfrm>
          <a:prstGeom prst="trapezoid">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bg1"/>
                </a:solidFill>
                <a:latin typeface="Raleway" panose="020B0003030101060003" pitchFamily="34" charset="0"/>
                <a:cs typeface="Times New Roman" panose="02020603050405020304" pitchFamily="18" charset="0"/>
              </a:rPr>
              <a:t>PRESENTATION DU PROJET</a:t>
            </a:r>
            <a:endParaRPr lang="fr-FR" sz="2667" dirty="0">
              <a:solidFill>
                <a:schemeClr val="bg1"/>
              </a:solidFill>
              <a:latin typeface="Raleway" panose="020B0003030101060003" pitchFamily="34" charset="0"/>
            </a:endParaRPr>
          </a:p>
        </p:txBody>
      </p:sp>
      <p:sp>
        <p:nvSpPr>
          <p:cNvPr id="38" name="TextBox 46">
            <a:extLst>
              <a:ext uri="{FF2B5EF4-FFF2-40B4-BE49-F238E27FC236}">
                <a16:creationId xmlns:a16="http://schemas.microsoft.com/office/drawing/2014/main" id="{EFAA0C26-2DBE-4D4A-B2E5-BC53B975DCE2}"/>
              </a:ext>
            </a:extLst>
          </p:cNvPr>
          <p:cNvSpPr txBox="1"/>
          <p:nvPr/>
        </p:nvSpPr>
        <p:spPr>
          <a:xfrm>
            <a:off x="3726599" y="4344074"/>
            <a:ext cx="1421817" cy="707886"/>
          </a:xfrm>
          <a:prstGeom prst="rect">
            <a:avLst/>
          </a:prstGeom>
          <a:noFill/>
        </p:spPr>
        <p:txBody>
          <a:bodyPr wrap="square" rtlCol="0">
            <a:spAutoFit/>
          </a:bodyPr>
          <a:lstStyle/>
          <a:p>
            <a:pPr algn="ctr" defTabSz="1219170">
              <a:defRPr/>
            </a:pPr>
            <a:r>
              <a:rPr lang="ru-RU" sz="4000" b="1" dirty="0">
                <a:solidFill>
                  <a:schemeClr val="accent4">
                    <a:lumMod val="60000"/>
                    <a:lumOff val="40000"/>
                  </a:schemeClr>
                </a:solidFill>
                <a:latin typeface="Times New Roman" panose="02020603050405020304" pitchFamily="18" charset="0"/>
                <a:cs typeface="Times New Roman" panose="02020603050405020304" pitchFamily="18" charset="0"/>
              </a:rPr>
              <a:t>0</a:t>
            </a:r>
            <a:r>
              <a:rPr lang="en-US" sz="4000" b="1" dirty="0">
                <a:solidFill>
                  <a:schemeClr val="accent4">
                    <a:lumMod val="60000"/>
                    <a:lumOff val="40000"/>
                  </a:schemeClr>
                </a:solidFill>
                <a:latin typeface="Raleway" panose="020B0003030101060003" pitchFamily="34" charset="0"/>
                <a:cs typeface="Times New Roman" panose="02020603050405020304" pitchFamily="18" charset="0"/>
              </a:rPr>
              <a:t>2</a:t>
            </a:r>
            <a:endParaRPr lang="en-GB" sz="4000" b="1" dirty="0">
              <a:solidFill>
                <a:schemeClr val="accent4">
                  <a:lumMod val="60000"/>
                  <a:lumOff val="40000"/>
                </a:schemeClr>
              </a:solidFill>
              <a:latin typeface="Raleway" panose="020B0003030101060003" pitchFamily="34" charset="0"/>
              <a:ea typeface="Noto Sans" panose="020B0502040504020204" pitchFamily="34"/>
              <a:cs typeface="Times New Roman" panose="02020603050405020304" pitchFamily="18" charset="0"/>
            </a:endParaRPr>
          </a:p>
        </p:txBody>
      </p:sp>
      <p:sp>
        <p:nvSpPr>
          <p:cNvPr id="40" name="Rectangle 39">
            <a:extLst>
              <a:ext uri="{FF2B5EF4-FFF2-40B4-BE49-F238E27FC236}">
                <a16:creationId xmlns:a16="http://schemas.microsoft.com/office/drawing/2014/main" id="{2570C6AA-F4EF-B80F-7074-195E81E07400}"/>
              </a:ext>
            </a:extLst>
          </p:cNvPr>
          <p:cNvSpPr/>
          <p:nvPr/>
        </p:nvSpPr>
        <p:spPr>
          <a:xfrm>
            <a:off x="11463285" y="6087107"/>
            <a:ext cx="728236" cy="767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667" dirty="0">
                <a:solidFill>
                  <a:schemeClr val="tx1"/>
                </a:solidFill>
              </a:rPr>
              <a:t>8</a:t>
            </a:r>
            <a:endParaRPr lang="fr-CM" sz="2400" dirty="0">
              <a:solidFill>
                <a:schemeClr val="tx1"/>
              </a:solidFill>
            </a:endParaRPr>
          </a:p>
        </p:txBody>
      </p:sp>
      <p:grpSp>
        <p:nvGrpSpPr>
          <p:cNvPr id="43" name="Group 49">
            <a:extLst>
              <a:ext uri="{FF2B5EF4-FFF2-40B4-BE49-F238E27FC236}">
                <a16:creationId xmlns:a16="http://schemas.microsoft.com/office/drawing/2014/main" id="{E14DEC71-55BB-C7D0-8299-51F4B738CF16}"/>
              </a:ext>
            </a:extLst>
          </p:cNvPr>
          <p:cNvGrpSpPr/>
          <p:nvPr/>
        </p:nvGrpSpPr>
        <p:grpSpPr>
          <a:xfrm rot="3220779">
            <a:off x="8005544" y="2706166"/>
            <a:ext cx="2286280" cy="1230277"/>
            <a:chOff x="8412358" y="1081666"/>
            <a:chExt cx="1937272" cy="842375"/>
          </a:xfrm>
          <a:solidFill>
            <a:schemeClr val="accent2">
              <a:lumMod val="50000"/>
            </a:schemeClr>
          </a:solidFill>
        </p:grpSpPr>
        <p:cxnSp>
          <p:nvCxnSpPr>
            <p:cNvPr id="44" name="Straight Connector 47">
              <a:extLst>
                <a:ext uri="{FF2B5EF4-FFF2-40B4-BE49-F238E27FC236}">
                  <a16:creationId xmlns:a16="http://schemas.microsoft.com/office/drawing/2014/main" id="{88C0CCA8-48B4-92F5-0D9E-227A3B227A52}"/>
                </a:ext>
              </a:extLst>
            </p:cNvPr>
            <p:cNvCxnSpPr>
              <a:cxnSpLocks/>
            </p:cNvCxnSpPr>
            <p:nvPr/>
          </p:nvCxnSpPr>
          <p:spPr>
            <a:xfrm flipV="1">
              <a:off x="8412358" y="1177357"/>
              <a:ext cx="1774663" cy="746684"/>
            </a:xfrm>
            <a:prstGeom prst="line">
              <a:avLst/>
            </a:prstGeom>
            <a:grpFill/>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5" name="Isosceles Triangle 48">
              <a:extLst>
                <a:ext uri="{FF2B5EF4-FFF2-40B4-BE49-F238E27FC236}">
                  <a16:creationId xmlns:a16="http://schemas.microsoft.com/office/drawing/2014/main" id="{3CAB53EC-53F9-D47C-7166-95367A11AAC1}"/>
                </a:ext>
              </a:extLst>
            </p:cNvPr>
            <p:cNvSpPr/>
            <p:nvPr/>
          </p:nvSpPr>
          <p:spPr>
            <a:xfrm rot="4079480">
              <a:off x="10060791" y="1001173"/>
              <a:ext cx="208345" cy="3693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FFFFFF"/>
                </a:solidFill>
                <a:latin typeface="Calibri" panose="020F0502020204030204"/>
              </a:endParaRPr>
            </a:p>
          </p:txBody>
        </p:sp>
      </p:grpSp>
    </p:spTree>
    <p:extLst>
      <p:ext uri="{BB962C8B-B14F-4D97-AF65-F5344CB8AC3E}">
        <p14:creationId xmlns:p14="http://schemas.microsoft.com/office/powerpoint/2010/main" val="2468439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6A2D494-7829-437A-A211-7167D70D0F3F}"/>
              </a:ext>
            </a:extLst>
          </p:cNvPr>
          <p:cNvSpPr/>
          <p:nvPr/>
        </p:nvSpPr>
        <p:spPr>
          <a:xfrm>
            <a:off x="263352" y="6213689"/>
            <a:ext cx="523220" cy="523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10E0F2F-C95B-4854-8A35-C69E0D801DF7}"/>
              </a:ext>
            </a:extLst>
          </p:cNvPr>
          <p:cNvSpPr>
            <a:spLocks noGrp="1"/>
          </p:cNvSpPr>
          <p:nvPr>
            <p:ph type="title"/>
          </p:nvPr>
        </p:nvSpPr>
        <p:spPr/>
        <p:txBody>
          <a:bodyPr>
            <a:normAutofit/>
          </a:bodyPr>
          <a:lstStyle/>
          <a:p>
            <a:pPr algn="ctr"/>
            <a:r>
              <a:rPr lang="fr-FR" sz="3700" b="1" dirty="0">
                <a:solidFill>
                  <a:schemeClr val="bg1"/>
                </a:solidFill>
                <a:latin typeface="Raleway" panose="020B0003030101060003" pitchFamily="34" charset="0"/>
                <a:cs typeface="Times New Roman" panose="02020603050405020304" pitchFamily="18" charset="0"/>
              </a:rPr>
              <a:t>PRESENTATION</a:t>
            </a:r>
            <a:r>
              <a:rPr lang="fr-FR" sz="3700" dirty="0">
                <a:solidFill>
                  <a:schemeClr val="bg1"/>
                </a:solidFill>
                <a:latin typeface="Raleway" panose="020B0003030101060003" pitchFamily="34" charset="0"/>
                <a:cs typeface="Times New Roman" panose="02020603050405020304" pitchFamily="18" charset="0"/>
              </a:rPr>
              <a:t> </a:t>
            </a:r>
            <a:r>
              <a:rPr lang="fr-FR" sz="3700" b="1" dirty="0">
                <a:solidFill>
                  <a:schemeClr val="bg1"/>
                </a:solidFill>
                <a:latin typeface="Raleway" panose="020B0003030101060003" pitchFamily="34" charset="0"/>
                <a:cs typeface="Times New Roman" panose="02020603050405020304" pitchFamily="18" charset="0"/>
              </a:rPr>
              <a:t>DU</a:t>
            </a:r>
            <a:r>
              <a:rPr lang="fr-FR" sz="3700" dirty="0">
                <a:solidFill>
                  <a:schemeClr val="bg1"/>
                </a:solidFill>
                <a:latin typeface="Raleway" panose="020B0003030101060003" pitchFamily="34" charset="0"/>
                <a:cs typeface="Times New Roman" panose="02020603050405020304" pitchFamily="18" charset="0"/>
              </a:rPr>
              <a:t> </a:t>
            </a:r>
            <a:r>
              <a:rPr lang="fr-FR" sz="3700" b="1" dirty="0">
                <a:solidFill>
                  <a:schemeClr val="bg1"/>
                </a:solidFill>
                <a:latin typeface="Raleway" panose="020B0003030101060003" pitchFamily="34" charset="0"/>
                <a:cs typeface="Times New Roman" panose="02020603050405020304" pitchFamily="18" charset="0"/>
              </a:rPr>
              <a:t>PROJET</a:t>
            </a:r>
            <a:endParaRPr lang="fr-FR" sz="3700" b="1" dirty="0">
              <a:solidFill>
                <a:schemeClr val="bg1"/>
              </a:solidFill>
              <a:latin typeface="Raleway" panose="020B0003030101060003" pitchFamily="34" charset="0"/>
            </a:endParaRPr>
          </a:p>
        </p:txBody>
      </p:sp>
      <p:sp>
        <p:nvSpPr>
          <p:cNvPr id="2" name="Slide Number Placeholder 1">
            <a:extLst>
              <a:ext uri="{FF2B5EF4-FFF2-40B4-BE49-F238E27FC236}">
                <a16:creationId xmlns:a16="http://schemas.microsoft.com/office/drawing/2014/main" id="{40B4C77D-35A0-42B1-BCFB-D010ACFAADC3}"/>
              </a:ext>
            </a:extLst>
          </p:cNvPr>
          <p:cNvSpPr>
            <a:spLocks noGrp="1"/>
          </p:cNvSpPr>
          <p:nvPr>
            <p:ph type="sldNum" sz="quarter" idx="12"/>
          </p:nvPr>
        </p:nvSpPr>
        <p:spPr/>
        <p:txBody>
          <a:bodyPr/>
          <a:lstStyle/>
          <a:p>
            <a:fld id="{F68327C5-B821-4FE9-A59A-A60D9EB59A9A}" type="slidenum">
              <a:rPr lang="en-US" smtClean="0"/>
              <a:pPr/>
              <a:t>9</a:t>
            </a:fld>
            <a:endParaRPr lang="en-US" dirty="0"/>
          </a:p>
        </p:txBody>
      </p:sp>
      <p:grpSp>
        <p:nvGrpSpPr>
          <p:cNvPr id="33" name="Group 32">
            <a:extLst>
              <a:ext uri="{FF2B5EF4-FFF2-40B4-BE49-F238E27FC236}">
                <a16:creationId xmlns:a16="http://schemas.microsoft.com/office/drawing/2014/main" id="{8FA139F8-A3A3-4A35-95A6-53253A84F307}"/>
              </a:ext>
            </a:extLst>
          </p:cNvPr>
          <p:cNvGrpSpPr/>
          <p:nvPr/>
        </p:nvGrpSpPr>
        <p:grpSpPr>
          <a:xfrm>
            <a:off x="6857867" y="1959175"/>
            <a:ext cx="1485417" cy="3815543"/>
            <a:chOff x="6857867" y="1959175"/>
            <a:chExt cx="1485417" cy="3815543"/>
          </a:xfrm>
        </p:grpSpPr>
        <p:sp>
          <p:nvSpPr>
            <p:cNvPr id="51" name="Freeform: Shape 50">
              <a:extLst>
                <a:ext uri="{FF2B5EF4-FFF2-40B4-BE49-F238E27FC236}">
                  <a16:creationId xmlns:a16="http://schemas.microsoft.com/office/drawing/2014/main" id="{0CA4B997-0493-405F-AD1B-78DEBDB559F4}"/>
                </a:ext>
              </a:extLst>
            </p:cNvPr>
            <p:cNvSpPr>
              <a:spLocks/>
            </p:cNvSpPr>
            <p:nvPr/>
          </p:nvSpPr>
          <p:spPr bwMode="auto">
            <a:xfrm>
              <a:off x="6857867" y="1959175"/>
              <a:ext cx="1485417" cy="3360840"/>
            </a:xfrm>
            <a:custGeom>
              <a:avLst/>
              <a:gdLst>
                <a:gd name="connsiteX0" fmla="*/ 227834 w 1485417"/>
                <a:gd name="connsiteY0" fmla="*/ 0 h 3360840"/>
                <a:gd name="connsiteX1" fmla="*/ 309295 w 1485417"/>
                <a:gd name="connsiteY1" fmla="*/ 39238 h 3360840"/>
                <a:gd name="connsiteX2" fmla="*/ 1485417 w 1485417"/>
                <a:gd name="connsiteY2" fmla="*/ 2014739 h 3360840"/>
                <a:gd name="connsiteX3" fmla="*/ 1408731 w 1485417"/>
                <a:gd name="connsiteY3" fmla="*/ 2596386 h 3360840"/>
                <a:gd name="connsiteX4" fmla="*/ 1387653 w 1485417"/>
                <a:gd name="connsiteY4" fmla="*/ 2665827 h 3360840"/>
                <a:gd name="connsiteX5" fmla="*/ 1383452 w 1485417"/>
                <a:gd name="connsiteY5" fmla="*/ 2682164 h 3360840"/>
                <a:gd name="connsiteX6" fmla="*/ 1377957 w 1485417"/>
                <a:gd name="connsiteY6" fmla="*/ 2697769 h 3360840"/>
                <a:gd name="connsiteX7" fmla="*/ 1366135 w 1485417"/>
                <a:gd name="connsiteY7" fmla="*/ 2736716 h 3360840"/>
                <a:gd name="connsiteX8" fmla="*/ 1336706 w 1485417"/>
                <a:gd name="connsiteY8" fmla="*/ 2814915 h 3360840"/>
                <a:gd name="connsiteX9" fmla="*/ 1328628 w 1485417"/>
                <a:gd name="connsiteY9" fmla="*/ 2837857 h 3360840"/>
                <a:gd name="connsiteX10" fmla="*/ 1324650 w 1485417"/>
                <a:gd name="connsiteY10" fmla="*/ 2846950 h 3360840"/>
                <a:gd name="connsiteX11" fmla="*/ 1314429 w 1485417"/>
                <a:gd name="connsiteY11" fmla="*/ 2874110 h 3360840"/>
                <a:gd name="connsiteX12" fmla="*/ 1265908 w 1485417"/>
                <a:gd name="connsiteY12" fmla="*/ 2981252 h 3360840"/>
                <a:gd name="connsiteX13" fmla="*/ 1262926 w 1485417"/>
                <a:gd name="connsiteY13" fmla="*/ 2988071 h 3360840"/>
                <a:gd name="connsiteX14" fmla="*/ 1262180 w 1485417"/>
                <a:gd name="connsiteY14" fmla="*/ 2989484 h 3360840"/>
                <a:gd name="connsiteX15" fmla="*/ 1253742 w 1485417"/>
                <a:gd name="connsiteY15" fmla="*/ 3008118 h 3360840"/>
                <a:gd name="connsiteX16" fmla="*/ 1184203 w 1485417"/>
                <a:gd name="connsiteY16" fmla="*/ 3138287 h 3360840"/>
                <a:gd name="connsiteX17" fmla="*/ 1183396 w 1485417"/>
                <a:gd name="connsiteY17" fmla="*/ 3137821 h 3360840"/>
                <a:gd name="connsiteX18" fmla="*/ 1100795 w 1485417"/>
                <a:gd name="connsiteY18" fmla="*/ 3270159 h 3360840"/>
                <a:gd name="connsiteX19" fmla="*/ 1032990 w 1485417"/>
                <a:gd name="connsiteY19" fmla="*/ 3360840 h 3360840"/>
                <a:gd name="connsiteX20" fmla="*/ 795563 w 1485417"/>
                <a:gd name="connsiteY20" fmla="*/ 3360840 h 3360840"/>
                <a:gd name="connsiteX21" fmla="*/ 795563 w 1485417"/>
                <a:gd name="connsiteY21" fmla="*/ 3302953 h 3360840"/>
                <a:gd name="connsiteX22" fmla="*/ 798069 w 1485417"/>
                <a:gd name="connsiteY22" fmla="*/ 3300195 h 3360840"/>
                <a:gd name="connsiteX23" fmla="*/ 914423 w 1485417"/>
                <a:gd name="connsiteY23" fmla="*/ 3144570 h 3360840"/>
                <a:gd name="connsiteX24" fmla="*/ 1006864 w 1485417"/>
                <a:gd name="connsiteY24" fmla="*/ 2992371 h 3360840"/>
                <a:gd name="connsiteX25" fmla="*/ 1037796 w 1485417"/>
                <a:gd name="connsiteY25" fmla="*/ 2931925 h 3360840"/>
                <a:gd name="connsiteX26" fmla="*/ 1095679 w 1485417"/>
                <a:gd name="connsiteY26" fmla="*/ 2811731 h 3360840"/>
                <a:gd name="connsiteX27" fmla="*/ 1115304 w 1485417"/>
                <a:gd name="connsiteY27" fmla="*/ 2761433 h 3360840"/>
                <a:gd name="connsiteX28" fmla="*/ 1166352 w 1485417"/>
                <a:gd name="connsiteY28" fmla="*/ 2621909 h 3360840"/>
                <a:gd name="connsiteX29" fmla="*/ 1175437 w 1485417"/>
                <a:gd name="connsiteY29" fmla="*/ 2589313 h 3360840"/>
                <a:gd name="connsiteX30" fmla="*/ 1183593 w 1485417"/>
                <a:gd name="connsiteY30" fmla="*/ 2557579 h 3360840"/>
                <a:gd name="connsiteX31" fmla="*/ 1184282 w 1485417"/>
                <a:gd name="connsiteY31" fmla="*/ 2557579 h 3360840"/>
                <a:gd name="connsiteX32" fmla="*/ 1211589 w 1485417"/>
                <a:gd name="connsiteY32" fmla="*/ 2459603 h 3360840"/>
                <a:gd name="connsiteX33" fmla="*/ 249297 w 1485417"/>
                <a:gd name="connsiteY33" fmla="*/ 263651 h 3360840"/>
                <a:gd name="connsiteX34" fmla="*/ 11627 w 1485417"/>
                <a:gd name="connsiteY34" fmla="*/ 146345 h 3360840"/>
                <a:gd name="connsiteX35" fmla="*/ 0 w 1485417"/>
                <a:gd name="connsiteY35" fmla="*/ 142397 h 336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85417" h="3360840">
                  <a:moveTo>
                    <a:pt x="227834" y="0"/>
                  </a:moveTo>
                  <a:lnTo>
                    <a:pt x="309295" y="39238"/>
                  </a:lnTo>
                  <a:cubicBezTo>
                    <a:pt x="1009828" y="419748"/>
                    <a:pt x="1485417" y="1161832"/>
                    <a:pt x="1485417" y="2014739"/>
                  </a:cubicBezTo>
                  <a:cubicBezTo>
                    <a:pt x="1485417" y="2212037"/>
                    <a:pt x="1459394" y="2407523"/>
                    <a:pt x="1408731" y="2596386"/>
                  </a:cubicBezTo>
                  <a:lnTo>
                    <a:pt x="1387653" y="2665827"/>
                  </a:lnTo>
                  <a:lnTo>
                    <a:pt x="1383452" y="2682164"/>
                  </a:lnTo>
                  <a:lnTo>
                    <a:pt x="1377957" y="2697769"/>
                  </a:lnTo>
                  <a:lnTo>
                    <a:pt x="1366135" y="2736716"/>
                  </a:lnTo>
                  <a:lnTo>
                    <a:pt x="1336706" y="2814915"/>
                  </a:lnTo>
                  <a:lnTo>
                    <a:pt x="1328628" y="2837857"/>
                  </a:lnTo>
                  <a:lnTo>
                    <a:pt x="1324650" y="2846950"/>
                  </a:lnTo>
                  <a:lnTo>
                    <a:pt x="1314429" y="2874110"/>
                  </a:lnTo>
                  <a:lnTo>
                    <a:pt x="1265908" y="2981252"/>
                  </a:lnTo>
                  <a:lnTo>
                    <a:pt x="1262926" y="2988071"/>
                  </a:lnTo>
                  <a:lnTo>
                    <a:pt x="1262180" y="2989484"/>
                  </a:lnTo>
                  <a:lnTo>
                    <a:pt x="1253742" y="3008118"/>
                  </a:lnTo>
                  <a:cubicBezTo>
                    <a:pt x="1232030" y="3052172"/>
                    <a:pt x="1208844" y="3095587"/>
                    <a:pt x="1184203" y="3138287"/>
                  </a:cubicBezTo>
                  <a:lnTo>
                    <a:pt x="1183396" y="3137821"/>
                  </a:lnTo>
                  <a:lnTo>
                    <a:pt x="1100795" y="3270159"/>
                  </a:lnTo>
                  <a:lnTo>
                    <a:pt x="1032990" y="3360840"/>
                  </a:lnTo>
                  <a:lnTo>
                    <a:pt x="795563" y="3360840"/>
                  </a:lnTo>
                  <a:lnTo>
                    <a:pt x="795563" y="3302953"/>
                  </a:lnTo>
                  <a:lnTo>
                    <a:pt x="798069" y="3300195"/>
                  </a:lnTo>
                  <a:cubicBezTo>
                    <a:pt x="839261" y="3250276"/>
                    <a:pt x="878102" y="3198344"/>
                    <a:pt x="914423" y="3144570"/>
                  </a:cubicBezTo>
                  <a:lnTo>
                    <a:pt x="1006864" y="2992371"/>
                  </a:lnTo>
                  <a:lnTo>
                    <a:pt x="1037796" y="2931925"/>
                  </a:lnTo>
                  <a:lnTo>
                    <a:pt x="1095679" y="2811731"/>
                  </a:lnTo>
                  <a:lnTo>
                    <a:pt x="1115304" y="2761433"/>
                  </a:lnTo>
                  <a:lnTo>
                    <a:pt x="1166352" y="2621909"/>
                  </a:lnTo>
                  <a:lnTo>
                    <a:pt x="1175437" y="2589313"/>
                  </a:lnTo>
                  <a:lnTo>
                    <a:pt x="1183593" y="2557579"/>
                  </a:lnTo>
                  <a:lnTo>
                    <a:pt x="1184282" y="2557579"/>
                  </a:lnTo>
                  <a:lnTo>
                    <a:pt x="1211589" y="2459603"/>
                  </a:lnTo>
                  <a:cubicBezTo>
                    <a:pt x="1401338" y="1618765"/>
                    <a:pt x="1035241" y="717460"/>
                    <a:pt x="249297" y="263651"/>
                  </a:cubicBezTo>
                  <a:cubicBezTo>
                    <a:pt x="172469" y="219235"/>
                    <a:pt x="93067" y="180086"/>
                    <a:pt x="11627" y="146345"/>
                  </a:cubicBezTo>
                  <a:lnTo>
                    <a:pt x="0" y="142397"/>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8" name="Freeform: Shape 7">
              <a:extLst>
                <a:ext uri="{FF2B5EF4-FFF2-40B4-BE49-F238E27FC236}">
                  <a16:creationId xmlns:a16="http://schemas.microsoft.com/office/drawing/2014/main" id="{C8862AF4-9D45-4819-9830-F9460DBB7ABE}"/>
                </a:ext>
              </a:extLst>
            </p:cNvPr>
            <p:cNvSpPr/>
            <p:nvPr/>
          </p:nvSpPr>
          <p:spPr>
            <a:xfrm rot="7259074">
              <a:off x="7735102" y="4563353"/>
              <a:ext cx="648072" cy="343714"/>
            </a:xfrm>
            <a:custGeom>
              <a:avLst/>
              <a:gdLst>
                <a:gd name="connsiteX0" fmla="*/ 0 w 648072"/>
                <a:gd name="connsiteY0" fmla="*/ 343714 h 343714"/>
                <a:gd name="connsiteX1" fmla="*/ 0 w 648072"/>
                <a:gd name="connsiteY1" fmla="*/ 106829 h 343714"/>
                <a:gd name="connsiteX2" fmla="*/ 63220 w 648072"/>
                <a:gd name="connsiteY2" fmla="*/ 86485 h 343714"/>
                <a:gd name="connsiteX3" fmla="*/ 133603 w 648072"/>
                <a:gd name="connsiteY3" fmla="*/ 68807 h 343714"/>
                <a:gd name="connsiteX4" fmla="*/ 149772 w 648072"/>
                <a:gd name="connsiteY4" fmla="*/ 63998 h 343714"/>
                <a:gd name="connsiteX5" fmla="*/ 165979 w 648072"/>
                <a:gd name="connsiteY5" fmla="*/ 60675 h 343714"/>
                <a:gd name="connsiteX6" fmla="*/ 205454 w 648072"/>
                <a:gd name="connsiteY6" fmla="*/ 50760 h 343714"/>
                <a:gd name="connsiteX7" fmla="*/ 287645 w 648072"/>
                <a:gd name="connsiteY7" fmla="*/ 35732 h 343714"/>
                <a:gd name="connsiteX8" fmla="*/ 311472 w 648072"/>
                <a:gd name="connsiteY8" fmla="*/ 30847 h 343714"/>
                <a:gd name="connsiteX9" fmla="*/ 321315 w 648072"/>
                <a:gd name="connsiteY9" fmla="*/ 29576 h 343714"/>
                <a:gd name="connsiteX10" fmla="*/ 349862 w 648072"/>
                <a:gd name="connsiteY10" fmla="*/ 24357 h 343714"/>
                <a:gd name="connsiteX11" fmla="*/ 466694 w 648072"/>
                <a:gd name="connsiteY11" fmla="*/ 10796 h 343714"/>
                <a:gd name="connsiteX12" fmla="*/ 474075 w 648072"/>
                <a:gd name="connsiteY12" fmla="*/ 9842 h 343714"/>
                <a:gd name="connsiteX13" fmla="*/ 475671 w 648072"/>
                <a:gd name="connsiteY13" fmla="*/ 9755 h 343714"/>
                <a:gd name="connsiteX14" fmla="*/ 495990 w 648072"/>
                <a:gd name="connsiteY14" fmla="*/ 7396 h 343714"/>
                <a:gd name="connsiteX15" fmla="*/ 643383 w 648072"/>
                <a:gd name="connsiteY15" fmla="*/ 0 h 343714"/>
                <a:gd name="connsiteX16" fmla="*/ 643399 w 648072"/>
                <a:gd name="connsiteY16" fmla="*/ 932 h 343714"/>
                <a:gd name="connsiteX17" fmla="*/ 648072 w 648072"/>
                <a:gd name="connsiteY17" fmla="*/ 1012 h 343714"/>
                <a:gd name="connsiteX18" fmla="*/ 648072 w 648072"/>
                <a:gd name="connsiteY18" fmla="*/ 227346 h 343714"/>
                <a:gd name="connsiteX19" fmla="*/ 609584 w 648072"/>
                <a:gd name="connsiteY19" fmla="*/ 227152 h 343714"/>
                <a:gd name="connsiteX20" fmla="*/ 541839 w 648072"/>
                <a:gd name="connsiteY20" fmla="*/ 231752 h 343714"/>
                <a:gd name="connsiteX21" fmla="*/ 408998 w 648072"/>
                <a:gd name="connsiteY21" fmla="*/ 244005 h 343714"/>
                <a:gd name="connsiteX22" fmla="*/ 355774 w 648072"/>
                <a:gd name="connsiteY22" fmla="*/ 253075 h 343714"/>
                <a:gd name="connsiteX23" fmla="*/ 209879 w 648072"/>
                <a:gd name="connsiteY23" fmla="*/ 281139 h 343714"/>
                <a:gd name="connsiteX24" fmla="*/ 177258 w 648072"/>
                <a:gd name="connsiteY24" fmla="*/ 290131 h 343714"/>
                <a:gd name="connsiteX25" fmla="*/ 145853 w 648072"/>
                <a:gd name="connsiteY25" fmla="*/ 299475 h 343714"/>
                <a:gd name="connsiteX26" fmla="*/ 145498 w 648072"/>
                <a:gd name="connsiteY26" fmla="*/ 298885 h 343714"/>
                <a:gd name="connsiteX27" fmla="*/ 47445 w 648072"/>
                <a:gd name="connsiteY27" fmla="*/ 325913 h 343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48072" h="343714">
                  <a:moveTo>
                    <a:pt x="0" y="343714"/>
                  </a:moveTo>
                  <a:lnTo>
                    <a:pt x="0" y="106829"/>
                  </a:lnTo>
                  <a:lnTo>
                    <a:pt x="63220" y="86485"/>
                  </a:lnTo>
                  <a:lnTo>
                    <a:pt x="133603" y="68807"/>
                  </a:lnTo>
                  <a:lnTo>
                    <a:pt x="149772" y="63998"/>
                  </a:lnTo>
                  <a:lnTo>
                    <a:pt x="165979" y="60675"/>
                  </a:lnTo>
                  <a:lnTo>
                    <a:pt x="205454" y="50760"/>
                  </a:lnTo>
                  <a:lnTo>
                    <a:pt x="287645" y="35732"/>
                  </a:lnTo>
                  <a:lnTo>
                    <a:pt x="311472" y="30847"/>
                  </a:lnTo>
                  <a:lnTo>
                    <a:pt x="321315" y="29576"/>
                  </a:lnTo>
                  <a:lnTo>
                    <a:pt x="349862" y="24357"/>
                  </a:lnTo>
                  <a:lnTo>
                    <a:pt x="466694" y="10796"/>
                  </a:lnTo>
                  <a:lnTo>
                    <a:pt x="474075" y="9842"/>
                  </a:lnTo>
                  <a:lnTo>
                    <a:pt x="475671" y="9755"/>
                  </a:lnTo>
                  <a:lnTo>
                    <a:pt x="495990" y="7396"/>
                  </a:lnTo>
                  <a:cubicBezTo>
                    <a:pt x="544935" y="3330"/>
                    <a:pt x="594091" y="857"/>
                    <a:pt x="643383" y="0"/>
                  </a:cubicBezTo>
                  <a:lnTo>
                    <a:pt x="643399" y="932"/>
                  </a:lnTo>
                  <a:lnTo>
                    <a:pt x="648072" y="1012"/>
                  </a:lnTo>
                  <a:lnTo>
                    <a:pt x="648072" y="227346"/>
                  </a:lnTo>
                  <a:lnTo>
                    <a:pt x="609584" y="227152"/>
                  </a:lnTo>
                  <a:lnTo>
                    <a:pt x="541839" y="231752"/>
                  </a:lnTo>
                  <a:lnTo>
                    <a:pt x="408998" y="244005"/>
                  </a:lnTo>
                  <a:lnTo>
                    <a:pt x="355774" y="253075"/>
                  </a:lnTo>
                  <a:lnTo>
                    <a:pt x="209879" y="281139"/>
                  </a:lnTo>
                  <a:lnTo>
                    <a:pt x="177258" y="290131"/>
                  </a:lnTo>
                  <a:lnTo>
                    <a:pt x="145853" y="299475"/>
                  </a:lnTo>
                  <a:lnTo>
                    <a:pt x="145498" y="298885"/>
                  </a:lnTo>
                  <a:lnTo>
                    <a:pt x="47445" y="325913"/>
                  </a:lnTo>
                  <a:close/>
                </a:path>
              </a:pathLst>
            </a:custGeom>
            <a:gradFill flip="none" rotWithShape="1">
              <a:gsLst>
                <a:gs pos="0">
                  <a:schemeClr val="bg2">
                    <a:lumMod val="10000"/>
                    <a:alpha val="0"/>
                  </a:schemeClr>
                </a:gs>
                <a:gs pos="100000">
                  <a:schemeClr val="bg2">
                    <a:lumMod val="1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38B1E505-1F8E-44D3-B28D-D7F6DD655E07}"/>
                </a:ext>
              </a:extLst>
            </p:cNvPr>
            <p:cNvSpPr>
              <a:spLocks/>
            </p:cNvSpPr>
            <p:nvPr/>
          </p:nvSpPr>
          <p:spPr bwMode="auto">
            <a:xfrm>
              <a:off x="7428159" y="4725084"/>
              <a:ext cx="614117" cy="1049634"/>
            </a:xfrm>
            <a:custGeom>
              <a:avLst/>
              <a:gdLst>
                <a:gd name="connsiteX0" fmla="*/ 0 w 614117"/>
                <a:gd name="connsiteY0" fmla="*/ 0 h 1049634"/>
                <a:gd name="connsiteX1" fmla="*/ 519641 w 614117"/>
                <a:gd name="connsiteY1" fmla="*/ 317397 h 1049634"/>
                <a:gd name="connsiteX2" fmla="*/ 519662 w 614117"/>
                <a:gd name="connsiteY2" fmla="*/ 317409 h 1049634"/>
                <a:gd name="connsiteX3" fmla="*/ 519673 w 614117"/>
                <a:gd name="connsiteY3" fmla="*/ 317416 h 1049634"/>
                <a:gd name="connsiteX4" fmla="*/ 614117 w 614117"/>
                <a:gd name="connsiteY4" fmla="*/ 371874 h 1049634"/>
                <a:gd name="connsiteX5" fmla="*/ 612620 w 614117"/>
                <a:gd name="connsiteY5" fmla="*/ 374188 h 1049634"/>
                <a:gd name="connsiteX6" fmla="*/ 489224 w 614117"/>
                <a:gd name="connsiteY6" fmla="*/ 564920 h 1049634"/>
                <a:gd name="connsiteX7" fmla="*/ 24014 w 614117"/>
                <a:gd name="connsiteY7" fmla="*/ 1040622 h 1049634"/>
                <a:gd name="connsiteX8" fmla="*/ 10788 w 614117"/>
                <a:gd name="connsiteY8" fmla="*/ 1049634 h 1049634"/>
                <a:gd name="connsiteX9" fmla="*/ 7786 w 614117"/>
                <a:gd name="connsiteY9" fmla="*/ 757556 h 1049634"/>
                <a:gd name="connsiteX10" fmla="*/ 7786 w 614117"/>
                <a:gd name="connsiteY10" fmla="*/ 757555 h 10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117" h="1049634">
                  <a:moveTo>
                    <a:pt x="0" y="0"/>
                  </a:moveTo>
                  <a:lnTo>
                    <a:pt x="519641" y="317397"/>
                  </a:lnTo>
                  <a:lnTo>
                    <a:pt x="519662" y="317409"/>
                  </a:lnTo>
                  <a:lnTo>
                    <a:pt x="519673" y="317416"/>
                  </a:lnTo>
                  <a:lnTo>
                    <a:pt x="614117" y="371874"/>
                  </a:lnTo>
                  <a:lnTo>
                    <a:pt x="612620" y="374188"/>
                  </a:lnTo>
                  <a:lnTo>
                    <a:pt x="489224" y="564920"/>
                  </a:lnTo>
                  <a:cubicBezTo>
                    <a:pt x="356015" y="749553"/>
                    <a:pt x="198632" y="908739"/>
                    <a:pt x="24014" y="1040622"/>
                  </a:cubicBezTo>
                  <a:lnTo>
                    <a:pt x="10788" y="1049634"/>
                  </a:lnTo>
                  <a:lnTo>
                    <a:pt x="7786" y="757556"/>
                  </a:lnTo>
                  <a:lnTo>
                    <a:pt x="7786" y="757555"/>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grpSp>
        <p:nvGrpSpPr>
          <p:cNvPr id="69" name="Group 68">
            <a:extLst>
              <a:ext uri="{FF2B5EF4-FFF2-40B4-BE49-F238E27FC236}">
                <a16:creationId xmlns:a16="http://schemas.microsoft.com/office/drawing/2014/main" id="{71522EF0-9A30-41A8-9FC0-E5044FD36773}"/>
              </a:ext>
            </a:extLst>
          </p:cNvPr>
          <p:cNvGrpSpPr/>
          <p:nvPr/>
        </p:nvGrpSpPr>
        <p:grpSpPr>
          <a:xfrm>
            <a:off x="3866688" y="4252309"/>
            <a:ext cx="3463207" cy="1967816"/>
            <a:chOff x="3866688" y="4252309"/>
            <a:chExt cx="3463207" cy="1967816"/>
          </a:xfrm>
        </p:grpSpPr>
        <p:sp>
          <p:nvSpPr>
            <p:cNvPr id="53" name="Freeform: Shape 52">
              <a:extLst>
                <a:ext uri="{FF2B5EF4-FFF2-40B4-BE49-F238E27FC236}">
                  <a16:creationId xmlns:a16="http://schemas.microsoft.com/office/drawing/2014/main" id="{7052FE0F-93B2-455F-B36C-9C3E0902FB25}"/>
                </a:ext>
              </a:extLst>
            </p:cNvPr>
            <p:cNvSpPr>
              <a:spLocks/>
            </p:cNvSpPr>
            <p:nvPr/>
          </p:nvSpPr>
          <p:spPr bwMode="auto">
            <a:xfrm>
              <a:off x="3956474" y="4653135"/>
              <a:ext cx="3373421" cy="1566990"/>
            </a:xfrm>
            <a:custGeom>
              <a:avLst/>
              <a:gdLst>
                <a:gd name="connsiteX0" fmla="*/ 0 w 3373421"/>
                <a:gd name="connsiteY0" fmla="*/ 0 h 1566990"/>
                <a:gd name="connsiteX1" fmla="*/ 238885 w 3373421"/>
                <a:gd name="connsiteY1" fmla="*/ 0 h 1566990"/>
                <a:gd name="connsiteX2" fmla="*/ 278109 w 3373421"/>
                <a:gd name="connsiteY2" fmla="*/ 107251 h 1566990"/>
                <a:gd name="connsiteX3" fmla="*/ 363179 w 3373421"/>
                <a:gd name="connsiteY3" fmla="*/ 283979 h 1566990"/>
                <a:gd name="connsiteX4" fmla="*/ 432646 w 3373421"/>
                <a:gd name="connsiteY4" fmla="*/ 398411 h 1566990"/>
                <a:gd name="connsiteX5" fmla="*/ 479876 w 3373421"/>
                <a:gd name="connsiteY5" fmla="*/ 471420 h 1566990"/>
                <a:gd name="connsiteX6" fmla="*/ 552731 w 3373421"/>
                <a:gd name="connsiteY6" fmla="*/ 568920 h 1566990"/>
                <a:gd name="connsiteX7" fmla="*/ 597594 w 3373421"/>
                <a:gd name="connsiteY7" fmla="*/ 624944 h 1566990"/>
                <a:gd name="connsiteX8" fmla="*/ 685475 w 3373421"/>
                <a:gd name="connsiteY8" fmla="*/ 721709 h 1566990"/>
                <a:gd name="connsiteX9" fmla="*/ 729796 w 3373421"/>
                <a:gd name="connsiteY9" fmla="*/ 766920 h 1566990"/>
                <a:gd name="connsiteX10" fmla="*/ 769753 w 3373421"/>
                <a:gd name="connsiteY10" fmla="*/ 803261 h 1566990"/>
                <a:gd name="connsiteX11" fmla="*/ 765423 w 3373421"/>
                <a:gd name="connsiteY11" fmla="*/ 803261 h 1566990"/>
                <a:gd name="connsiteX12" fmla="*/ 768742 w 3373421"/>
                <a:gd name="connsiteY12" fmla="*/ 806647 h 1566990"/>
                <a:gd name="connsiteX13" fmla="*/ 3151132 w 3373421"/>
                <a:gd name="connsiteY13" fmla="*/ 1071356 h 1566990"/>
                <a:gd name="connsiteX14" fmla="*/ 3370634 w 3373421"/>
                <a:gd name="connsiteY14" fmla="*/ 924745 h 1566990"/>
                <a:gd name="connsiteX15" fmla="*/ 3371449 w 3373421"/>
                <a:gd name="connsiteY15" fmla="*/ 1004065 h 1566990"/>
                <a:gd name="connsiteX16" fmla="*/ 3371449 w 3373421"/>
                <a:gd name="connsiteY16" fmla="*/ 1004066 h 1566990"/>
                <a:gd name="connsiteX17" fmla="*/ 3373421 w 3373421"/>
                <a:gd name="connsiteY17" fmla="*/ 1195885 h 1566990"/>
                <a:gd name="connsiteX18" fmla="*/ 3315592 w 3373421"/>
                <a:gd name="connsiteY18" fmla="*/ 1235286 h 1566990"/>
                <a:gd name="connsiteX19" fmla="*/ 1017059 w 3373421"/>
                <a:gd name="connsiteY19" fmla="*/ 1265865 h 1566990"/>
                <a:gd name="connsiteX20" fmla="*/ 551844 w 3373421"/>
                <a:gd name="connsiteY20" fmla="*/ 908924 h 1566990"/>
                <a:gd name="connsiteX21" fmla="*/ 459137 w 3373421"/>
                <a:gd name="connsiteY21" fmla="*/ 803261 h 1566990"/>
                <a:gd name="connsiteX22" fmla="*/ 456480 w 3373421"/>
                <a:gd name="connsiteY22" fmla="*/ 803261 h 1566990"/>
                <a:gd name="connsiteX23" fmla="*/ 407402 w 3373421"/>
                <a:gd name="connsiteY23" fmla="*/ 749223 h 1566990"/>
                <a:gd name="connsiteX24" fmla="*/ 377648 w 3373421"/>
                <a:gd name="connsiteY24" fmla="*/ 710385 h 1566990"/>
                <a:gd name="connsiteX25" fmla="*/ 358502 w 3373421"/>
                <a:gd name="connsiteY25" fmla="*/ 688563 h 1566990"/>
                <a:gd name="connsiteX26" fmla="*/ 341825 w 3373421"/>
                <a:gd name="connsiteY26" fmla="*/ 663624 h 1566990"/>
                <a:gd name="connsiteX27" fmla="*/ 308954 w 3373421"/>
                <a:gd name="connsiteY27" fmla="*/ 620717 h 1566990"/>
                <a:gd name="connsiteX28" fmla="*/ 219789 w 3373421"/>
                <a:gd name="connsiteY28" fmla="*/ 485144 h 1566990"/>
                <a:gd name="connsiteX29" fmla="*/ 211056 w 3373421"/>
                <a:gd name="connsiteY29" fmla="*/ 468073 h 1566990"/>
                <a:gd name="connsiteX30" fmla="*/ 194839 w 3373421"/>
                <a:gd name="connsiteY30" fmla="*/ 443823 h 1566990"/>
                <a:gd name="connsiteX31" fmla="*/ 197782 w 3373421"/>
                <a:gd name="connsiteY31" fmla="*/ 442126 h 1566990"/>
                <a:gd name="connsiteX32" fmla="*/ 71210 w 3373421"/>
                <a:gd name="connsiteY32" fmla="*/ 194702 h 156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73421" h="1566990">
                  <a:moveTo>
                    <a:pt x="0" y="0"/>
                  </a:moveTo>
                  <a:lnTo>
                    <a:pt x="238885" y="0"/>
                  </a:lnTo>
                  <a:lnTo>
                    <a:pt x="278109" y="107251"/>
                  </a:lnTo>
                  <a:cubicBezTo>
                    <a:pt x="303666" y="167720"/>
                    <a:pt x="332079" y="226686"/>
                    <a:pt x="363179" y="283979"/>
                  </a:cubicBezTo>
                  <a:lnTo>
                    <a:pt x="432646" y="398411"/>
                  </a:lnTo>
                  <a:lnTo>
                    <a:pt x="479876" y="471420"/>
                  </a:lnTo>
                  <a:lnTo>
                    <a:pt x="552731" y="568920"/>
                  </a:lnTo>
                  <a:lnTo>
                    <a:pt x="597594" y="624944"/>
                  </a:lnTo>
                  <a:lnTo>
                    <a:pt x="685475" y="721709"/>
                  </a:lnTo>
                  <a:lnTo>
                    <a:pt x="729796" y="766920"/>
                  </a:lnTo>
                  <a:lnTo>
                    <a:pt x="769753" y="803261"/>
                  </a:lnTo>
                  <a:lnTo>
                    <a:pt x="765423" y="803261"/>
                  </a:lnTo>
                  <a:lnTo>
                    <a:pt x="768742" y="806647"/>
                  </a:lnTo>
                  <a:cubicBezTo>
                    <a:pt x="1401915" y="1391157"/>
                    <a:pt x="2365542" y="1524729"/>
                    <a:pt x="3151132" y="1071356"/>
                  </a:cubicBezTo>
                  <a:lnTo>
                    <a:pt x="3370634" y="924745"/>
                  </a:lnTo>
                  <a:lnTo>
                    <a:pt x="3371449" y="1004065"/>
                  </a:lnTo>
                  <a:lnTo>
                    <a:pt x="3371449" y="1004066"/>
                  </a:lnTo>
                  <a:lnTo>
                    <a:pt x="3373421" y="1195885"/>
                  </a:lnTo>
                  <a:lnTo>
                    <a:pt x="3315592" y="1235286"/>
                  </a:lnTo>
                  <a:cubicBezTo>
                    <a:pt x="2636020" y="1651363"/>
                    <a:pt x="1755823" y="1692055"/>
                    <a:pt x="1017059" y="1265865"/>
                  </a:cubicBezTo>
                  <a:cubicBezTo>
                    <a:pt x="846287" y="1167277"/>
                    <a:pt x="690048" y="1047114"/>
                    <a:pt x="551844" y="908924"/>
                  </a:cubicBezTo>
                  <a:lnTo>
                    <a:pt x="459137" y="803261"/>
                  </a:lnTo>
                  <a:lnTo>
                    <a:pt x="456480" y="803261"/>
                  </a:lnTo>
                  <a:lnTo>
                    <a:pt x="407402" y="749223"/>
                  </a:lnTo>
                  <a:lnTo>
                    <a:pt x="377648" y="710385"/>
                  </a:lnTo>
                  <a:lnTo>
                    <a:pt x="358502" y="688563"/>
                  </a:lnTo>
                  <a:lnTo>
                    <a:pt x="341825" y="663624"/>
                  </a:lnTo>
                  <a:lnTo>
                    <a:pt x="308954" y="620717"/>
                  </a:lnTo>
                  <a:cubicBezTo>
                    <a:pt x="277659" y="576678"/>
                    <a:pt x="247910" y="531460"/>
                    <a:pt x="219789" y="485144"/>
                  </a:cubicBezTo>
                  <a:lnTo>
                    <a:pt x="211056" y="468073"/>
                  </a:lnTo>
                  <a:lnTo>
                    <a:pt x="194839" y="443823"/>
                  </a:lnTo>
                  <a:lnTo>
                    <a:pt x="197782" y="442126"/>
                  </a:lnTo>
                  <a:lnTo>
                    <a:pt x="71210" y="194702"/>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9" name="Freeform: Shape 8">
              <a:extLst>
                <a:ext uri="{FF2B5EF4-FFF2-40B4-BE49-F238E27FC236}">
                  <a16:creationId xmlns:a16="http://schemas.microsoft.com/office/drawing/2014/main" id="{60B1DA71-B046-4ED7-9B4B-9E1E76ED4B12}"/>
                </a:ext>
              </a:extLst>
            </p:cNvPr>
            <p:cNvSpPr/>
            <p:nvPr/>
          </p:nvSpPr>
          <p:spPr>
            <a:xfrm rot="14400000">
              <a:off x="4122046" y="5118161"/>
              <a:ext cx="648072" cy="326234"/>
            </a:xfrm>
            <a:custGeom>
              <a:avLst/>
              <a:gdLst>
                <a:gd name="connsiteX0" fmla="*/ 648072 w 648072"/>
                <a:gd name="connsiteY0" fmla="*/ 226527 h 326234"/>
                <a:gd name="connsiteX1" fmla="*/ 551470 w 648072"/>
                <a:gd name="connsiteY1" fmla="*/ 228653 h 326234"/>
                <a:gd name="connsiteX2" fmla="*/ 464627 w 648072"/>
                <a:gd name="connsiteY2" fmla="*/ 233051 h 326234"/>
                <a:gd name="connsiteX3" fmla="*/ 343762 w 648072"/>
                <a:gd name="connsiteY3" fmla="*/ 247395 h 326234"/>
                <a:gd name="connsiteX4" fmla="*/ 272813 w 648072"/>
                <a:gd name="connsiteY4" fmla="*/ 258235 h 326234"/>
                <a:gd name="connsiteX5" fmla="*/ 145071 w 648072"/>
                <a:gd name="connsiteY5" fmla="*/ 285960 h 326234"/>
                <a:gd name="connsiteX6" fmla="*/ 83757 w 648072"/>
                <a:gd name="connsiteY6" fmla="*/ 301738 h 326234"/>
                <a:gd name="connsiteX7" fmla="*/ 32306 w 648072"/>
                <a:gd name="connsiteY7" fmla="*/ 318171 h 326234"/>
                <a:gd name="connsiteX8" fmla="*/ 34471 w 648072"/>
                <a:gd name="connsiteY8" fmla="*/ 314421 h 326234"/>
                <a:gd name="connsiteX9" fmla="*/ 29879 w 648072"/>
                <a:gd name="connsiteY9" fmla="*/ 315602 h 326234"/>
                <a:gd name="connsiteX10" fmla="*/ 0 w 648072"/>
                <a:gd name="connsiteY10" fmla="*/ 326234 h 326234"/>
                <a:gd name="connsiteX11" fmla="*/ 0 w 648072"/>
                <a:gd name="connsiteY11" fmla="*/ 93508 h 326234"/>
                <a:gd name="connsiteX12" fmla="*/ 49754 w 648072"/>
                <a:gd name="connsiteY12" fmla="*/ 76625 h 326234"/>
                <a:gd name="connsiteX13" fmla="*/ 187614 w 648072"/>
                <a:gd name="connsiteY13" fmla="*/ 49170 h 326234"/>
                <a:gd name="connsiteX14" fmla="*/ 188943 w 648072"/>
                <a:gd name="connsiteY14" fmla="*/ 46869 h 326234"/>
                <a:gd name="connsiteX15" fmla="*/ 260280 w 648072"/>
                <a:gd name="connsiteY15" fmla="*/ 31385 h 326234"/>
                <a:gd name="connsiteX16" fmla="*/ 308792 w 648072"/>
                <a:gd name="connsiteY16" fmla="*/ 25036 h 326234"/>
                <a:gd name="connsiteX17" fmla="*/ 337263 w 648072"/>
                <a:gd name="connsiteY17" fmla="*/ 19366 h 326234"/>
                <a:gd name="connsiteX18" fmla="*/ 367199 w 648072"/>
                <a:gd name="connsiteY18" fmla="*/ 17393 h 326234"/>
                <a:gd name="connsiteX19" fmla="*/ 420793 w 648072"/>
                <a:gd name="connsiteY19" fmla="*/ 10379 h 326234"/>
                <a:gd name="connsiteX20" fmla="*/ 582786 w 648072"/>
                <a:gd name="connsiteY20" fmla="*/ 947 h 326234"/>
                <a:gd name="connsiteX21" fmla="*/ 601936 w 648072"/>
                <a:gd name="connsiteY21" fmla="*/ 1919 h 326234"/>
                <a:gd name="connsiteX22" fmla="*/ 631046 w 648072"/>
                <a:gd name="connsiteY22" fmla="*/ 0 h 326234"/>
                <a:gd name="connsiteX23" fmla="*/ 631044 w 648072"/>
                <a:gd name="connsiteY23" fmla="*/ 3397 h 326234"/>
                <a:gd name="connsiteX24" fmla="*/ 648072 w 648072"/>
                <a:gd name="connsiteY24" fmla="*/ 4262 h 32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8072" h="326234">
                  <a:moveTo>
                    <a:pt x="648072" y="226527"/>
                  </a:moveTo>
                  <a:lnTo>
                    <a:pt x="551470" y="228653"/>
                  </a:lnTo>
                  <a:lnTo>
                    <a:pt x="464627" y="233051"/>
                  </a:lnTo>
                  <a:lnTo>
                    <a:pt x="343762" y="247395"/>
                  </a:lnTo>
                  <a:lnTo>
                    <a:pt x="272813" y="258235"/>
                  </a:lnTo>
                  <a:lnTo>
                    <a:pt x="145071" y="285960"/>
                  </a:lnTo>
                  <a:lnTo>
                    <a:pt x="83757" y="301738"/>
                  </a:lnTo>
                  <a:lnTo>
                    <a:pt x="32306" y="318171"/>
                  </a:lnTo>
                  <a:lnTo>
                    <a:pt x="34471" y="314421"/>
                  </a:lnTo>
                  <a:lnTo>
                    <a:pt x="29879" y="315602"/>
                  </a:lnTo>
                  <a:lnTo>
                    <a:pt x="0" y="326234"/>
                  </a:lnTo>
                  <a:lnTo>
                    <a:pt x="0" y="93508"/>
                  </a:lnTo>
                  <a:lnTo>
                    <a:pt x="49754" y="76625"/>
                  </a:lnTo>
                  <a:lnTo>
                    <a:pt x="187614" y="49170"/>
                  </a:lnTo>
                  <a:lnTo>
                    <a:pt x="188943" y="46869"/>
                  </a:lnTo>
                  <a:lnTo>
                    <a:pt x="260280" y="31385"/>
                  </a:lnTo>
                  <a:lnTo>
                    <a:pt x="308792" y="25036"/>
                  </a:lnTo>
                  <a:lnTo>
                    <a:pt x="337263" y="19366"/>
                  </a:lnTo>
                  <a:lnTo>
                    <a:pt x="367199" y="17393"/>
                  </a:lnTo>
                  <a:lnTo>
                    <a:pt x="420793" y="10379"/>
                  </a:lnTo>
                  <a:cubicBezTo>
                    <a:pt x="474580" y="5296"/>
                    <a:pt x="528614" y="2142"/>
                    <a:pt x="582786" y="947"/>
                  </a:cubicBezTo>
                  <a:lnTo>
                    <a:pt x="601936" y="1919"/>
                  </a:lnTo>
                  <a:lnTo>
                    <a:pt x="631046" y="0"/>
                  </a:lnTo>
                  <a:lnTo>
                    <a:pt x="631044" y="3397"/>
                  </a:lnTo>
                  <a:lnTo>
                    <a:pt x="648072" y="4262"/>
                  </a:lnTo>
                  <a:close/>
                </a:path>
              </a:pathLst>
            </a:custGeom>
            <a:gradFill flip="none" rotWithShape="1">
              <a:gsLst>
                <a:gs pos="0">
                  <a:schemeClr val="bg2">
                    <a:lumMod val="10000"/>
                    <a:alpha val="0"/>
                  </a:schemeClr>
                </a:gs>
                <a:gs pos="100000">
                  <a:schemeClr val="bg2">
                    <a:lumMod val="1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C7884479-7012-400B-9B30-00492982840E}"/>
                </a:ext>
              </a:extLst>
            </p:cNvPr>
            <p:cNvSpPr>
              <a:spLocks/>
            </p:cNvSpPr>
            <p:nvPr/>
          </p:nvSpPr>
          <p:spPr bwMode="auto">
            <a:xfrm>
              <a:off x="3866688" y="4252309"/>
              <a:ext cx="909176" cy="845154"/>
            </a:xfrm>
            <a:custGeom>
              <a:avLst/>
              <a:gdLst>
                <a:gd name="connsiteX0" fmla="*/ 0 w 909176"/>
                <a:gd name="connsiteY0" fmla="*/ 0 h 845154"/>
                <a:gd name="connsiteX1" fmla="*/ 250705 w 909176"/>
                <a:gd name="connsiteY1" fmla="*/ 133034 h 845154"/>
                <a:gd name="connsiteX2" fmla="*/ 250705 w 909176"/>
                <a:gd name="connsiteY2" fmla="*/ 133035 h 845154"/>
                <a:gd name="connsiteX3" fmla="*/ 909176 w 909176"/>
                <a:gd name="connsiteY3" fmla="*/ 482443 h 845154"/>
                <a:gd name="connsiteX4" fmla="*/ 478159 w 909176"/>
                <a:gd name="connsiteY4" fmla="*/ 731718 h 845154"/>
                <a:gd name="connsiteX5" fmla="*/ 478159 w 909176"/>
                <a:gd name="connsiteY5" fmla="*/ 731718 h 845154"/>
                <a:gd name="connsiteX6" fmla="*/ 478774 w 909176"/>
                <a:gd name="connsiteY6" fmla="*/ 732869 h 845154"/>
                <a:gd name="connsiteX7" fmla="*/ 284206 w 909176"/>
                <a:gd name="connsiteY7" fmla="*/ 845154 h 845154"/>
                <a:gd name="connsiteX8" fmla="*/ 261840 w 909176"/>
                <a:gd name="connsiteY8" fmla="*/ 801455 h 845154"/>
                <a:gd name="connsiteX9" fmla="*/ 261832 w 909176"/>
                <a:gd name="connsiteY9" fmla="*/ 801440 h 845154"/>
                <a:gd name="connsiteX10" fmla="*/ 179415 w 909176"/>
                <a:gd name="connsiteY10" fmla="*/ 640411 h 845154"/>
                <a:gd name="connsiteX11" fmla="*/ 37682 w 909176"/>
                <a:gd name="connsiteY11" fmla="*/ 216036 h 845154"/>
                <a:gd name="connsiteX12" fmla="*/ 0 w 909176"/>
                <a:gd name="connsiteY12" fmla="*/ 1 h 845154"/>
                <a:gd name="connsiteX13" fmla="*/ 0 w 909176"/>
                <a:gd name="connsiteY13" fmla="*/ 1 h 84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09176" h="845154">
                  <a:moveTo>
                    <a:pt x="0" y="0"/>
                  </a:moveTo>
                  <a:lnTo>
                    <a:pt x="250705" y="133034"/>
                  </a:lnTo>
                  <a:lnTo>
                    <a:pt x="250705" y="133035"/>
                  </a:lnTo>
                  <a:lnTo>
                    <a:pt x="909176" y="482443"/>
                  </a:lnTo>
                  <a:lnTo>
                    <a:pt x="478159" y="731718"/>
                  </a:lnTo>
                  <a:lnTo>
                    <a:pt x="478159" y="731718"/>
                  </a:lnTo>
                  <a:lnTo>
                    <a:pt x="478774" y="732869"/>
                  </a:lnTo>
                  <a:lnTo>
                    <a:pt x="284206" y="845154"/>
                  </a:lnTo>
                  <a:lnTo>
                    <a:pt x="261840" y="801455"/>
                  </a:lnTo>
                  <a:lnTo>
                    <a:pt x="261832" y="801440"/>
                  </a:lnTo>
                  <a:lnTo>
                    <a:pt x="179415" y="640411"/>
                  </a:lnTo>
                  <a:cubicBezTo>
                    <a:pt x="117186" y="501918"/>
                    <a:pt x="70125" y="359775"/>
                    <a:pt x="37682" y="216036"/>
                  </a:cubicBezTo>
                  <a:lnTo>
                    <a:pt x="0" y="1"/>
                  </a:lnTo>
                  <a:lnTo>
                    <a:pt x="0" y="1"/>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grpSp>
        <p:nvGrpSpPr>
          <p:cNvPr id="70" name="Group 69">
            <a:extLst>
              <a:ext uri="{FF2B5EF4-FFF2-40B4-BE49-F238E27FC236}">
                <a16:creationId xmlns:a16="http://schemas.microsoft.com/office/drawing/2014/main" id="{CD4936D3-039A-4F14-A885-4F265626B8B9}"/>
              </a:ext>
            </a:extLst>
          </p:cNvPr>
          <p:cNvGrpSpPr/>
          <p:nvPr/>
        </p:nvGrpSpPr>
        <p:grpSpPr>
          <a:xfrm>
            <a:off x="3849585" y="1727200"/>
            <a:ext cx="3117802" cy="2510290"/>
            <a:chOff x="3849585" y="1727200"/>
            <a:chExt cx="3117802" cy="2510290"/>
          </a:xfrm>
        </p:grpSpPr>
        <p:sp>
          <p:nvSpPr>
            <p:cNvPr id="56" name="Freeform: Shape 55">
              <a:extLst>
                <a:ext uri="{FF2B5EF4-FFF2-40B4-BE49-F238E27FC236}">
                  <a16:creationId xmlns:a16="http://schemas.microsoft.com/office/drawing/2014/main" id="{36BDB9A2-FCB1-4C95-BED5-D87EC00D6A17}"/>
                </a:ext>
              </a:extLst>
            </p:cNvPr>
            <p:cNvSpPr>
              <a:spLocks/>
            </p:cNvSpPr>
            <p:nvPr/>
          </p:nvSpPr>
          <p:spPr bwMode="auto">
            <a:xfrm>
              <a:off x="3849585" y="1727200"/>
              <a:ext cx="2534447" cy="2510290"/>
            </a:xfrm>
            <a:custGeom>
              <a:avLst/>
              <a:gdLst>
                <a:gd name="connsiteX0" fmla="*/ 2246413 w 2534447"/>
                <a:gd name="connsiteY0" fmla="*/ 0 h 2510290"/>
                <a:gd name="connsiteX1" fmla="*/ 2246415 w 2534447"/>
                <a:gd name="connsiteY1" fmla="*/ 0 h 2510290"/>
                <a:gd name="connsiteX2" fmla="*/ 2246416 w 2534447"/>
                <a:gd name="connsiteY2" fmla="*/ 0 h 2510290"/>
                <a:gd name="connsiteX3" fmla="*/ 2476077 w 2534447"/>
                <a:gd name="connsiteY3" fmla="*/ 11599 h 2510290"/>
                <a:gd name="connsiteX4" fmla="*/ 2534447 w 2534447"/>
                <a:gd name="connsiteY4" fmla="*/ 20509 h 2510290"/>
                <a:gd name="connsiteX5" fmla="*/ 2534447 w 2534447"/>
                <a:gd name="connsiteY5" fmla="*/ 247346 h 2510290"/>
                <a:gd name="connsiteX6" fmla="*/ 2453140 w 2534447"/>
                <a:gd name="connsiteY6" fmla="*/ 234937 h 2510290"/>
                <a:gd name="connsiteX7" fmla="*/ 2246416 w 2534447"/>
                <a:gd name="connsiteY7" fmla="*/ 224498 h 2510290"/>
                <a:gd name="connsiteX8" fmla="*/ 2246416 w 2534447"/>
                <a:gd name="connsiteY8" fmla="*/ 224570 h 2510290"/>
                <a:gd name="connsiteX9" fmla="*/ 225082 w 2534447"/>
                <a:gd name="connsiteY9" fmla="*/ 2246842 h 2510290"/>
                <a:gd name="connsiteX10" fmla="*/ 234869 w 2534447"/>
                <a:gd name="connsiteY10" fmla="*/ 2445633 h 2510290"/>
                <a:gd name="connsiteX11" fmla="*/ 244468 w 2534447"/>
                <a:gd name="connsiteY11" fmla="*/ 2510290 h 2510290"/>
                <a:gd name="connsiteX12" fmla="*/ 192864 w 2534447"/>
                <a:gd name="connsiteY12" fmla="*/ 2482907 h 2510290"/>
                <a:gd name="connsiteX13" fmla="*/ 192864 w 2534447"/>
                <a:gd name="connsiteY13" fmla="*/ 2482906 h 2510290"/>
                <a:gd name="connsiteX14" fmla="*/ 4698 w 2534447"/>
                <a:gd name="connsiteY14" fmla="*/ 2383058 h 2510290"/>
                <a:gd name="connsiteX15" fmla="*/ 2826 w 2534447"/>
                <a:gd name="connsiteY15" fmla="*/ 2361548 h 2510290"/>
                <a:gd name="connsiteX16" fmla="*/ 1123411 w 2534447"/>
                <a:gd name="connsiteY16" fmla="*/ 301015 h 2510290"/>
                <a:gd name="connsiteX17" fmla="*/ 1952632 w 2534447"/>
                <a:gd name="connsiteY17" fmla="*/ 19287 h 2510290"/>
                <a:gd name="connsiteX18" fmla="*/ 1992020 w 2534447"/>
                <a:gd name="connsiteY18" fmla="*/ 15399 h 2510290"/>
                <a:gd name="connsiteX19" fmla="*/ 2016912 w 2534447"/>
                <a:gd name="connsiteY19" fmla="*/ 11597 h 2510290"/>
                <a:gd name="connsiteX20" fmla="*/ 2044817 w 2534447"/>
                <a:gd name="connsiteY20" fmla="*/ 10187 h 2510290"/>
                <a:gd name="connsiteX21" fmla="*/ 2098967 w 2534447"/>
                <a:gd name="connsiteY21" fmla="*/ 4842 h 251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34447" h="2510290">
                  <a:moveTo>
                    <a:pt x="2246413" y="0"/>
                  </a:moveTo>
                  <a:lnTo>
                    <a:pt x="2246415" y="0"/>
                  </a:lnTo>
                  <a:lnTo>
                    <a:pt x="2246416" y="0"/>
                  </a:lnTo>
                  <a:lnTo>
                    <a:pt x="2476077" y="11599"/>
                  </a:lnTo>
                  <a:lnTo>
                    <a:pt x="2534447" y="20509"/>
                  </a:lnTo>
                  <a:lnTo>
                    <a:pt x="2534447" y="247346"/>
                  </a:lnTo>
                  <a:lnTo>
                    <a:pt x="2453140" y="234937"/>
                  </a:lnTo>
                  <a:lnTo>
                    <a:pt x="2246416" y="224498"/>
                  </a:lnTo>
                  <a:lnTo>
                    <a:pt x="2246416" y="224570"/>
                  </a:lnTo>
                  <a:cubicBezTo>
                    <a:pt x="1130080" y="224570"/>
                    <a:pt x="225082" y="1130093"/>
                    <a:pt x="225082" y="2246842"/>
                  </a:cubicBezTo>
                  <a:cubicBezTo>
                    <a:pt x="225082" y="2313398"/>
                    <a:pt x="228365" y="2379740"/>
                    <a:pt x="234869" y="2445633"/>
                  </a:cubicBezTo>
                  <a:lnTo>
                    <a:pt x="244468" y="2510290"/>
                  </a:lnTo>
                  <a:lnTo>
                    <a:pt x="192864" y="2482907"/>
                  </a:lnTo>
                  <a:lnTo>
                    <a:pt x="192864" y="2482906"/>
                  </a:lnTo>
                  <a:lnTo>
                    <a:pt x="4698" y="2383058"/>
                  </a:lnTo>
                  <a:lnTo>
                    <a:pt x="2826" y="2361548"/>
                  </a:lnTo>
                  <a:cubicBezTo>
                    <a:pt x="-38153" y="1546186"/>
                    <a:pt x="368099" y="737320"/>
                    <a:pt x="1123411" y="301015"/>
                  </a:cubicBezTo>
                  <a:cubicBezTo>
                    <a:pt x="1379532" y="153033"/>
                    <a:pt x="1661379" y="57703"/>
                    <a:pt x="1952632" y="19287"/>
                  </a:cubicBezTo>
                  <a:lnTo>
                    <a:pt x="1992020" y="15399"/>
                  </a:lnTo>
                  <a:lnTo>
                    <a:pt x="2016912" y="11597"/>
                  </a:lnTo>
                  <a:lnTo>
                    <a:pt x="2044817" y="10187"/>
                  </a:lnTo>
                  <a:lnTo>
                    <a:pt x="2098967" y="4842"/>
                  </a:lnTo>
                  <a:close/>
                </a:path>
              </a:pathLst>
            </a:custGeom>
            <a:solidFill>
              <a:srgbClr val="9BBB59"/>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7" name="Freeform: Shape 6">
              <a:extLst>
                <a:ext uri="{FF2B5EF4-FFF2-40B4-BE49-F238E27FC236}">
                  <a16:creationId xmlns:a16="http://schemas.microsoft.com/office/drawing/2014/main" id="{0429C2F9-9246-4473-A27D-50E310CA0558}"/>
                </a:ext>
              </a:extLst>
            </p:cNvPr>
            <p:cNvSpPr/>
            <p:nvPr/>
          </p:nvSpPr>
          <p:spPr>
            <a:xfrm>
              <a:off x="5447928" y="1727200"/>
              <a:ext cx="648072" cy="332708"/>
            </a:xfrm>
            <a:custGeom>
              <a:avLst/>
              <a:gdLst>
                <a:gd name="connsiteX0" fmla="*/ 648070 w 648072"/>
                <a:gd name="connsiteY0" fmla="*/ 0 h 332708"/>
                <a:gd name="connsiteX1" fmla="*/ 648072 w 648072"/>
                <a:gd name="connsiteY1" fmla="*/ 0 h 332708"/>
                <a:gd name="connsiteX2" fmla="*/ 648072 w 648072"/>
                <a:gd name="connsiteY2" fmla="*/ 224570 h 332708"/>
                <a:gd name="connsiteX3" fmla="*/ 441406 w 648072"/>
                <a:gd name="connsiteY3" fmla="*/ 235012 h 332708"/>
                <a:gd name="connsiteX4" fmla="*/ 46996 w 648072"/>
                <a:gd name="connsiteY4" fmla="*/ 315498 h 332708"/>
                <a:gd name="connsiteX5" fmla="*/ 0 w 648072"/>
                <a:gd name="connsiteY5" fmla="*/ 332708 h 332708"/>
                <a:gd name="connsiteX6" fmla="*/ 0 w 648072"/>
                <a:gd name="connsiteY6" fmla="*/ 98075 h 332708"/>
                <a:gd name="connsiteX7" fmla="*/ 137868 w 648072"/>
                <a:gd name="connsiteY7" fmla="*/ 58704 h 332708"/>
                <a:gd name="connsiteX8" fmla="*/ 354289 w 648072"/>
                <a:gd name="connsiteY8" fmla="*/ 19287 h 332708"/>
                <a:gd name="connsiteX9" fmla="*/ 393677 w 648072"/>
                <a:gd name="connsiteY9" fmla="*/ 15399 h 332708"/>
                <a:gd name="connsiteX10" fmla="*/ 418569 w 648072"/>
                <a:gd name="connsiteY10" fmla="*/ 11597 h 332708"/>
                <a:gd name="connsiteX11" fmla="*/ 446474 w 648072"/>
                <a:gd name="connsiteY11" fmla="*/ 10187 h 332708"/>
                <a:gd name="connsiteX12" fmla="*/ 500624 w 648072"/>
                <a:gd name="connsiteY12" fmla="*/ 4842 h 3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8072" h="332708">
                  <a:moveTo>
                    <a:pt x="648070" y="0"/>
                  </a:moveTo>
                  <a:lnTo>
                    <a:pt x="648072" y="0"/>
                  </a:lnTo>
                  <a:lnTo>
                    <a:pt x="648072" y="224570"/>
                  </a:lnTo>
                  <a:lnTo>
                    <a:pt x="441406" y="235012"/>
                  </a:lnTo>
                  <a:cubicBezTo>
                    <a:pt x="305505" y="248822"/>
                    <a:pt x="173584" y="276103"/>
                    <a:pt x="46996" y="315498"/>
                  </a:cubicBezTo>
                  <a:lnTo>
                    <a:pt x="0" y="332708"/>
                  </a:lnTo>
                  <a:lnTo>
                    <a:pt x="0" y="98075"/>
                  </a:lnTo>
                  <a:lnTo>
                    <a:pt x="137868" y="58704"/>
                  </a:lnTo>
                  <a:cubicBezTo>
                    <a:pt x="209251" y="42052"/>
                    <a:pt x="281476" y="28891"/>
                    <a:pt x="354289" y="19287"/>
                  </a:cubicBezTo>
                  <a:lnTo>
                    <a:pt x="393677" y="15399"/>
                  </a:lnTo>
                  <a:lnTo>
                    <a:pt x="418569" y="11597"/>
                  </a:lnTo>
                  <a:lnTo>
                    <a:pt x="446474" y="10187"/>
                  </a:lnTo>
                  <a:lnTo>
                    <a:pt x="500624" y="4842"/>
                  </a:lnTo>
                  <a:close/>
                </a:path>
              </a:pathLst>
            </a:custGeom>
            <a:gradFill flip="none" rotWithShape="1">
              <a:gsLst>
                <a:gs pos="0">
                  <a:schemeClr val="bg2">
                    <a:lumMod val="10000"/>
                    <a:alpha val="0"/>
                  </a:schemeClr>
                </a:gs>
                <a:gs pos="100000">
                  <a:schemeClr val="bg2">
                    <a:lumMod val="1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A267EED-0ACE-46B8-85A9-0EA080F125A3}"/>
                </a:ext>
              </a:extLst>
            </p:cNvPr>
            <p:cNvSpPr/>
            <p:nvPr/>
          </p:nvSpPr>
          <p:spPr>
            <a:xfrm rot="5400000">
              <a:off x="6171654" y="1651547"/>
              <a:ext cx="720080" cy="871386"/>
            </a:xfrm>
            <a:custGeom>
              <a:avLst/>
              <a:gdLst>
                <a:gd name="connsiteX0" fmla="*/ 0 w 720080"/>
                <a:gd name="connsiteY0" fmla="*/ 871386 h 871386"/>
                <a:gd name="connsiteX1" fmla="*/ 101001 w 720080"/>
                <a:gd name="connsiteY1" fmla="*/ 203425 h 871386"/>
                <a:gd name="connsiteX2" fmla="*/ 175463 w 720080"/>
                <a:gd name="connsiteY2" fmla="*/ 0 h 871386"/>
                <a:gd name="connsiteX3" fmla="*/ 326080 w 720080"/>
                <a:gd name="connsiteY3" fmla="*/ 240986 h 871386"/>
                <a:gd name="connsiteX4" fmla="*/ 720080 w 720080"/>
                <a:gd name="connsiteY4" fmla="*/ 871386 h 871386"/>
                <a:gd name="connsiteX5" fmla="*/ 224498 w 720080"/>
                <a:gd name="connsiteY5" fmla="*/ 871386 h 871386"/>
                <a:gd name="connsiteX0" fmla="*/ 0 w 720080"/>
                <a:gd name="connsiteY0" fmla="*/ 871386 h 871386"/>
                <a:gd name="connsiteX1" fmla="*/ 101001 w 720080"/>
                <a:gd name="connsiteY1" fmla="*/ 203425 h 871386"/>
                <a:gd name="connsiteX2" fmla="*/ 175463 w 720080"/>
                <a:gd name="connsiteY2" fmla="*/ 0 h 871386"/>
                <a:gd name="connsiteX3" fmla="*/ 720080 w 720080"/>
                <a:gd name="connsiteY3" fmla="*/ 871386 h 871386"/>
                <a:gd name="connsiteX4" fmla="*/ 224498 w 720080"/>
                <a:gd name="connsiteY4" fmla="*/ 871386 h 871386"/>
                <a:gd name="connsiteX5" fmla="*/ 0 w 720080"/>
                <a:gd name="connsiteY5" fmla="*/ 871386 h 871386"/>
                <a:gd name="connsiteX0" fmla="*/ 0 w 720080"/>
                <a:gd name="connsiteY0" fmla="*/ 871386 h 871386"/>
                <a:gd name="connsiteX1" fmla="*/ 101001 w 720080"/>
                <a:gd name="connsiteY1" fmla="*/ 203425 h 871386"/>
                <a:gd name="connsiteX2" fmla="*/ 175463 w 720080"/>
                <a:gd name="connsiteY2" fmla="*/ 0 h 871386"/>
                <a:gd name="connsiteX3" fmla="*/ 720080 w 720080"/>
                <a:gd name="connsiteY3" fmla="*/ 871386 h 871386"/>
                <a:gd name="connsiteX4" fmla="*/ 0 w 720080"/>
                <a:gd name="connsiteY4" fmla="*/ 871386 h 8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80" h="871386">
                  <a:moveTo>
                    <a:pt x="0" y="871386"/>
                  </a:moveTo>
                  <a:cubicBezTo>
                    <a:pt x="0" y="638785"/>
                    <a:pt x="35362" y="414437"/>
                    <a:pt x="101001" y="203425"/>
                  </a:cubicBezTo>
                  <a:lnTo>
                    <a:pt x="175463" y="0"/>
                  </a:lnTo>
                  <a:lnTo>
                    <a:pt x="720080" y="871386"/>
                  </a:lnTo>
                  <a:lnTo>
                    <a:pt x="0" y="871386"/>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grpSp>
      <p:sp>
        <p:nvSpPr>
          <p:cNvPr id="11" name="Arc 10">
            <a:extLst>
              <a:ext uri="{FF2B5EF4-FFF2-40B4-BE49-F238E27FC236}">
                <a16:creationId xmlns:a16="http://schemas.microsoft.com/office/drawing/2014/main" id="{360FE107-49CF-4A74-93D7-AF63BC9DB078}"/>
              </a:ext>
            </a:extLst>
          </p:cNvPr>
          <p:cNvSpPr/>
          <p:nvPr/>
        </p:nvSpPr>
        <p:spPr>
          <a:xfrm>
            <a:off x="3624214" y="1501726"/>
            <a:ext cx="4943572" cy="4943572"/>
          </a:xfrm>
          <a:prstGeom prst="arc">
            <a:avLst>
              <a:gd name="adj1" fmla="val 17993419"/>
              <a:gd name="adj2" fmla="val 3325004"/>
            </a:avLst>
          </a:prstGeom>
          <a:ln w="3175">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5F1E973E-2318-48E4-B660-EAC880A3C67E}"/>
              </a:ext>
            </a:extLst>
          </p:cNvPr>
          <p:cNvSpPr/>
          <p:nvPr/>
        </p:nvSpPr>
        <p:spPr>
          <a:xfrm>
            <a:off x="3624214" y="1501726"/>
            <a:ext cx="4943572" cy="4943572"/>
          </a:xfrm>
          <a:prstGeom prst="arc">
            <a:avLst>
              <a:gd name="adj1" fmla="val 3641418"/>
              <a:gd name="adj2" fmla="val 10378261"/>
            </a:avLst>
          </a:prstGeom>
          <a:ln w="3175">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227ACC2B-4B78-4413-B37E-13B611EACABC}"/>
              </a:ext>
            </a:extLst>
          </p:cNvPr>
          <p:cNvSpPr/>
          <p:nvPr/>
        </p:nvSpPr>
        <p:spPr>
          <a:xfrm>
            <a:off x="3624214" y="1501726"/>
            <a:ext cx="4943572" cy="4943572"/>
          </a:xfrm>
          <a:prstGeom prst="arc">
            <a:avLst>
              <a:gd name="adj1" fmla="val 10799791"/>
              <a:gd name="adj2" fmla="val 17647333"/>
            </a:avLst>
          </a:prstGeom>
          <a:ln w="3175">
            <a:solidFill>
              <a:schemeClr val="accent3"/>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2370F740-B800-4934-A566-F72D906D2948}"/>
              </a:ext>
            </a:extLst>
          </p:cNvPr>
          <p:cNvSpPr txBox="1"/>
          <p:nvPr/>
        </p:nvSpPr>
        <p:spPr>
          <a:xfrm>
            <a:off x="1057461" y="2148582"/>
            <a:ext cx="2342251" cy="769441"/>
          </a:xfrm>
          <a:prstGeom prst="rect">
            <a:avLst/>
          </a:prstGeom>
          <a:noFill/>
        </p:spPr>
        <p:txBody>
          <a:bodyPr wrap="square" lIns="0" rtlCol="0" anchor="b">
            <a:spAutoFit/>
          </a:bodyPr>
          <a:lstStyle/>
          <a:p>
            <a:pPr algn="ctr"/>
            <a:r>
              <a:rPr lang="en-US" sz="2200" b="1" noProof="1">
                <a:solidFill>
                  <a:schemeClr val="accent6">
                    <a:lumMod val="60000"/>
                    <a:lumOff val="40000"/>
                  </a:schemeClr>
                </a:solidFill>
                <a:latin typeface="Raleway" pitchFamily="2" charset="0"/>
              </a:rPr>
              <a:t>03 - </a:t>
            </a:r>
            <a:r>
              <a:rPr lang="fr-CM" sz="2200" b="0" i="0" u="none" strike="noStrike" baseline="0" dirty="0">
                <a:solidFill>
                  <a:schemeClr val="accent6">
                    <a:lumMod val="60000"/>
                    <a:lumOff val="40000"/>
                  </a:schemeClr>
                </a:solidFill>
                <a:latin typeface="Raleway" pitchFamily="2" charset="0"/>
              </a:rPr>
              <a:t>Utilisation SQL Server </a:t>
            </a:r>
          </a:p>
        </p:txBody>
      </p:sp>
      <p:sp>
        <p:nvSpPr>
          <p:cNvPr id="39" name="TextBox 38">
            <a:extLst>
              <a:ext uri="{FF2B5EF4-FFF2-40B4-BE49-F238E27FC236}">
                <a16:creationId xmlns:a16="http://schemas.microsoft.com/office/drawing/2014/main" id="{93B5FDED-1576-4F89-8D25-AF4D5962C0A8}"/>
              </a:ext>
            </a:extLst>
          </p:cNvPr>
          <p:cNvSpPr txBox="1"/>
          <p:nvPr/>
        </p:nvSpPr>
        <p:spPr>
          <a:xfrm>
            <a:off x="8632921" y="2562377"/>
            <a:ext cx="2736303" cy="1077218"/>
          </a:xfrm>
          <a:prstGeom prst="rect">
            <a:avLst/>
          </a:prstGeom>
          <a:noFill/>
        </p:spPr>
        <p:txBody>
          <a:bodyPr wrap="square" lIns="0" rtlCol="0" anchor="b">
            <a:spAutoFit/>
          </a:bodyPr>
          <a:lstStyle/>
          <a:p>
            <a:pPr algn="ctr"/>
            <a:r>
              <a:rPr lang="en-US" sz="2200" b="1" noProof="1">
                <a:solidFill>
                  <a:schemeClr val="accent4">
                    <a:lumMod val="60000"/>
                    <a:lumOff val="40000"/>
                  </a:schemeClr>
                </a:solidFill>
                <a:latin typeface="Raleway" pitchFamily="2" charset="0"/>
              </a:rPr>
              <a:t>01 - </a:t>
            </a:r>
            <a:r>
              <a:rPr lang="fr-FR" sz="2200" b="0" i="0" u="none" strike="noStrike" baseline="0" dirty="0">
                <a:solidFill>
                  <a:schemeClr val="accent4">
                    <a:lumMod val="60000"/>
                    <a:lumOff val="40000"/>
                  </a:schemeClr>
                </a:solidFill>
                <a:latin typeface="Raleway" pitchFamily="2" charset="0"/>
              </a:rPr>
              <a:t>Utilisation du langage C# .NET </a:t>
            </a:r>
          </a:p>
          <a:p>
            <a:pPr algn="ctr"/>
            <a:endParaRPr lang="en-US" sz="2000" b="1" noProof="1">
              <a:solidFill>
                <a:schemeClr val="accent4">
                  <a:lumMod val="60000"/>
                  <a:lumOff val="40000"/>
                </a:schemeClr>
              </a:solidFill>
              <a:latin typeface="Raleway" pitchFamily="2" charset="0"/>
            </a:endParaRPr>
          </a:p>
        </p:txBody>
      </p:sp>
      <p:sp>
        <p:nvSpPr>
          <p:cNvPr id="42" name="TextBox 41">
            <a:extLst>
              <a:ext uri="{FF2B5EF4-FFF2-40B4-BE49-F238E27FC236}">
                <a16:creationId xmlns:a16="http://schemas.microsoft.com/office/drawing/2014/main" id="{825EAB2E-057B-4274-91ED-37975DB5C1D2}"/>
              </a:ext>
            </a:extLst>
          </p:cNvPr>
          <p:cNvSpPr txBox="1"/>
          <p:nvPr/>
        </p:nvSpPr>
        <p:spPr>
          <a:xfrm>
            <a:off x="859627" y="4488209"/>
            <a:ext cx="2342251" cy="769441"/>
          </a:xfrm>
          <a:prstGeom prst="rect">
            <a:avLst/>
          </a:prstGeom>
          <a:noFill/>
        </p:spPr>
        <p:txBody>
          <a:bodyPr wrap="square" lIns="0" rtlCol="0" anchor="b">
            <a:spAutoFit/>
          </a:bodyPr>
          <a:lstStyle/>
          <a:p>
            <a:pPr algn="ctr"/>
            <a:r>
              <a:rPr lang="en-US" sz="2200" b="1" noProof="1">
                <a:solidFill>
                  <a:srgbClr val="00B0F0"/>
                </a:solidFill>
                <a:latin typeface="Raleway" pitchFamily="2" charset="0"/>
              </a:rPr>
              <a:t>02 - </a:t>
            </a:r>
            <a:r>
              <a:rPr lang="fr-CM" sz="2200" b="0" i="0" u="none" strike="noStrike" baseline="0" dirty="0">
                <a:solidFill>
                  <a:srgbClr val="00B0F0"/>
                </a:solidFill>
                <a:latin typeface="Raleway" pitchFamily="2" charset="0"/>
              </a:rPr>
              <a:t>Utilisation de GitHub </a:t>
            </a:r>
          </a:p>
        </p:txBody>
      </p:sp>
      <p:sp>
        <p:nvSpPr>
          <p:cNvPr id="44" name="Oval 43">
            <a:extLst>
              <a:ext uri="{FF2B5EF4-FFF2-40B4-BE49-F238E27FC236}">
                <a16:creationId xmlns:a16="http://schemas.microsoft.com/office/drawing/2014/main" id="{7262CF4F-96A6-4864-BDDC-5658B2F8C080}"/>
              </a:ext>
            </a:extLst>
          </p:cNvPr>
          <p:cNvSpPr/>
          <p:nvPr/>
        </p:nvSpPr>
        <p:spPr>
          <a:xfrm>
            <a:off x="4834678" y="2712984"/>
            <a:ext cx="2521054" cy="2521054"/>
          </a:xfrm>
          <a:prstGeom prst="ellipse">
            <a:avLst/>
          </a:prstGeom>
          <a:gradFill>
            <a:gsLst>
              <a:gs pos="0">
                <a:schemeClr val="bg1">
                  <a:lumMod val="85000"/>
                </a:schemeClr>
              </a:gs>
              <a:gs pos="35000">
                <a:schemeClr val="bg1">
                  <a:lumMod val="95000"/>
                </a:schemeClr>
              </a:gs>
              <a:gs pos="100000">
                <a:schemeClr val="bg1"/>
              </a:gs>
            </a:gsLst>
          </a:gradFill>
          <a:ln>
            <a:noFill/>
          </a:ln>
          <a:effectLst>
            <a:outerShdw blurRad="165100" dist="254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b"/>
          <a:lstStyle/>
          <a:p>
            <a:pPr algn="ctr"/>
            <a:r>
              <a:rPr lang="en-US" sz="3200" b="1" cap="all" dirty="0">
                <a:solidFill>
                  <a:schemeClr val="tx1">
                    <a:lumMod val="75000"/>
                  </a:schemeClr>
                </a:solidFill>
              </a:rPr>
              <a:t>Lorem Ipsum</a:t>
            </a:r>
          </a:p>
        </p:txBody>
      </p:sp>
      <p:pic>
        <p:nvPicPr>
          <p:cNvPr id="19" name="Graphic 18" descr="Eye">
            <a:extLst>
              <a:ext uri="{FF2B5EF4-FFF2-40B4-BE49-F238E27FC236}">
                <a16:creationId xmlns:a16="http://schemas.microsoft.com/office/drawing/2014/main" id="{4F2D46C5-6BF4-4B09-9175-3A60EB11D8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42624" y="2662017"/>
            <a:ext cx="549864" cy="549864"/>
          </a:xfrm>
          <a:prstGeom prst="rect">
            <a:avLst/>
          </a:prstGeom>
        </p:spPr>
      </p:pic>
      <p:pic>
        <p:nvPicPr>
          <p:cNvPr id="27" name="Graphic 26" descr="Lights On">
            <a:extLst>
              <a:ext uri="{FF2B5EF4-FFF2-40B4-BE49-F238E27FC236}">
                <a16:creationId xmlns:a16="http://schemas.microsoft.com/office/drawing/2014/main" id="{215735A7-4249-4939-908F-3DFC7DC3C0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0030" y="2304537"/>
            <a:ext cx="549864" cy="549864"/>
          </a:xfrm>
          <a:prstGeom prst="rect">
            <a:avLst/>
          </a:prstGeom>
        </p:spPr>
      </p:pic>
      <p:pic>
        <p:nvPicPr>
          <p:cNvPr id="29" name="Graphic 28" descr="Stopwatch 33%">
            <a:extLst>
              <a:ext uri="{FF2B5EF4-FFF2-40B4-BE49-F238E27FC236}">
                <a16:creationId xmlns:a16="http://schemas.microsoft.com/office/drawing/2014/main" id="{70421DA6-8611-4719-B9A2-33521A94D9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7546" y="4375307"/>
            <a:ext cx="549864" cy="549864"/>
          </a:xfrm>
          <a:prstGeom prst="rect">
            <a:avLst/>
          </a:prstGeom>
        </p:spPr>
      </p:pic>
      <p:grpSp>
        <p:nvGrpSpPr>
          <p:cNvPr id="61" name="Group 60">
            <a:extLst>
              <a:ext uri="{FF2B5EF4-FFF2-40B4-BE49-F238E27FC236}">
                <a16:creationId xmlns:a16="http://schemas.microsoft.com/office/drawing/2014/main" id="{F580CFB2-1E39-488F-94F0-54D9BC26AB18}"/>
              </a:ext>
            </a:extLst>
          </p:cNvPr>
          <p:cNvGrpSpPr/>
          <p:nvPr/>
        </p:nvGrpSpPr>
        <p:grpSpPr>
          <a:xfrm>
            <a:off x="5750076" y="3061081"/>
            <a:ext cx="690257" cy="690802"/>
            <a:chOff x="10200456" y="3632865"/>
            <a:chExt cx="875564" cy="876255"/>
          </a:xfrm>
          <a:solidFill>
            <a:schemeClr val="tx2">
              <a:alpha val="70000"/>
            </a:schemeClr>
          </a:solidFill>
        </p:grpSpPr>
        <p:sp>
          <p:nvSpPr>
            <p:cNvPr id="62" name="Graphic 30" descr="Magnifying glass">
              <a:extLst>
                <a:ext uri="{FF2B5EF4-FFF2-40B4-BE49-F238E27FC236}">
                  <a16:creationId xmlns:a16="http://schemas.microsoft.com/office/drawing/2014/main" id="{614D0619-97A0-45AC-AA9D-DD5B5A1664FC}"/>
                </a:ext>
              </a:extLst>
            </p:cNvPr>
            <p:cNvSpPr/>
            <p:nvPr/>
          </p:nvSpPr>
          <p:spPr>
            <a:xfrm>
              <a:off x="10200456" y="3632865"/>
              <a:ext cx="875564" cy="876255"/>
            </a:xfrm>
            <a:custGeom>
              <a:avLst/>
              <a:gdLst>
                <a:gd name="connsiteX0" fmla="*/ 852963 w 875564"/>
                <a:gd name="connsiteY0" fmla="*/ 743154 h 876255"/>
                <a:gd name="connsiteX1" fmla="*/ 714315 w 875564"/>
                <a:gd name="connsiteY1" fmla="*/ 604505 h 876255"/>
                <a:gd name="connsiteX2" fmla="*/ 645545 w 875564"/>
                <a:gd name="connsiteY2" fmla="*/ 583431 h 876255"/>
                <a:gd name="connsiteX3" fmla="*/ 596741 w 875564"/>
                <a:gd name="connsiteY3" fmla="*/ 534627 h 876255"/>
                <a:gd name="connsiteX4" fmla="*/ 665511 w 875564"/>
                <a:gd name="connsiteY4" fmla="*/ 332755 h 876255"/>
                <a:gd name="connsiteX5" fmla="*/ 332755 w 875564"/>
                <a:gd name="connsiteY5" fmla="*/ 0 h 876255"/>
                <a:gd name="connsiteX6" fmla="*/ 0 w 875564"/>
                <a:gd name="connsiteY6" fmla="*/ 332755 h 876255"/>
                <a:gd name="connsiteX7" fmla="*/ 332755 w 875564"/>
                <a:gd name="connsiteY7" fmla="*/ 665511 h 876255"/>
                <a:gd name="connsiteX8" fmla="*/ 534627 w 875564"/>
                <a:gd name="connsiteY8" fmla="*/ 596741 h 876255"/>
                <a:gd name="connsiteX9" fmla="*/ 583431 w 875564"/>
                <a:gd name="connsiteY9" fmla="*/ 645545 h 876255"/>
                <a:gd name="connsiteX10" fmla="*/ 604505 w 875564"/>
                <a:gd name="connsiteY10" fmla="*/ 714315 h 876255"/>
                <a:gd name="connsiteX11" fmla="*/ 743154 w 875564"/>
                <a:gd name="connsiteY11" fmla="*/ 852963 h 876255"/>
                <a:gd name="connsiteX12" fmla="*/ 798613 w 875564"/>
                <a:gd name="connsiteY12" fmla="*/ 876256 h 876255"/>
                <a:gd name="connsiteX13" fmla="*/ 854072 w 875564"/>
                <a:gd name="connsiteY13" fmla="*/ 852963 h 876255"/>
                <a:gd name="connsiteX14" fmla="*/ 852963 w 875564"/>
                <a:gd name="connsiteY14" fmla="*/ 743154 h 876255"/>
                <a:gd name="connsiteX15" fmla="*/ 331646 w 875564"/>
                <a:gd name="connsiteY15" fmla="*/ 597850 h 876255"/>
                <a:gd name="connsiteX16" fmla="*/ 65442 w 875564"/>
                <a:gd name="connsiteY16" fmla="*/ 331646 h 876255"/>
                <a:gd name="connsiteX17" fmla="*/ 331646 w 875564"/>
                <a:gd name="connsiteY17" fmla="*/ 65442 h 876255"/>
                <a:gd name="connsiteX18" fmla="*/ 597850 w 875564"/>
                <a:gd name="connsiteY18" fmla="*/ 331646 h 876255"/>
                <a:gd name="connsiteX19" fmla="*/ 331646 w 875564"/>
                <a:gd name="connsiteY19" fmla="*/ 597850 h 87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5564" h="876255">
                  <a:moveTo>
                    <a:pt x="852963" y="743154"/>
                  </a:moveTo>
                  <a:lnTo>
                    <a:pt x="714315" y="604505"/>
                  </a:lnTo>
                  <a:cubicBezTo>
                    <a:pt x="695459" y="585649"/>
                    <a:pt x="669947" y="578994"/>
                    <a:pt x="645545" y="583431"/>
                  </a:cubicBezTo>
                  <a:lnTo>
                    <a:pt x="596741" y="534627"/>
                  </a:lnTo>
                  <a:cubicBezTo>
                    <a:pt x="639999" y="479168"/>
                    <a:pt x="665511" y="408180"/>
                    <a:pt x="665511" y="332755"/>
                  </a:cubicBezTo>
                  <a:cubicBezTo>
                    <a:pt x="665511" y="149740"/>
                    <a:pt x="515771" y="0"/>
                    <a:pt x="332755" y="0"/>
                  </a:cubicBezTo>
                  <a:cubicBezTo>
                    <a:pt x="149740" y="0"/>
                    <a:pt x="0" y="149740"/>
                    <a:pt x="0" y="332755"/>
                  </a:cubicBezTo>
                  <a:cubicBezTo>
                    <a:pt x="0" y="515771"/>
                    <a:pt x="149740" y="665511"/>
                    <a:pt x="332755" y="665511"/>
                  </a:cubicBezTo>
                  <a:cubicBezTo>
                    <a:pt x="408180" y="665511"/>
                    <a:pt x="478058" y="639999"/>
                    <a:pt x="534627" y="596741"/>
                  </a:cubicBezTo>
                  <a:lnTo>
                    <a:pt x="583431" y="645545"/>
                  </a:lnTo>
                  <a:cubicBezTo>
                    <a:pt x="578994" y="669947"/>
                    <a:pt x="585649" y="695459"/>
                    <a:pt x="604505" y="714315"/>
                  </a:cubicBezTo>
                  <a:lnTo>
                    <a:pt x="743154" y="852963"/>
                  </a:lnTo>
                  <a:cubicBezTo>
                    <a:pt x="758682" y="868491"/>
                    <a:pt x="778647" y="876256"/>
                    <a:pt x="798613" y="876256"/>
                  </a:cubicBezTo>
                  <a:cubicBezTo>
                    <a:pt x="818578" y="876256"/>
                    <a:pt x="838543" y="868491"/>
                    <a:pt x="854072" y="852963"/>
                  </a:cubicBezTo>
                  <a:cubicBezTo>
                    <a:pt x="882911" y="821906"/>
                    <a:pt x="882911" y="773102"/>
                    <a:pt x="852963" y="743154"/>
                  </a:cubicBezTo>
                  <a:close/>
                  <a:moveTo>
                    <a:pt x="331646" y="597850"/>
                  </a:moveTo>
                  <a:cubicBezTo>
                    <a:pt x="185234" y="597850"/>
                    <a:pt x="65442" y="478058"/>
                    <a:pt x="65442" y="331646"/>
                  </a:cubicBezTo>
                  <a:cubicBezTo>
                    <a:pt x="65442" y="185234"/>
                    <a:pt x="185234" y="65442"/>
                    <a:pt x="331646" y="65442"/>
                  </a:cubicBezTo>
                  <a:cubicBezTo>
                    <a:pt x="478058" y="65442"/>
                    <a:pt x="597850" y="185234"/>
                    <a:pt x="597850" y="331646"/>
                  </a:cubicBezTo>
                  <a:cubicBezTo>
                    <a:pt x="597850" y="478058"/>
                    <a:pt x="478058" y="597850"/>
                    <a:pt x="331646" y="597850"/>
                  </a:cubicBezTo>
                  <a:close/>
                </a:path>
              </a:pathLst>
            </a:custGeom>
            <a:grpFill/>
            <a:ln w="11013" cap="flat">
              <a:noFill/>
              <a:prstDash val="solid"/>
              <a:miter/>
            </a:ln>
          </p:spPr>
          <p:txBody>
            <a:bodyPr rtlCol="0" anchor="ctr"/>
            <a:lstStyle/>
            <a:p>
              <a:endParaRPr lang="en-US"/>
            </a:p>
          </p:txBody>
        </p:sp>
        <p:grpSp>
          <p:nvGrpSpPr>
            <p:cNvPr id="63" name="Graphic 28" descr="Bar graph with upward trend">
              <a:extLst>
                <a:ext uri="{FF2B5EF4-FFF2-40B4-BE49-F238E27FC236}">
                  <a16:creationId xmlns:a16="http://schemas.microsoft.com/office/drawing/2014/main" id="{BB101BE0-C763-4D93-8077-A737E425D747}"/>
                </a:ext>
              </a:extLst>
            </p:cNvPr>
            <p:cNvGrpSpPr/>
            <p:nvPr/>
          </p:nvGrpSpPr>
          <p:grpSpPr>
            <a:xfrm>
              <a:off x="10344472" y="3775475"/>
              <a:ext cx="359444" cy="359444"/>
              <a:chOff x="10345068" y="3699881"/>
              <a:chExt cx="359444" cy="359444"/>
            </a:xfrm>
            <a:grpFill/>
          </p:grpSpPr>
          <p:sp>
            <p:nvSpPr>
              <p:cNvPr id="64" name="Freeform: Shape 63">
                <a:extLst>
                  <a:ext uri="{FF2B5EF4-FFF2-40B4-BE49-F238E27FC236}">
                    <a16:creationId xmlns:a16="http://schemas.microsoft.com/office/drawing/2014/main" id="{DE5AE6FB-82F8-4347-A5D7-04564CCA7F64}"/>
                  </a:ext>
                </a:extLst>
              </p:cNvPr>
              <p:cNvSpPr/>
              <p:nvPr/>
            </p:nvSpPr>
            <p:spPr>
              <a:xfrm>
                <a:off x="10397486" y="3748555"/>
                <a:ext cx="258350" cy="262094"/>
              </a:xfrm>
              <a:custGeom>
                <a:avLst/>
                <a:gdLst>
                  <a:gd name="connsiteX0" fmla="*/ 22465 w 258350"/>
                  <a:gd name="connsiteY0" fmla="*/ 0 h 262094"/>
                  <a:gd name="connsiteX1" fmla="*/ 0 w 258350"/>
                  <a:gd name="connsiteY1" fmla="*/ 0 h 262094"/>
                  <a:gd name="connsiteX2" fmla="*/ 0 w 258350"/>
                  <a:gd name="connsiteY2" fmla="*/ 262095 h 262094"/>
                  <a:gd name="connsiteX3" fmla="*/ 258350 w 258350"/>
                  <a:gd name="connsiteY3" fmla="*/ 262095 h 262094"/>
                  <a:gd name="connsiteX4" fmla="*/ 258350 w 258350"/>
                  <a:gd name="connsiteY4" fmla="*/ 239629 h 262094"/>
                  <a:gd name="connsiteX5" fmla="*/ 22465 w 258350"/>
                  <a:gd name="connsiteY5" fmla="*/ 239629 h 262094"/>
                  <a:gd name="connsiteX6" fmla="*/ 22465 w 258350"/>
                  <a:gd name="connsiteY6" fmla="*/ 0 h 26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350" h="262094">
                    <a:moveTo>
                      <a:pt x="22465" y="0"/>
                    </a:moveTo>
                    <a:lnTo>
                      <a:pt x="0" y="0"/>
                    </a:lnTo>
                    <a:lnTo>
                      <a:pt x="0" y="262095"/>
                    </a:lnTo>
                    <a:lnTo>
                      <a:pt x="258350" y="262095"/>
                    </a:lnTo>
                    <a:lnTo>
                      <a:pt x="258350" y="239629"/>
                    </a:lnTo>
                    <a:lnTo>
                      <a:pt x="22465" y="239629"/>
                    </a:lnTo>
                    <a:lnTo>
                      <a:pt x="22465" y="0"/>
                    </a:lnTo>
                    <a:close/>
                  </a:path>
                </a:pathLst>
              </a:custGeom>
              <a:solidFill>
                <a:schemeClr val="tx1"/>
              </a:solidFill>
              <a:ln w="367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3852A44-CFBE-476C-93A8-DE9D7E7A3D42}"/>
                  </a:ext>
                </a:extLst>
              </p:cNvPr>
              <p:cNvSpPr/>
              <p:nvPr/>
            </p:nvSpPr>
            <p:spPr>
              <a:xfrm rot="-10800000">
                <a:off x="10599674" y="3748555"/>
                <a:ext cx="56163" cy="217164"/>
              </a:xfrm>
              <a:custGeom>
                <a:avLst/>
                <a:gdLst>
                  <a:gd name="connsiteX0" fmla="*/ 0 w 56163"/>
                  <a:gd name="connsiteY0" fmla="*/ 0 h 217164"/>
                  <a:gd name="connsiteX1" fmla="*/ 56163 w 56163"/>
                  <a:gd name="connsiteY1" fmla="*/ 0 h 217164"/>
                  <a:gd name="connsiteX2" fmla="*/ 56163 w 56163"/>
                  <a:gd name="connsiteY2" fmla="*/ 217164 h 217164"/>
                  <a:gd name="connsiteX3" fmla="*/ 0 w 56163"/>
                  <a:gd name="connsiteY3" fmla="*/ 217164 h 217164"/>
                </a:gdLst>
                <a:ahLst/>
                <a:cxnLst>
                  <a:cxn ang="0">
                    <a:pos x="connsiteX0" y="connsiteY0"/>
                  </a:cxn>
                  <a:cxn ang="0">
                    <a:pos x="connsiteX1" y="connsiteY1"/>
                  </a:cxn>
                  <a:cxn ang="0">
                    <a:pos x="connsiteX2" y="connsiteY2"/>
                  </a:cxn>
                  <a:cxn ang="0">
                    <a:pos x="connsiteX3" y="connsiteY3"/>
                  </a:cxn>
                </a:cxnLst>
                <a:rect l="l" t="t" r="r" b="b"/>
                <a:pathLst>
                  <a:path w="56163" h="217164">
                    <a:moveTo>
                      <a:pt x="0" y="0"/>
                    </a:moveTo>
                    <a:lnTo>
                      <a:pt x="56163" y="0"/>
                    </a:lnTo>
                    <a:lnTo>
                      <a:pt x="56163" y="217164"/>
                    </a:lnTo>
                    <a:lnTo>
                      <a:pt x="0" y="217164"/>
                    </a:lnTo>
                    <a:close/>
                  </a:path>
                </a:pathLst>
              </a:custGeom>
              <a:solidFill>
                <a:schemeClr val="tx1"/>
              </a:solidFill>
              <a:ln w="3671"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C1A2992-F5B6-47F2-BE87-4C9E21FECFA1}"/>
                  </a:ext>
                </a:extLst>
              </p:cNvPr>
              <p:cNvSpPr/>
              <p:nvPr/>
            </p:nvSpPr>
            <p:spPr>
              <a:xfrm rot="-10800000">
                <a:off x="10521045" y="3823439"/>
                <a:ext cx="56163" cy="142279"/>
              </a:xfrm>
              <a:custGeom>
                <a:avLst/>
                <a:gdLst>
                  <a:gd name="connsiteX0" fmla="*/ 0 w 56163"/>
                  <a:gd name="connsiteY0" fmla="*/ 0 h 142279"/>
                  <a:gd name="connsiteX1" fmla="*/ 56163 w 56163"/>
                  <a:gd name="connsiteY1" fmla="*/ 0 h 142279"/>
                  <a:gd name="connsiteX2" fmla="*/ 56163 w 56163"/>
                  <a:gd name="connsiteY2" fmla="*/ 142280 h 142279"/>
                  <a:gd name="connsiteX3" fmla="*/ 0 w 56163"/>
                  <a:gd name="connsiteY3" fmla="*/ 142280 h 142279"/>
                </a:gdLst>
                <a:ahLst/>
                <a:cxnLst>
                  <a:cxn ang="0">
                    <a:pos x="connsiteX0" y="connsiteY0"/>
                  </a:cxn>
                  <a:cxn ang="0">
                    <a:pos x="connsiteX1" y="connsiteY1"/>
                  </a:cxn>
                  <a:cxn ang="0">
                    <a:pos x="connsiteX2" y="connsiteY2"/>
                  </a:cxn>
                  <a:cxn ang="0">
                    <a:pos x="connsiteX3" y="connsiteY3"/>
                  </a:cxn>
                </a:cxnLst>
                <a:rect l="l" t="t" r="r" b="b"/>
                <a:pathLst>
                  <a:path w="56163" h="142279">
                    <a:moveTo>
                      <a:pt x="0" y="0"/>
                    </a:moveTo>
                    <a:lnTo>
                      <a:pt x="56163" y="0"/>
                    </a:lnTo>
                    <a:lnTo>
                      <a:pt x="56163" y="142280"/>
                    </a:lnTo>
                    <a:lnTo>
                      <a:pt x="0" y="142280"/>
                    </a:lnTo>
                    <a:close/>
                  </a:path>
                </a:pathLst>
              </a:custGeom>
              <a:solidFill>
                <a:schemeClr val="tx1"/>
              </a:solidFill>
              <a:ln w="3671"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FB7BFD2-F547-4C68-89BC-72316F3ACB48}"/>
                  </a:ext>
                </a:extLst>
              </p:cNvPr>
              <p:cNvSpPr/>
              <p:nvPr/>
            </p:nvSpPr>
            <p:spPr>
              <a:xfrm rot="-10800000">
                <a:off x="10442417" y="3890835"/>
                <a:ext cx="56163" cy="74884"/>
              </a:xfrm>
              <a:custGeom>
                <a:avLst/>
                <a:gdLst>
                  <a:gd name="connsiteX0" fmla="*/ 0 w 56163"/>
                  <a:gd name="connsiteY0" fmla="*/ 0 h 74884"/>
                  <a:gd name="connsiteX1" fmla="*/ 56163 w 56163"/>
                  <a:gd name="connsiteY1" fmla="*/ 0 h 74884"/>
                  <a:gd name="connsiteX2" fmla="*/ 56163 w 56163"/>
                  <a:gd name="connsiteY2" fmla="*/ 74884 h 74884"/>
                  <a:gd name="connsiteX3" fmla="*/ 0 w 56163"/>
                  <a:gd name="connsiteY3" fmla="*/ 74884 h 74884"/>
                </a:gdLst>
                <a:ahLst/>
                <a:cxnLst>
                  <a:cxn ang="0">
                    <a:pos x="connsiteX0" y="connsiteY0"/>
                  </a:cxn>
                  <a:cxn ang="0">
                    <a:pos x="connsiteX1" y="connsiteY1"/>
                  </a:cxn>
                  <a:cxn ang="0">
                    <a:pos x="connsiteX2" y="connsiteY2"/>
                  </a:cxn>
                  <a:cxn ang="0">
                    <a:pos x="connsiteX3" y="connsiteY3"/>
                  </a:cxn>
                </a:cxnLst>
                <a:rect l="l" t="t" r="r" b="b"/>
                <a:pathLst>
                  <a:path w="56163" h="74884">
                    <a:moveTo>
                      <a:pt x="0" y="0"/>
                    </a:moveTo>
                    <a:lnTo>
                      <a:pt x="56163" y="0"/>
                    </a:lnTo>
                    <a:lnTo>
                      <a:pt x="56163" y="74884"/>
                    </a:lnTo>
                    <a:lnTo>
                      <a:pt x="0" y="74884"/>
                    </a:lnTo>
                    <a:close/>
                  </a:path>
                </a:pathLst>
              </a:custGeom>
              <a:solidFill>
                <a:schemeClr val="tx1"/>
              </a:solidFill>
              <a:ln w="3671"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CA4B1F4-4654-4567-92CE-E5967F608997}"/>
                  </a:ext>
                </a:extLst>
              </p:cNvPr>
              <p:cNvSpPr/>
              <p:nvPr/>
            </p:nvSpPr>
            <p:spPr>
              <a:xfrm>
                <a:off x="10440882" y="3748555"/>
                <a:ext cx="121349" cy="121349"/>
              </a:xfrm>
              <a:custGeom>
                <a:avLst/>
                <a:gdLst>
                  <a:gd name="connsiteX0" fmla="*/ 121350 w 121349"/>
                  <a:gd name="connsiteY0" fmla="*/ 51445 h 121349"/>
                  <a:gd name="connsiteX1" fmla="*/ 121350 w 121349"/>
                  <a:gd name="connsiteY1" fmla="*/ 0 h 121349"/>
                  <a:gd name="connsiteX2" fmla="*/ 69904 w 121349"/>
                  <a:gd name="connsiteY2" fmla="*/ 0 h 121349"/>
                  <a:gd name="connsiteX3" fmla="*/ 90348 w 121349"/>
                  <a:gd name="connsiteY3" fmla="*/ 20443 h 121349"/>
                  <a:gd name="connsiteX4" fmla="*/ 0 w 121349"/>
                  <a:gd name="connsiteY4" fmla="*/ 110791 h 121349"/>
                  <a:gd name="connsiteX5" fmla="*/ 10559 w 121349"/>
                  <a:gd name="connsiteY5" fmla="*/ 121350 h 121349"/>
                  <a:gd name="connsiteX6" fmla="*/ 100906 w 121349"/>
                  <a:gd name="connsiteY6" fmla="*/ 31039 h 121349"/>
                  <a:gd name="connsiteX7" fmla="*/ 121350 w 121349"/>
                  <a:gd name="connsiteY7" fmla="*/ 51445 h 1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349" h="121349">
                    <a:moveTo>
                      <a:pt x="121350" y="51445"/>
                    </a:moveTo>
                    <a:lnTo>
                      <a:pt x="121350" y="0"/>
                    </a:lnTo>
                    <a:lnTo>
                      <a:pt x="69904" y="0"/>
                    </a:lnTo>
                    <a:lnTo>
                      <a:pt x="90348" y="20443"/>
                    </a:lnTo>
                    <a:lnTo>
                      <a:pt x="0" y="110791"/>
                    </a:lnTo>
                    <a:lnTo>
                      <a:pt x="10559" y="121350"/>
                    </a:lnTo>
                    <a:lnTo>
                      <a:pt x="100906" y="31039"/>
                    </a:lnTo>
                    <a:lnTo>
                      <a:pt x="121350" y="51445"/>
                    </a:lnTo>
                    <a:close/>
                  </a:path>
                </a:pathLst>
              </a:custGeom>
              <a:solidFill>
                <a:schemeClr val="tx1"/>
              </a:solidFill>
              <a:ln w="3671" cap="flat">
                <a:noFill/>
                <a:prstDash val="solid"/>
                <a:miter/>
              </a:ln>
            </p:spPr>
            <p:txBody>
              <a:bodyPr rtlCol="0" anchor="ctr"/>
              <a:lstStyle/>
              <a:p>
                <a:endParaRPr lang="en-US"/>
              </a:p>
            </p:txBody>
          </p:sp>
        </p:grpSp>
      </p:grpSp>
      <p:sp>
        <p:nvSpPr>
          <p:cNvPr id="10" name="矩形: 圆角 2">
            <a:extLst>
              <a:ext uri="{FF2B5EF4-FFF2-40B4-BE49-F238E27FC236}">
                <a16:creationId xmlns:a16="http://schemas.microsoft.com/office/drawing/2014/main" id="{BC3623D6-D069-82DF-A23B-4B2AD6DC95B2}"/>
              </a:ext>
            </a:extLst>
          </p:cNvPr>
          <p:cNvSpPr/>
          <p:nvPr/>
        </p:nvSpPr>
        <p:spPr>
          <a:xfrm>
            <a:off x="4094133" y="883553"/>
            <a:ext cx="3984674" cy="388487"/>
          </a:xfrm>
          <a:prstGeom prst="roundRect">
            <a:avLst>
              <a:gd name="adj" fmla="val 50000"/>
            </a:avLst>
          </a:prstGeom>
          <a:solidFill>
            <a:schemeClr val="accent2"/>
          </a:solidFill>
          <a:ln>
            <a:solidFill>
              <a:schemeClr val="accent1">
                <a:lumMod val="60000"/>
                <a:lumOff val="40000"/>
              </a:schemeClr>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000" b="1" dirty="0">
                <a:solidFill>
                  <a:schemeClr val="tx1"/>
                </a:solidFill>
                <a:latin typeface="Raleway" panose="020B0003030101060003" pitchFamily="34" charset="0"/>
                <a:cs typeface="Times New Roman" panose="02020603050405020304" pitchFamily="18" charset="0"/>
              </a:rPr>
              <a:t>CONTRAINTES</a:t>
            </a:r>
            <a:endParaRPr lang="fr-FR" sz="2000" b="1" dirty="0">
              <a:solidFill>
                <a:schemeClr val="tx1"/>
              </a:solidFill>
              <a:latin typeface="Raleway" panose="020B0003030101060003" pitchFamily="34" charset="0"/>
            </a:endParaRPr>
          </a:p>
        </p:txBody>
      </p:sp>
      <p:sp>
        <p:nvSpPr>
          <p:cNvPr id="13" name="Oval 71">
            <a:extLst>
              <a:ext uri="{FF2B5EF4-FFF2-40B4-BE49-F238E27FC236}">
                <a16:creationId xmlns:a16="http://schemas.microsoft.com/office/drawing/2014/main" id="{B947C973-A560-18BD-7FB9-F824428E894C}"/>
              </a:ext>
            </a:extLst>
          </p:cNvPr>
          <p:cNvSpPr/>
          <p:nvPr/>
        </p:nvSpPr>
        <p:spPr>
          <a:xfrm>
            <a:off x="4834731" y="2758318"/>
            <a:ext cx="2521054" cy="2521054"/>
          </a:xfrm>
          <a:prstGeom prst="ellipse">
            <a:avLst/>
          </a:prstGeom>
          <a:gradFill>
            <a:gsLst>
              <a:gs pos="0">
                <a:schemeClr val="bg1">
                  <a:lumMod val="85000"/>
                </a:schemeClr>
              </a:gs>
              <a:gs pos="35000">
                <a:schemeClr val="bg1">
                  <a:lumMod val="95000"/>
                </a:schemeClr>
              </a:gs>
              <a:gs pos="100000">
                <a:schemeClr val="bg1"/>
              </a:gs>
            </a:gsLst>
          </a:gradFill>
          <a:ln>
            <a:noFill/>
          </a:ln>
          <a:effectLst>
            <a:outerShdw blurRad="165100" dist="254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b"/>
          <a:lstStyle/>
          <a:p>
            <a:pPr algn="ctr"/>
            <a:endParaRPr lang="en-US" sz="3200" b="1" cap="all" dirty="0">
              <a:solidFill>
                <a:schemeClr val="tx1">
                  <a:lumMod val="75000"/>
                </a:schemeClr>
              </a:solidFill>
            </a:endParaRPr>
          </a:p>
        </p:txBody>
      </p:sp>
      <p:grpSp>
        <p:nvGrpSpPr>
          <p:cNvPr id="15" name="Google Shape;3367;p37">
            <a:extLst>
              <a:ext uri="{FF2B5EF4-FFF2-40B4-BE49-F238E27FC236}">
                <a16:creationId xmlns:a16="http://schemas.microsoft.com/office/drawing/2014/main" id="{924FD001-B1FB-C2B8-0E13-5F9599457557}"/>
              </a:ext>
            </a:extLst>
          </p:cNvPr>
          <p:cNvGrpSpPr/>
          <p:nvPr/>
        </p:nvGrpSpPr>
        <p:grpSpPr>
          <a:xfrm>
            <a:off x="5147948" y="2855363"/>
            <a:ext cx="1485417" cy="2157250"/>
            <a:chOff x="-1006072" y="1271750"/>
            <a:chExt cx="4357952" cy="5991287"/>
          </a:xfrm>
        </p:grpSpPr>
        <p:sp>
          <p:nvSpPr>
            <p:cNvPr id="16" name="Google Shape;3368;p37">
              <a:extLst>
                <a:ext uri="{FF2B5EF4-FFF2-40B4-BE49-F238E27FC236}">
                  <a16:creationId xmlns:a16="http://schemas.microsoft.com/office/drawing/2014/main" id="{C482B3EB-90E3-DDA5-FF2A-FE9FCEE57699}"/>
                </a:ext>
              </a:extLst>
            </p:cNvPr>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 name="Google Shape;3369;p37">
              <a:extLst>
                <a:ext uri="{FF2B5EF4-FFF2-40B4-BE49-F238E27FC236}">
                  <a16:creationId xmlns:a16="http://schemas.microsoft.com/office/drawing/2014/main" id="{1473BD6E-CE24-7BF0-5E7A-B9658FE7CD83}"/>
                </a:ext>
              </a:extLst>
            </p:cNvPr>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 name="Google Shape;3370;p37">
              <a:extLst>
                <a:ext uri="{FF2B5EF4-FFF2-40B4-BE49-F238E27FC236}">
                  <a16:creationId xmlns:a16="http://schemas.microsoft.com/office/drawing/2014/main" id="{788A969F-A941-3D6A-5FE1-0C8345B1EC5A}"/>
                </a:ext>
              </a:extLst>
            </p:cNvPr>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3371;p37">
              <a:extLst>
                <a:ext uri="{FF2B5EF4-FFF2-40B4-BE49-F238E27FC236}">
                  <a16:creationId xmlns:a16="http://schemas.microsoft.com/office/drawing/2014/main" id="{5EF19E62-819A-3238-504D-19BFD1EE1A7D}"/>
                </a:ext>
              </a:extLst>
            </p:cNvPr>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 name="Google Shape;3372;p37">
              <a:extLst>
                <a:ext uri="{FF2B5EF4-FFF2-40B4-BE49-F238E27FC236}">
                  <a16:creationId xmlns:a16="http://schemas.microsoft.com/office/drawing/2014/main" id="{E930A25D-13AA-C384-F0F5-AA4C616E394A}"/>
                </a:ext>
              </a:extLst>
            </p:cNvPr>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3373;p37">
              <a:extLst>
                <a:ext uri="{FF2B5EF4-FFF2-40B4-BE49-F238E27FC236}">
                  <a16:creationId xmlns:a16="http://schemas.microsoft.com/office/drawing/2014/main" id="{F7689B17-6D14-877A-B16A-80ECB7711C24}"/>
                </a:ext>
              </a:extLst>
            </p:cNvPr>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3374;p37">
              <a:extLst>
                <a:ext uri="{FF2B5EF4-FFF2-40B4-BE49-F238E27FC236}">
                  <a16:creationId xmlns:a16="http://schemas.microsoft.com/office/drawing/2014/main" id="{86D2F32A-DBCE-C71E-B754-797DEF8CEDC4}"/>
                </a:ext>
              </a:extLst>
            </p:cNvPr>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3375;p37">
              <a:extLst>
                <a:ext uri="{FF2B5EF4-FFF2-40B4-BE49-F238E27FC236}">
                  <a16:creationId xmlns:a16="http://schemas.microsoft.com/office/drawing/2014/main" id="{1FBAFED3-5C60-808A-02CE-26379FC88556}"/>
                </a:ext>
              </a:extLst>
            </p:cNvPr>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3376;p37">
              <a:extLst>
                <a:ext uri="{FF2B5EF4-FFF2-40B4-BE49-F238E27FC236}">
                  <a16:creationId xmlns:a16="http://schemas.microsoft.com/office/drawing/2014/main" id="{C87DC642-F768-FAB0-EA02-8B8C62254440}"/>
                </a:ext>
              </a:extLst>
            </p:cNvPr>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 name="Google Shape;3377;p37">
              <a:extLst>
                <a:ext uri="{FF2B5EF4-FFF2-40B4-BE49-F238E27FC236}">
                  <a16:creationId xmlns:a16="http://schemas.microsoft.com/office/drawing/2014/main" id="{68FEB3EE-6407-B382-8FD1-631FA26A747B}"/>
                </a:ext>
              </a:extLst>
            </p:cNvPr>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3378;p37">
              <a:extLst>
                <a:ext uri="{FF2B5EF4-FFF2-40B4-BE49-F238E27FC236}">
                  <a16:creationId xmlns:a16="http://schemas.microsoft.com/office/drawing/2014/main" id="{5DCAD19A-99BD-9D34-9E8A-BF50E6DB01E9}"/>
                </a:ext>
              </a:extLst>
            </p:cNvPr>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3379;p37">
              <a:extLst>
                <a:ext uri="{FF2B5EF4-FFF2-40B4-BE49-F238E27FC236}">
                  <a16:creationId xmlns:a16="http://schemas.microsoft.com/office/drawing/2014/main" id="{C78DBF6B-33FC-97AB-6AFC-4218DB535AB7}"/>
                </a:ext>
              </a:extLst>
            </p:cNvPr>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 name="Google Shape;3380;p37">
              <a:extLst>
                <a:ext uri="{FF2B5EF4-FFF2-40B4-BE49-F238E27FC236}">
                  <a16:creationId xmlns:a16="http://schemas.microsoft.com/office/drawing/2014/main" id="{F5DC46A9-CA5F-024E-808F-4E73328D6972}"/>
                </a:ext>
              </a:extLst>
            </p:cNvPr>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3381;p37">
              <a:extLst>
                <a:ext uri="{FF2B5EF4-FFF2-40B4-BE49-F238E27FC236}">
                  <a16:creationId xmlns:a16="http://schemas.microsoft.com/office/drawing/2014/main" id="{8806288A-430D-AE1E-23A3-B9A311877F6F}"/>
                </a:ext>
              </a:extLst>
            </p:cNvPr>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 name="Google Shape;3382;p37">
              <a:extLst>
                <a:ext uri="{FF2B5EF4-FFF2-40B4-BE49-F238E27FC236}">
                  <a16:creationId xmlns:a16="http://schemas.microsoft.com/office/drawing/2014/main" id="{2F7FFE92-3CA2-B752-27CF-E0DE7ACEB647}"/>
                </a:ext>
              </a:extLst>
            </p:cNvPr>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3383;p37">
              <a:extLst>
                <a:ext uri="{FF2B5EF4-FFF2-40B4-BE49-F238E27FC236}">
                  <a16:creationId xmlns:a16="http://schemas.microsoft.com/office/drawing/2014/main" id="{17E50527-F9DE-C0D6-95F4-198D73A6A54E}"/>
                </a:ext>
              </a:extLst>
            </p:cNvPr>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3384;p37">
              <a:extLst>
                <a:ext uri="{FF2B5EF4-FFF2-40B4-BE49-F238E27FC236}">
                  <a16:creationId xmlns:a16="http://schemas.microsoft.com/office/drawing/2014/main" id="{987FD4AB-F1F2-D87A-0CC9-30AF094D6926}"/>
                </a:ext>
              </a:extLst>
            </p:cNvPr>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3385;p37">
              <a:extLst>
                <a:ext uri="{FF2B5EF4-FFF2-40B4-BE49-F238E27FC236}">
                  <a16:creationId xmlns:a16="http://schemas.microsoft.com/office/drawing/2014/main" id="{0E16C035-290D-0F0D-ED11-F917DD299B96}"/>
                </a:ext>
              </a:extLst>
            </p:cNvPr>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3386;p37">
              <a:extLst>
                <a:ext uri="{FF2B5EF4-FFF2-40B4-BE49-F238E27FC236}">
                  <a16:creationId xmlns:a16="http://schemas.microsoft.com/office/drawing/2014/main" id="{8DF75EAE-252E-E65C-E45C-462755A181FE}"/>
                </a:ext>
              </a:extLst>
            </p:cNvPr>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3387;p37">
              <a:extLst>
                <a:ext uri="{FF2B5EF4-FFF2-40B4-BE49-F238E27FC236}">
                  <a16:creationId xmlns:a16="http://schemas.microsoft.com/office/drawing/2014/main" id="{2B6BCF5B-6E7A-A0E6-AF4D-2C4073213D93}"/>
                </a:ext>
              </a:extLst>
            </p:cNvPr>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3388;p37">
              <a:extLst>
                <a:ext uri="{FF2B5EF4-FFF2-40B4-BE49-F238E27FC236}">
                  <a16:creationId xmlns:a16="http://schemas.microsoft.com/office/drawing/2014/main" id="{1080CB04-615C-ABDB-E742-613BB4CCCB32}"/>
                </a:ext>
              </a:extLst>
            </p:cNvPr>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3389;p37">
              <a:extLst>
                <a:ext uri="{FF2B5EF4-FFF2-40B4-BE49-F238E27FC236}">
                  <a16:creationId xmlns:a16="http://schemas.microsoft.com/office/drawing/2014/main" id="{633A0583-CBA9-F854-B092-75B9E9F425BC}"/>
                </a:ext>
              </a:extLst>
            </p:cNvPr>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3390;p37">
              <a:extLst>
                <a:ext uri="{FF2B5EF4-FFF2-40B4-BE49-F238E27FC236}">
                  <a16:creationId xmlns:a16="http://schemas.microsoft.com/office/drawing/2014/main" id="{D0FB776F-1B5A-65FE-E45D-EAD6A8AE8E8F}"/>
                </a:ext>
              </a:extLst>
            </p:cNvPr>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3391;p37">
              <a:extLst>
                <a:ext uri="{FF2B5EF4-FFF2-40B4-BE49-F238E27FC236}">
                  <a16:creationId xmlns:a16="http://schemas.microsoft.com/office/drawing/2014/main" id="{184693CD-7673-5A4E-87F0-BD79EADDAB7A}"/>
                </a:ext>
              </a:extLst>
            </p:cNvPr>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3392;p37">
              <a:extLst>
                <a:ext uri="{FF2B5EF4-FFF2-40B4-BE49-F238E27FC236}">
                  <a16:creationId xmlns:a16="http://schemas.microsoft.com/office/drawing/2014/main" id="{1C3C3EA6-3836-C567-CC50-1ECBB6E4CE95}"/>
                </a:ext>
              </a:extLst>
            </p:cNvPr>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3393;p37">
              <a:extLst>
                <a:ext uri="{FF2B5EF4-FFF2-40B4-BE49-F238E27FC236}">
                  <a16:creationId xmlns:a16="http://schemas.microsoft.com/office/drawing/2014/main" id="{B7A274AD-1CC5-B6B2-A0F2-BC1F28A52B27}"/>
                </a:ext>
              </a:extLst>
            </p:cNvPr>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3394;p37">
              <a:extLst>
                <a:ext uri="{FF2B5EF4-FFF2-40B4-BE49-F238E27FC236}">
                  <a16:creationId xmlns:a16="http://schemas.microsoft.com/office/drawing/2014/main" id="{E904A59C-6489-7E4A-F00C-46BE194BDB61}"/>
                </a:ext>
              </a:extLst>
            </p:cNvPr>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3395;p37">
              <a:extLst>
                <a:ext uri="{FF2B5EF4-FFF2-40B4-BE49-F238E27FC236}">
                  <a16:creationId xmlns:a16="http://schemas.microsoft.com/office/drawing/2014/main" id="{23DFA46E-DF04-E50C-7831-8AF5A0B5FA52}"/>
                </a:ext>
              </a:extLst>
            </p:cNvPr>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3396;p37">
              <a:extLst>
                <a:ext uri="{FF2B5EF4-FFF2-40B4-BE49-F238E27FC236}">
                  <a16:creationId xmlns:a16="http://schemas.microsoft.com/office/drawing/2014/main" id="{F0383A5A-337B-53BE-0CF9-FBCAC44BAA20}"/>
                </a:ext>
              </a:extLst>
            </p:cNvPr>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3397;p37">
              <a:extLst>
                <a:ext uri="{FF2B5EF4-FFF2-40B4-BE49-F238E27FC236}">
                  <a16:creationId xmlns:a16="http://schemas.microsoft.com/office/drawing/2014/main" id="{0DF58423-6EDA-66AE-439F-9FC370FC3276}"/>
                </a:ext>
              </a:extLst>
            </p:cNvPr>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 name="Google Shape;3398;p37">
              <a:extLst>
                <a:ext uri="{FF2B5EF4-FFF2-40B4-BE49-F238E27FC236}">
                  <a16:creationId xmlns:a16="http://schemas.microsoft.com/office/drawing/2014/main" id="{AC595F37-B67C-7AED-055D-1F2F70D4F4D9}"/>
                </a:ext>
              </a:extLst>
            </p:cNvPr>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3399;p37">
              <a:extLst>
                <a:ext uri="{FF2B5EF4-FFF2-40B4-BE49-F238E27FC236}">
                  <a16:creationId xmlns:a16="http://schemas.microsoft.com/office/drawing/2014/main" id="{61E64A95-CB78-E84E-B919-5DA7814948AF}"/>
                </a:ext>
              </a:extLst>
            </p:cNvPr>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3400;p37">
              <a:extLst>
                <a:ext uri="{FF2B5EF4-FFF2-40B4-BE49-F238E27FC236}">
                  <a16:creationId xmlns:a16="http://schemas.microsoft.com/office/drawing/2014/main" id="{F7900183-AC10-A4D8-A63F-FBE0A3630FD0}"/>
                </a:ext>
              </a:extLst>
            </p:cNvPr>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3401;p37">
              <a:extLst>
                <a:ext uri="{FF2B5EF4-FFF2-40B4-BE49-F238E27FC236}">
                  <a16:creationId xmlns:a16="http://schemas.microsoft.com/office/drawing/2014/main" id="{F10BE746-F264-BA2D-4059-0B499248F02C}"/>
                </a:ext>
              </a:extLst>
            </p:cNvPr>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3402;p37">
              <a:extLst>
                <a:ext uri="{FF2B5EF4-FFF2-40B4-BE49-F238E27FC236}">
                  <a16:creationId xmlns:a16="http://schemas.microsoft.com/office/drawing/2014/main" id="{32FB91A0-ABA9-D742-9904-8EB7754B2E3A}"/>
                </a:ext>
              </a:extLst>
            </p:cNvPr>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3403;p37">
              <a:extLst>
                <a:ext uri="{FF2B5EF4-FFF2-40B4-BE49-F238E27FC236}">
                  <a16:creationId xmlns:a16="http://schemas.microsoft.com/office/drawing/2014/main" id="{1E63D882-AEE9-DFBA-B3A6-243E62BBD876}"/>
                </a:ext>
              </a:extLst>
            </p:cNvPr>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 name="Google Shape;3404;p37">
              <a:extLst>
                <a:ext uri="{FF2B5EF4-FFF2-40B4-BE49-F238E27FC236}">
                  <a16:creationId xmlns:a16="http://schemas.microsoft.com/office/drawing/2014/main" id="{769E1D04-11AE-2FAA-0351-26BB6A9FFFBA}"/>
                </a:ext>
              </a:extLst>
            </p:cNvPr>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 name="Google Shape;3405;p37">
              <a:extLst>
                <a:ext uri="{FF2B5EF4-FFF2-40B4-BE49-F238E27FC236}">
                  <a16:creationId xmlns:a16="http://schemas.microsoft.com/office/drawing/2014/main" id="{A7F13160-EDAC-A138-A86E-9E70B376FF88}"/>
                </a:ext>
              </a:extLst>
            </p:cNvPr>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3406;p37">
              <a:extLst>
                <a:ext uri="{FF2B5EF4-FFF2-40B4-BE49-F238E27FC236}">
                  <a16:creationId xmlns:a16="http://schemas.microsoft.com/office/drawing/2014/main" id="{A23A7E1B-EA09-2E0C-4C53-AC75B5F8D029}"/>
                </a:ext>
              </a:extLst>
            </p:cNvPr>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3407;p37">
              <a:extLst>
                <a:ext uri="{FF2B5EF4-FFF2-40B4-BE49-F238E27FC236}">
                  <a16:creationId xmlns:a16="http://schemas.microsoft.com/office/drawing/2014/main" id="{5BAC5069-E493-2763-E0F3-FE1D2330E275}"/>
                </a:ext>
              </a:extLst>
            </p:cNvPr>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 name="Google Shape;3408;p37">
              <a:extLst>
                <a:ext uri="{FF2B5EF4-FFF2-40B4-BE49-F238E27FC236}">
                  <a16:creationId xmlns:a16="http://schemas.microsoft.com/office/drawing/2014/main" id="{E92D1EA7-A456-1B58-81FC-391D775FC163}"/>
                </a:ext>
              </a:extLst>
            </p:cNvPr>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 name="Google Shape;3409;p37">
              <a:extLst>
                <a:ext uri="{FF2B5EF4-FFF2-40B4-BE49-F238E27FC236}">
                  <a16:creationId xmlns:a16="http://schemas.microsoft.com/office/drawing/2014/main" id="{37672992-6B25-1174-9F27-137B4D5C1824}"/>
                </a:ext>
              </a:extLst>
            </p:cNvPr>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 name="Google Shape;3410;p37">
              <a:extLst>
                <a:ext uri="{FF2B5EF4-FFF2-40B4-BE49-F238E27FC236}">
                  <a16:creationId xmlns:a16="http://schemas.microsoft.com/office/drawing/2014/main" id="{52E5ACD7-9506-6347-CBF4-E9A12BE0076C}"/>
                </a:ext>
              </a:extLst>
            </p:cNvPr>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 name="Google Shape;3411;p37">
              <a:extLst>
                <a:ext uri="{FF2B5EF4-FFF2-40B4-BE49-F238E27FC236}">
                  <a16:creationId xmlns:a16="http://schemas.microsoft.com/office/drawing/2014/main" id="{A5B5180D-649A-8601-C5ED-055362E56FB9}"/>
                </a:ext>
              </a:extLst>
            </p:cNvPr>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 name="Google Shape;3412;p37">
              <a:extLst>
                <a:ext uri="{FF2B5EF4-FFF2-40B4-BE49-F238E27FC236}">
                  <a16:creationId xmlns:a16="http://schemas.microsoft.com/office/drawing/2014/main" id="{1F33F2F4-4CA6-D2E2-AF27-11EBC8A01956}"/>
                </a:ext>
              </a:extLst>
            </p:cNvPr>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 name="Google Shape;3413;p37">
              <a:extLst>
                <a:ext uri="{FF2B5EF4-FFF2-40B4-BE49-F238E27FC236}">
                  <a16:creationId xmlns:a16="http://schemas.microsoft.com/office/drawing/2014/main" id="{B1E9FABE-F237-CCD6-6B23-29581D081202}"/>
                </a:ext>
              </a:extLst>
            </p:cNvPr>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 name="Google Shape;3414;p37">
              <a:extLst>
                <a:ext uri="{FF2B5EF4-FFF2-40B4-BE49-F238E27FC236}">
                  <a16:creationId xmlns:a16="http://schemas.microsoft.com/office/drawing/2014/main" id="{CF2BC144-DB9A-A937-6C4A-BFAAA8D0D34E}"/>
                </a:ext>
              </a:extLst>
            </p:cNvPr>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 name="Google Shape;3415;p37">
              <a:extLst>
                <a:ext uri="{FF2B5EF4-FFF2-40B4-BE49-F238E27FC236}">
                  <a16:creationId xmlns:a16="http://schemas.microsoft.com/office/drawing/2014/main" id="{11BABA0D-BA4D-370E-E427-0B679CC25C32}"/>
                </a:ext>
              </a:extLst>
            </p:cNvPr>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3416;p37">
              <a:extLst>
                <a:ext uri="{FF2B5EF4-FFF2-40B4-BE49-F238E27FC236}">
                  <a16:creationId xmlns:a16="http://schemas.microsoft.com/office/drawing/2014/main" id="{79C66882-36EE-11DC-1881-A81BD85F65AD}"/>
                </a:ext>
              </a:extLst>
            </p:cNvPr>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3417;p37">
              <a:extLst>
                <a:ext uri="{FF2B5EF4-FFF2-40B4-BE49-F238E27FC236}">
                  <a16:creationId xmlns:a16="http://schemas.microsoft.com/office/drawing/2014/main" id="{02B6A4A4-FFCA-2883-C8BD-3364CE7FD983}"/>
                </a:ext>
              </a:extLst>
            </p:cNvPr>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3418;p37">
              <a:extLst>
                <a:ext uri="{FF2B5EF4-FFF2-40B4-BE49-F238E27FC236}">
                  <a16:creationId xmlns:a16="http://schemas.microsoft.com/office/drawing/2014/main" id="{BB272045-D486-AFAE-8464-091AB0296C7F}"/>
                </a:ext>
              </a:extLst>
            </p:cNvPr>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 name="Google Shape;3419;p37">
              <a:extLst>
                <a:ext uri="{FF2B5EF4-FFF2-40B4-BE49-F238E27FC236}">
                  <a16:creationId xmlns:a16="http://schemas.microsoft.com/office/drawing/2014/main" id="{42A89BB9-0CF6-A594-B40E-826E321525A0}"/>
                </a:ext>
              </a:extLst>
            </p:cNvPr>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3420;p37">
              <a:extLst>
                <a:ext uri="{FF2B5EF4-FFF2-40B4-BE49-F238E27FC236}">
                  <a16:creationId xmlns:a16="http://schemas.microsoft.com/office/drawing/2014/main" id="{C0C6EB2F-BA6A-61A3-5A0A-97CD12B27749}"/>
                </a:ext>
              </a:extLst>
            </p:cNvPr>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 name="Google Shape;3421;p37">
              <a:extLst>
                <a:ext uri="{FF2B5EF4-FFF2-40B4-BE49-F238E27FC236}">
                  <a16:creationId xmlns:a16="http://schemas.microsoft.com/office/drawing/2014/main" id="{BDB6396E-A494-FE2A-49E1-3EDBD7ADE34A}"/>
                </a:ext>
              </a:extLst>
            </p:cNvPr>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 name="Google Shape;3422;p37">
              <a:extLst>
                <a:ext uri="{FF2B5EF4-FFF2-40B4-BE49-F238E27FC236}">
                  <a16:creationId xmlns:a16="http://schemas.microsoft.com/office/drawing/2014/main" id="{984FBF29-BD03-53B6-FEF6-0B24C59BC38C}"/>
                </a:ext>
              </a:extLst>
            </p:cNvPr>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 name="Google Shape;3423;p37">
              <a:extLst>
                <a:ext uri="{FF2B5EF4-FFF2-40B4-BE49-F238E27FC236}">
                  <a16:creationId xmlns:a16="http://schemas.microsoft.com/office/drawing/2014/main" id="{5BE01168-10E3-1A5D-9D4A-3F61E43D11FF}"/>
                </a:ext>
              </a:extLst>
            </p:cNvPr>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3424;p37">
              <a:extLst>
                <a:ext uri="{FF2B5EF4-FFF2-40B4-BE49-F238E27FC236}">
                  <a16:creationId xmlns:a16="http://schemas.microsoft.com/office/drawing/2014/main" id="{4DFF7520-94B3-6766-2E6A-F938016B9924}"/>
                </a:ext>
              </a:extLst>
            </p:cNvPr>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3425;p37">
              <a:extLst>
                <a:ext uri="{FF2B5EF4-FFF2-40B4-BE49-F238E27FC236}">
                  <a16:creationId xmlns:a16="http://schemas.microsoft.com/office/drawing/2014/main" id="{6A15D7DB-FF07-502E-6B39-610096922473}"/>
                </a:ext>
              </a:extLst>
            </p:cNvPr>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3426;p37">
              <a:extLst>
                <a:ext uri="{FF2B5EF4-FFF2-40B4-BE49-F238E27FC236}">
                  <a16:creationId xmlns:a16="http://schemas.microsoft.com/office/drawing/2014/main" id="{5F9E8D7A-3F0D-0483-743D-9AAFC25E503E}"/>
                </a:ext>
              </a:extLst>
            </p:cNvPr>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3427;p37">
              <a:extLst>
                <a:ext uri="{FF2B5EF4-FFF2-40B4-BE49-F238E27FC236}">
                  <a16:creationId xmlns:a16="http://schemas.microsoft.com/office/drawing/2014/main" id="{7AAF1B62-31A3-38A8-C3B2-F5A131A7DC06}"/>
                </a:ext>
              </a:extLst>
            </p:cNvPr>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3428;p37">
              <a:extLst>
                <a:ext uri="{FF2B5EF4-FFF2-40B4-BE49-F238E27FC236}">
                  <a16:creationId xmlns:a16="http://schemas.microsoft.com/office/drawing/2014/main" id="{C281EC56-4D86-E1F6-CA7F-2759022E94C4}"/>
                </a:ext>
              </a:extLst>
            </p:cNvPr>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3429;p37">
              <a:extLst>
                <a:ext uri="{FF2B5EF4-FFF2-40B4-BE49-F238E27FC236}">
                  <a16:creationId xmlns:a16="http://schemas.microsoft.com/office/drawing/2014/main" id="{F9E4B0B4-8650-C87D-25FA-362F6D29A332}"/>
                </a:ext>
              </a:extLst>
            </p:cNvPr>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3430;p37">
              <a:extLst>
                <a:ext uri="{FF2B5EF4-FFF2-40B4-BE49-F238E27FC236}">
                  <a16:creationId xmlns:a16="http://schemas.microsoft.com/office/drawing/2014/main" id="{80D67B63-6E4C-5603-1C73-B3A4F69F8CE0}"/>
                </a:ext>
              </a:extLst>
            </p:cNvPr>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3431;p37">
              <a:extLst>
                <a:ext uri="{FF2B5EF4-FFF2-40B4-BE49-F238E27FC236}">
                  <a16:creationId xmlns:a16="http://schemas.microsoft.com/office/drawing/2014/main" id="{B723C5EC-BEB0-B5F1-3ADD-F0EF0B38E863}"/>
                </a:ext>
              </a:extLst>
            </p:cNvPr>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3432;p37">
              <a:extLst>
                <a:ext uri="{FF2B5EF4-FFF2-40B4-BE49-F238E27FC236}">
                  <a16:creationId xmlns:a16="http://schemas.microsoft.com/office/drawing/2014/main" id="{F621111C-6764-62F7-073C-ABF3D1A2CFDE}"/>
                </a:ext>
              </a:extLst>
            </p:cNvPr>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3433;p37">
              <a:extLst>
                <a:ext uri="{FF2B5EF4-FFF2-40B4-BE49-F238E27FC236}">
                  <a16:creationId xmlns:a16="http://schemas.microsoft.com/office/drawing/2014/main" id="{C13E848E-3C38-5F01-C5AE-0C5BB28C67A6}"/>
                </a:ext>
              </a:extLst>
            </p:cNvPr>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 name="Google Shape;3434;p37">
              <a:extLst>
                <a:ext uri="{FF2B5EF4-FFF2-40B4-BE49-F238E27FC236}">
                  <a16:creationId xmlns:a16="http://schemas.microsoft.com/office/drawing/2014/main" id="{F8BE64E7-1664-9E54-4929-51B48D8F15B8}"/>
                </a:ext>
              </a:extLst>
            </p:cNvPr>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 name="Google Shape;3435;p37">
              <a:extLst>
                <a:ext uri="{FF2B5EF4-FFF2-40B4-BE49-F238E27FC236}">
                  <a16:creationId xmlns:a16="http://schemas.microsoft.com/office/drawing/2014/main" id="{3E80FCE0-0858-F32E-7864-D58ACBD09175}"/>
                </a:ext>
              </a:extLst>
            </p:cNvPr>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3436;p37">
              <a:extLst>
                <a:ext uri="{FF2B5EF4-FFF2-40B4-BE49-F238E27FC236}">
                  <a16:creationId xmlns:a16="http://schemas.microsoft.com/office/drawing/2014/main" id="{BB790AFB-2AA4-2511-0C66-24374C1A7077}"/>
                </a:ext>
              </a:extLst>
            </p:cNvPr>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 name="Google Shape;3437;p37">
              <a:extLst>
                <a:ext uri="{FF2B5EF4-FFF2-40B4-BE49-F238E27FC236}">
                  <a16:creationId xmlns:a16="http://schemas.microsoft.com/office/drawing/2014/main" id="{5EC5782B-CF22-574E-00DF-92752DA3696B}"/>
                </a:ext>
              </a:extLst>
            </p:cNvPr>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3438;p37">
              <a:extLst>
                <a:ext uri="{FF2B5EF4-FFF2-40B4-BE49-F238E27FC236}">
                  <a16:creationId xmlns:a16="http://schemas.microsoft.com/office/drawing/2014/main" id="{859BD436-3B6C-6C63-5256-D9510B6A39A4}"/>
                </a:ext>
              </a:extLst>
            </p:cNvPr>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 name="Google Shape;3439;p37">
              <a:extLst>
                <a:ext uri="{FF2B5EF4-FFF2-40B4-BE49-F238E27FC236}">
                  <a16:creationId xmlns:a16="http://schemas.microsoft.com/office/drawing/2014/main" id="{FB32C080-78F4-8DFC-36ED-EBAB2EDE99E1}"/>
                </a:ext>
              </a:extLst>
            </p:cNvPr>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3440;p37">
              <a:extLst>
                <a:ext uri="{FF2B5EF4-FFF2-40B4-BE49-F238E27FC236}">
                  <a16:creationId xmlns:a16="http://schemas.microsoft.com/office/drawing/2014/main" id="{38C275CB-3AB1-A669-14D7-6364B485553D}"/>
                </a:ext>
              </a:extLst>
            </p:cNvPr>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3441;p37">
              <a:extLst>
                <a:ext uri="{FF2B5EF4-FFF2-40B4-BE49-F238E27FC236}">
                  <a16:creationId xmlns:a16="http://schemas.microsoft.com/office/drawing/2014/main" id="{1411F663-39A1-51F2-BC4D-52A11BA51A83}"/>
                </a:ext>
              </a:extLst>
            </p:cNvPr>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3442;p37">
              <a:extLst>
                <a:ext uri="{FF2B5EF4-FFF2-40B4-BE49-F238E27FC236}">
                  <a16:creationId xmlns:a16="http://schemas.microsoft.com/office/drawing/2014/main" id="{317648CF-56CD-4EE4-64FA-5E4E93BE6B7E}"/>
                </a:ext>
              </a:extLst>
            </p:cNvPr>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3443;p37">
              <a:extLst>
                <a:ext uri="{FF2B5EF4-FFF2-40B4-BE49-F238E27FC236}">
                  <a16:creationId xmlns:a16="http://schemas.microsoft.com/office/drawing/2014/main" id="{B7211B91-012C-9E37-A9E9-4C824A16C35D}"/>
                </a:ext>
              </a:extLst>
            </p:cNvPr>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3444;p37">
              <a:extLst>
                <a:ext uri="{FF2B5EF4-FFF2-40B4-BE49-F238E27FC236}">
                  <a16:creationId xmlns:a16="http://schemas.microsoft.com/office/drawing/2014/main" id="{E7B23548-6AB4-E8CA-0C8C-5AFC10B32571}"/>
                </a:ext>
              </a:extLst>
            </p:cNvPr>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extLst>
      <p:ext uri="{BB962C8B-B14F-4D97-AF65-F5344CB8AC3E}">
        <p14:creationId xmlns:p14="http://schemas.microsoft.com/office/powerpoint/2010/main" val="3575980515"/>
      </p:ext>
    </p:extLst>
  </p:cSld>
  <p:clrMapOvr>
    <a:masterClrMapping/>
  </p:clrMapOvr>
</p:sld>
</file>

<file path=ppt/theme/theme1.xml><?xml version="1.0" encoding="utf-8"?>
<a:theme xmlns:a="http://schemas.openxmlformats.org/drawingml/2006/main" name="DeLuxe Bl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uxe Gra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Luxe Purp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60501</TotalTime>
  <Words>865</Words>
  <Application>Microsoft Office PowerPoint</Application>
  <PresentationFormat>Grand écran</PresentationFormat>
  <Paragraphs>161</Paragraphs>
  <Slides>32</Slides>
  <Notes>11</Notes>
  <HiddenSlides>0</HiddenSlides>
  <MMClips>0</MMClips>
  <ScaleCrop>false</ScaleCrop>
  <HeadingPairs>
    <vt:vector size="6" baseType="variant">
      <vt:variant>
        <vt:lpstr>Polices utilisées</vt:lpstr>
      </vt:variant>
      <vt:variant>
        <vt:i4>12</vt:i4>
      </vt:variant>
      <vt:variant>
        <vt:lpstr>Thème</vt:lpstr>
      </vt:variant>
      <vt:variant>
        <vt:i4>5</vt:i4>
      </vt:variant>
      <vt:variant>
        <vt:lpstr>Titres des diapositives</vt:lpstr>
      </vt:variant>
      <vt:variant>
        <vt:i4>32</vt:i4>
      </vt:variant>
    </vt:vector>
  </HeadingPairs>
  <TitlesOfParts>
    <vt:vector size="49" baseType="lpstr">
      <vt:lpstr>Arial</vt:lpstr>
      <vt:lpstr>Bernard MT Condensed</vt:lpstr>
      <vt:lpstr>Book Antiqua</vt:lpstr>
      <vt:lpstr>Calibri</vt:lpstr>
      <vt:lpstr>Calibri Light</vt:lpstr>
      <vt:lpstr>Candara</vt:lpstr>
      <vt:lpstr>Fira Sans</vt:lpstr>
      <vt:lpstr>Poppins</vt:lpstr>
      <vt:lpstr>Raleway</vt:lpstr>
      <vt:lpstr>Segoe UI Black</vt:lpstr>
      <vt:lpstr>Times New Roman</vt:lpstr>
      <vt:lpstr>Wingdings</vt:lpstr>
      <vt:lpstr>DeLuxe Blue</vt:lpstr>
      <vt:lpstr>DeLuxe Gray</vt:lpstr>
      <vt:lpstr>DeLuxe Purple</vt:lpstr>
      <vt:lpstr>Blank</vt:lpstr>
      <vt:lpstr>TITLES</vt:lpstr>
      <vt:lpstr>PROJET PROGRAMMATION SYSTEME ET PROGRAMMATION OBJET</vt:lpstr>
      <vt:lpstr>Présentation PowerPoint</vt:lpstr>
      <vt:lpstr>TABLE DE MATIERE</vt:lpstr>
      <vt:lpstr>INTRODUCTION</vt:lpstr>
      <vt:lpstr>TABLE DE MATIERE</vt:lpstr>
      <vt:lpstr>Présentation PowerPoint</vt:lpstr>
      <vt:lpstr>Présentation PowerPoint</vt:lpstr>
      <vt:lpstr>Présentation PowerPoint</vt:lpstr>
      <vt:lpstr>PRESENTATION DU PROJET</vt:lpstr>
      <vt:lpstr>Présentation PowerPoint</vt:lpstr>
      <vt:lpstr>RESSOURCES HUMAINES</vt:lpstr>
      <vt:lpstr>RESSOURCE MATERIELLE</vt:lpstr>
      <vt:lpstr>RESSOURCES LOGICIELLES</vt:lpstr>
      <vt:lpstr>PLANIFICATION DU PROJET</vt:lpstr>
      <vt:lpstr>PLANIFICATION DU PROJET</vt:lpstr>
      <vt:lpstr>Présentation PowerPoint</vt:lpstr>
      <vt:lpstr>Le projet s’est déroulé sur une période de 02 semaines, allant du 21 Novembre 2022 au 02 Décembre 2022.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Demonstration</vt:lpstr>
      <vt:lpstr>Présentation PowerPoint</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DeLuxe - Template for PowerPoint</dc:title>
  <dc:creator>showeet.com</dc:creator>
  <dc:description>© Copyright Showeet.com</dc:description>
  <cp:lastModifiedBy>237698612401</cp:lastModifiedBy>
  <cp:revision>8</cp:revision>
  <cp:lastPrinted>2015-09-25T22:32:17Z</cp:lastPrinted>
  <dcterms:created xsi:type="dcterms:W3CDTF">2011-05-09T14:18:21Z</dcterms:created>
  <dcterms:modified xsi:type="dcterms:W3CDTF">2022-12-02T08:16:23Z</dcterms:modified>
  <cp:category>Templates</cp:category>
</cp:coreProperties>
</file>