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70" r:id="rId5"/>
    <p:sldId id="258" r:id="rId6"/>
    <p:sldId id="271" r:id="rId7"/>
    <p:sldId id="264" r:id="rId8"/>
    <p:sldId id="261" r:id="rId9"/>
    <p:sldId id="260" r:id="rId10"/>
    <p:sldId id="262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4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svg"/><Relationship Id="rId1" Type="http://schemas.openxmlformats.org/officeDocument/2006/relationships/image" Target="../media/image13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svg"/><Relationship Id="rId1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0071A0-250B-447E-9B87-54AFE14E183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5506C9F-0AE9-4FC7-918E-8827585962BC}">
      <dgm:prSet/>
      <dgm:spPr/>
      <dgm:t>
        <a:bodyPr/>
        <a:lstStyle/>
        <a:p>
          <a:r>
            <a:rPr lang="en-US" dirty="0"/>
            <a:t>Problem trying to solve</a:t>
          </a:r>
        </a:p>
      </dgm:t>
    </dgm:pt>
    <dgm:pt modelId="{E6B16C6F-FF2F-4193-8D06-C4F0D9997BBC}" type="parTrans" cxnId="{EFAC65AE-820A-4611-A6A4-3D1DE8D0EEC7}">
      <dgm:prSet/>
      <dgm:spPr/>
      <dgm:t>
        <a:bodyPr/>
        <a:lstStyle/>
        <a:p>
          <a:endParaRPr lang="en-US"/>
        </a:p>
      </dgm:t>
    </dgm:pt>
    <dgm:pt modelId="{BEF8796A-F7E2-4B17-9FC0-66272699A846}" type="sibTrans" cxnId="{EFAC65AE-820A-4611-A6A4-3D1DE8D0EEC7}">
      <dgm:prSet/>
      <dgm:spPr/>
      <dgm:t>
        <a:bodyPr/>
        <a:lstStyle/>
        <a:p>
          <a:endParaRPr lang="en-US"/>
        </a:p>
      </dgm:t>
    </dgm:pt>
    <dgm:pt modelId="{11EF9482-0940-4E39-B932-36802B9B7ED9}">
      <dgm:prSet/>
      <dgm:spPr/>
      <dgm:t>
        <a:bodyPr/>
        <a:lstStyle/>
        <a:p>
          <a:r>
            <a:rPr lang="en-US" baseline="0" dirty="0"/>
            <a:t>The solution </a:t>
          </a:r>
          <a:endParaRPr lang="en-US" dirty="0"/>
        </a:p>
      </dgm:t>
    </dgm:pt>
    <dgm:pt modelId="{190CE9B7-70BF-43DD-9557-506C5F0D01FA}" type="parTrans" cxnId="{ACD00D79-67B7-4FD3-A3F5-8DB830F16367}">
      <dgm:prSet/>
      <dgm:spPr/>
      <dgm:t>
        <a:bodyPr/>
        <a:lstStyle/>
        <a:p>
          <a:endParaRPr lang="en-US"/>
        </a:p>
      </dgm:t>
    </dgm:pt>
    <dgm:pt modelId="{2D34B935-E577-40ED-87FE-EFD9F41272FE}" type="sibTrans" cxnId="{ACD00D79-67B7-4FD3-A3F5-8DB830F16367}">
      <dgm:prSet/>
      <dgm:spPr/>
      <dgm:t>
        <a:bodyPr/>
        <a:lstStyle/>
        <a:p>
          <a:endParaRPr lang="en-US"/>
        </a:p>
      </dgm:t>
    </dgm:pt>
    <dgm:pt modelId="{579485D7-33E4-413E-BF52-7ADA97B1301B}">
      <dgm:prSet/>
      <dgm:spPr/>
      <dgm:t>
        <a:bodyPr/>
        <a:lstStyle/>
        <a:p>
          <a:r>
            <a:rPr lang="en-US" dirty="0"/>
            <a:t>How it works?</a:t>
          </a:r>
        </a:p>
      </dgm:t>
    </dgm:pt>
    <dgm:pt modelId="{843E6DA6-0D76-4DEC-BAF4-AD9ABCFE5D3C}" type="parTrans" cxnId="{E5F013E9-CC74-4361-8B02-EB7DDB07EB09}">
      <dgm:prSet/>
      <dgm:spPr/>
      <dgm:t>
        <a:bodyPr/>
        <a:lstStyle/>
        <a:p>
          <a:endParaRPr lang="en-US"/>
        </a:p>
      </dgm:t>
    </dgm:pt>
    <dgm:pt modelId="{649ABAF8-FC25-459D-9182-8F092371C5CF}" type="sibTrans" cxnId="{E5F013E9-CC74-4361-8B02-EB7DDB07EB09}">
      <dgm:prSet/>
      <dgm:spPr/>
      <dgm:t>
        <a:bodyPr/>
        <a:lstStyle/>
        <a:p>
          <a:endParaRPr lang="en-US"/>
        </a:p>
      </dgm:t>
    </dgm:pt>
    <dgm:pt modelId="{0B8F1754-A954-4E18-A02C-625C4F8E82F8}">
      <dgm:prSet/>
      <dgm:spPr/>
      <dgm:t>
        <a:bodyPr/>
        <a:lstStyle/>
        <a:p>
          <a:r>
            <a:rPr lang="en-US" dirty="0"/>
            <a:t>Prerequisites and dataset </a:t>
          </a:r>
        </a:p>
      </dgm:t>
    </dgm:pt>
    <dgm:pt modelId="{2C2E02D7-7420-4902-910C-6C5991A089B6}" type="parTrans" cxnId="{8F242B79-E899-4180-A5A5-6C5D41926AB3}">
      <dgm:prSet/>
      <dgm:spPr/>
      <dgm:t>
        <a:bodyPr/>
        <a:lstStyle/>
        <a:p>
          <a:endParaRPr lang="en-US"/>
        </a:p>
      </dgm:t>
    </dgm:pt>
    <dgm:pt modelId="{EA333D0B-B3BC-444D-B23E-D0198DC8981D}" type="sibTrans" cxnId="{8F242B79-E899-4180-A5A5-6C5D41926AB3}">
      <dgm:prSet/>
      <dgm:spPr/>
      <dgm:t>
        <a:bodyPr/>
        <a:lstStyle/>
        <a:p>
          <a:endParaRPr lang="en-US"/>
        </a:p>
      </dgm:t>
    </dgm:pt>
    <dgm:pt modelId="{667580F6-E8C2-4386-AA2B-1D8F96EA1F84}">
      <dgm:prSet/>
      <dgm:spPr/>
      <dgm:t>
        <a:bodyPr/>
        <a:lstStyle/>
        <a:p>
          <a:r>
            <a:rPr lang="en-US" dirty="0"/>
            <a:t>Results</a:t>
          </a:r>
        </a:p>
      </dgm:t>
    </dgm:pt>
    <dgm:pt modelId="{544CF72C-C7F9-4B5F-8755-4B24DC4B831C}" type="parTrans" cxnId="{B9A78DCA-5181-4118-8F1C-8445D7780686}">
      <dgm:prSet/>
      <dgm:spPr/>
      <dgm:t>
        <a:bodyPr/>
        <a:lstStyle/>
        <a:p>
          <a:endParaRPr lang="en-US"/>
        </a:p>
      </dgm:t>
    </dgm:pt>
    <dgm:pt modelId="{7BF51993-B771-4256-80D1-01B440BA56F5}" type="sibTrans" cxnId="{B9A78DCA-5181-4118-8F1C-8445D7780686}">
      <dgm:prSet/>
      <dgm:spPr/>
      <dgm:t>
        <a:bodyPr/>
        <a:lstStyle/>
        <a:p>
          <a:endParaRPr lang="en-US"/>
        </a:p>
      </dgm:t>
    </dgm:pt>
    <dgm:pt modelId="{BC8DCF7C-3AE3-4444-A650-6AB3A4F6794B}">
      <dgm:prSet/>
      <dgm:spPr/>
      <dgm:t>
        <a:bodyPr/>
        <a:lstStyle/>
        <a:p>
          <a:r>
            <a:rPr lang="en-US" dirty="0"/>
            <a:t>Conclusions</a:t>
          </a:r>
        </a:p>
      </dgm:t>
    </dgm:pt>
    <dgm:pt modelId="{F7681AF8-ED37-4C5B-B75E-36771475EB91}" type="parTrans" cxnId="{85619F9E-1907-407A-84B7-69A6BAA2B443}">
      <dgm:prSet/>
      <dgm:spPr/>
      <dgm:t>
        <a:bodyPr/>
        <a:lstStyle/>
        <a:p>
          <a:endParaRPr lang="en-US"/>
        </a:p>
      </dgm:t>
    </dgm:pt>
    <dgm:pt modelId="{353C30F3-3B83-4174-AEBB-9203636BF49F}" type="sibTrans" cxnId="{85619F9E-1907-407A-84B7-69A6BAA2B443}">
      <dgm:prSet/>
      <dgm:spPr/>
      <dgm:t>
        <a:bodyPr/>
        <a:lstStyle/>
        <a:p>
          <a:endParaRPr lang="en-US"/>
        </a:p>
      </dgm:t>
    </dgm:pt>
    <dgm:pt modelId="{62554210-36D6-44C2-8E05-2C46A27BAEA1}" type="pres">
      <dgm:prSet presAssocID="{CC0071A0-250B-447E-9B87-54AFE14E183F}" presName="root" presStyleCnt="0">
        <dgm:presLayoutVars>
          <dgm:dir/>
          <dgm:resizeHandles val="exact"/>
        </dgm:presLayoutVars>
      </dgm:prSet>
      <dgm:spPr/>
    </dgm:pt>
    <dgm:pt modelId="{DEA81409-DBA6-48BD-BB22-AACFB107804B}" type="pres">
      <dgm:prSet presAssocID="{95506C9F-0AE9-4FC7-918E-8827585962BC}" presName="compNode" presStyleCnt="0"/>
      <dgm:spPr/>
    </dgm:pt>
    <dgm:pt modelId="{F5FAA53F-716B-4C64-A64D-1DEF9C27A2AC}" type="pres">
      <dgm:prSet presAssocID="{95506C9F-0AE9-4FC7-918E-8827585962BC}" presName="bgRect" presStyleLbl="bgShp" presStyleIdx="0" presStyleCnt="6"/>
      <dgm:spPr/>
    </dgm:pt>
    <dgm:pt modelId="{A3EA1167-41CC-4618-B63A-0A77A6F75B1E}" type="pres">
      <dgm:prSet presAssocID="{95506C9F-0AE9-4FC7-918E-8827585962BC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909E4892-E457-42AD-B609-D93CBD21EA20}" type="pres">
      <dgm:prSet presAssocID="{95506C9F-0AE9-4FC7-918E-8827585962BC}" presName="spaceRect" presStyleCnt="0"/>
      <dgm:spPr/>
    </dgm:pt>
    <dgm:pt modelId="{9121FE69-1569-4734-94BD-D476CBF8E622}" type="pres">
      <dgm:prSet presAssocID="{95506C9F-0AE9-4FC7-918E-8827585962BC}" presName="parTx" presStyleLbl="revTx" presStyleIdx="0" presStyleCnt="6">
        <dgm:presLayoutVars>
          <dgm:chMax val="0"/>
          <dgm:chPref val="0"/>
        </dgm:presLayoutVars>
      </dgm:prSet>
      <dgm:spPr/>
    </dgm:pt>
    <dgm:pt modelId="{FA086163-3645-4671-8252-02E8032F0E35}" type="pres">
      <dgm:prSet presAssocID="{BEF8796A-F7E2-4B17-9FC0-66272699A846}" presName="sibTrans" presStyleCnt="0"/>
      <dgm:spPr/>
    </dgm:pt>
    <dgm:pt modelId="{5C0E04C6-5123-4D26-9990-FDB482431A24}" type="pres">
      <dgm:prSet presAssocID="{11EF9482-0940-4E39-B932-36802B9B7ED9}" presName="compNode" presStyleCnt="0"/>
      <dgm:spPr/>
    </dgm:pt>
    <dgm:pt modelId="{76399822-3702-4188-84F2-7C8F9308CDD9}" type="pres">
      <dgm:prSet presAssocID="{11EF9482-0940-4E39-B932-36802B9B7ED9}" presName="bgRect" presStyleLbl="bgShp" presStyleIdx="1" presStyleCnt="6"/>
      <dgm:spPr/>
    </dgm:pt>
    <dgm:pt modelId="{23B0DAA2-B07C-4184-9EDE-B654E129731D}" type="pres">
      <dgm:prSet presAssocID="{11EF9482-0940-4E39-B932-36802B9B7ED9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mn de întrebare"/>
        </a:ext>
      </dgm:extLst>
    </dgm:pt>
    <dgm:pt modelId="{C080DC69-0D62-4C60-9E64-3977E75A55F3}" type="pres">
      <dgm:prSet presAssocID="{11EF9482-0940-4E39-B932-36802B9B7ED9}" presName="spaceRect" presStyleCnt="0"/>
      <dgm:spPr/>
    </dgm:pt>
    <dgm:pt modelId="{2D4EB085-EE2C-4637-B474-D04F9DB7E964}" type="pres">
      <dgm:prSet presAssocID="{11EF9482-0940-4E39-B932-36802B9B7ED9}" presName="parTx" presStyleLbl="revTx" presStyleIdx="1" presStyleCnt="6">
        <dgm:presLayoutVars>
          <dgm:chMax val="0"/>
          <dgm:chPref val="0"/>
        </dgm:presLayoutVars>
      </dgm:prSet>
      <dgm:spPr/>
    </dgm:pt>
    <dgm:pt modelId="{203E5A30-6F72-4193-B65F-C56B8059EBEC}" type="pres">
      <dgm:prSet presAssocID="{2D34B935-E577-40ED-87FE-EFD9F41272FE}" presName="sibTrans" presStyleCnt="0"/>
      <dgm:spPr/>
    </dgm:pt>
    <dgm:pt modelId="{48FD6149-E882-494F-96BB-31C099681987}" type="pres">
      <dgm:prSet presAssocID="{579485D7-33E4-413E-BF52-7ADA97B1301B}" presName="compNode" presStyleCnt="0"/>
      <dgm:spPr/>
    </dgm:pt>
    <dgm:pt modelId="{7842788A-B101-4211-BB68-B4AD58E84F84}" type="pres">
      <dgm:prSet presAssocID="{579485D7-33E4-413E-BF52-7ADA97B1301B}" presName="bgRect" presStyleLbl="bgShp" presStyleIdx="2" presStyleCnt="6"/>
      <dgm:spPr/>
    </dgm:pt>
    <dgm:pt modelId="{D9A072BB-EF0C-40C9-9FD6-6DBA0A27F6E9}" type="pres">
      <dgm:prSet presAssocID="{579485D7-33E4-413E-BF52-7ADA97B1301B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nar"/>
        </a:ext>
      </dgm:extLst>
    </dgm:pt>
    <dgm:pt modelId="{67441A22-46A1-4A7E-B3EC-818CAB72EE5E}" type="pres">
      <dgm:prSet presAssocID="{579485D7-33E4-413E-BF52-7ADA97B1301B}" presName="spaceRect" presStyleCnt="0"/>
      <dgm:spPr/>
    </dgm:pt>
    <dgm:pt modelId="{02978237-18BA-4563-BB93-6999366CACA6}" type="pres">
      <dgm:prSet presAssocID="{579485D7-33E4-413E-BF52-7ADA97B1301B}" presName="parTx" presStyleLbl="revTx" presStyleIdx="2" presStyleCnt="6">
        <dgm:presLayoutVars>
          <dgm:chMax val="0"/>
          <dgm:chPref val="0"/>
        </dgm:presLayoutVars>
      </dgm:prSet>
      <dgm:spPr/>
    </dgm:pt>
    <dgm:pt modelId="{F7A1BA39-00D2-495A-8CA3-CEFE6BEB2E43}" type="pres">
      <dgm:prSet presAssocID="{649ABAF8-FC25-459D-9182-8F092371C5CF}" presName="sibTrans" presStyleCnt="0"/>
      <dgm:spPr/>
    </dgm:pt>
    <dgm:pt modelId="{91B63FB8-5B09-42AA-AD30-5235B01F607A}" type="pres">
      <dgm:prSet presAssocID="{0B8F1754-A954-4E18-A02C-625C4F8E82F8}" presName="compNode" presStyleCnt="0"/>
      <dgm:spPr/>
    </dgm:pt>
    <dgm:pt modelId="{2A79B7C8-172B-4D9E-8F40-3034837C4BD7}" type="pres">
      <dgm:prSet presAssocID="{0B8F1754-A954-4E18-A02C-625C4F8E82F8}" presName="bgRect" presStyleLbl="bgShp" presStyleIdx="3" presStyleCnt="6"/>
      <dgm:spPr/>
    </dgm:pt>
    <dgm:pt modelId="{AD81DDD6-2045-4D82-BA3A-D42808BBE5B5}" type="pres">
      <dgm:prSet presAssocID="{0B8F1754-A954-4E18-A02C-625C4F8E82F8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94EFDF28-8182-4F88-8E83-C85F29ACCEF8}" type="pres">
      <dgm:prSet presAssocID="{0B8F1754-A954-4E18-A02C-625C4F8E82F8}" presName="spaceRect" presStyleCnt="0"/>
      <dgm:spPr/>
    </dgm:pt>
    <dgm:pt modelId="{30C6A0CA-7E95-4091-9BAB-6FD492B1B709}" type="pres">
      <dgm:prSet presAssocID="{0B8F1754-A954-4E18-A02C-625C4F8E82F8}" presName="parTx" presStyleLbl="revTx" presStyleIdx="3" presStyleCnt="6">
        <dgm:presLayoutVars>
          <dgm:chMax val="0"/>
          <dgm:chPref val="0"/>
        </dgm:presLayoutVars>
      </dgm:prSet>
      <dgm:spPr/>
    </dgm:pt>
    <dgm:pt modelId="{320EAA76-6DB9-4D19-A04B-30C88094FE4E}" type="pres">
      <dgm:prSet presAssocID="{EA333D0B-B3BC-444D-B23E-D0198DC8981D}" presName="sibTrans" presStyleCnt="0"/>
      <dgm:spPr/>
    </dgm:pt>
    <dgm:pt modelId="{2AB676BD-C874-48A8-B760-5B66F55916D1}" type="pres">
      <dgm:prSet presAssocID="{667580F6-E8C2-4386-AA2B-1D8F96EA1F84}" presName="compNode" presStyleCnt="0"/>
      <dgm:spPr/>
    </dgm:pt>
    <dgm:pt modelId="{B2CAF27C-B03F-4CC2-BD53-9EE8F5A0B809}" type="pres">
      <dgm:prSet presAssocID="{667580F6-E8C2-4386-AA2B-1D8F96EA1F84}" presName="bgRect" presStyleLbl="bgShp" presStyleIdx="4" presStyleCnt="6"/>
      <dgm:spPr/>
    </dgm:pt>
    <dgm:pt modelId="{74E22816-48B0-4952-9FA3-3CD6F6B04A56}" type="pres">
      <dgm:prSet presAssocID="{667580F6-E8C2-4386-AA2B-1D8F96EA1F84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4A22C4AC-932C-4193-BFBE-5A7AB393F31F}" type="pres">
      <dgm:prSet presAssocID="{667580F6-E8C2-4386-AA2B-1D8F96EA1F84}" presName="spaceRect" presStyleCnt="0"/>
      <dgm:spPr/>
    </dgm:pt>
    <dgm:pt modelId="{95DDC82B-2918-4D8C-B47E-46A7EBBB097F}" type="pres">
      <dgm:prSet presAssocID="{667580F6-E8C2-4386-AA2B-1D8F96EA1F84}" presName="parTx" presStyleLbl="revTx" presStyleIdx="4" presStyleCnt="6">
        <dgm:presLayoutVars>
          <dgm:chMax val="0"/>
          <dgm:chPref val="0"/>
        </dgm:presLayoutVars>
      </dgm:prSet>
      <dgm:spPr/>
    </dgm:pt>
    <dgm:pt modelId="{9AA0FF4A-AF10-4A09-A04A-C1107A195A0C}" type="pres">
      <dgm:prSet presAssocID="{7BF51993-B771-4256-80D1-01B440BA56F5}" presName="sibTrans" presStyleCnt="0"/>
      <dgm:spPr/>
    </dgm:pt>
    <dgm:pt modelId="{00871EB3-D729-49AE-B2B4-55A3F1AAA7A8}" type="pres">
      <dgm:prSet presAssocID="{BC8DCF7C-3AE3-4444-A650-6AB3A4F6794B}" presName="compNode" presStyleCnt="0"/>
      <dgm:spPr/>
    </dgm:pt>
    <dgm:pt modelId="{0F1636AA-2954-4CF0-BDE7-61AE1E58E020}" type="pres">
      <dgm:prSet presAssocID="{BC8DCF7C-3AE3-4444-A650-6AB3A4F6794B}" presName="bgRect" presStyleLbl="bgShp" presStyleIdx="5" presStyleCnt="6"/>
      <dgm:spPr/>
    </dgm:pt>
    <dgm:pt modelId="{7B3A6F13-9CB3-458E-9AC5-1507EE961F1E}" type="pres">
      <dgm:prSet presAssocID="{BC8DCF7C-3AE3-4444-A650-6AB3A4F6794B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0AED124-99B9-4C5D-BE37-D802BD746183}" type="pres">
      <dgm:prSet presAssocID="{BC8DCF7C-3AE3-4444-A650-6AB3A4F6794B}" presName="spaceRect" presStyleCnt="0"/>
      <dgm:spPr/>
    </dgm:pt>
    <dgm:pt modelId="{DF481CF3-E0AE-493E-AC63-941DF8409E67}" type="pres">
      <dgm:prSet presAssocID="{BC8DCF7C-3AE3-4444-A650-6AB3A4F6794B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5CDD8A08-83A2-4D6D-80C9-67CE78B25CDB}" type="presOf" srcId="{BC8DCF7C-3AE3-4444-A650-6AB3A4F6794B}" destId="{DF481CF3-E0AE-493E-AC63-941DF8409E67}" srcOrd="0" destOrd="0" presId="urn:microsoft.com/office/officeart/2018/2/layout/IconVerticalSolidList"/>
    <dgm:cxn modelId="{7A64C65D-2A4C-4081-8E2F-985570FFC424}" type="presOf" srcId="{667580F6-E8C2-4386-AA2B-1D8F96EA1F84}" destId="{95DDC82B-2918-4D8C-B47E-46A7EBBB097F}" srcOrd="0" destOrd="0" presId="urn:microsoft.com/office/officeart/2018/2/layout/IconVerticalSolidList"/>
    <dgm:cxn modelId="{036BE945-A554-4987-9C83-6B225D3506AA}" type="presOf" srcId="{579485D7-33E4-413E-BF52-7ADA97B1301B}" destId="{02978237-18BA-4563-BB93-6999366CACA6}" srcOrd="0" destOrd="0" presId="urn:microsoft.com/office/officeart/2018/2/layout/IconVerticalSolidList"/>
    <dgm:cxn modelId="{ACD00D79-67B7-4FD3-A3F5-8DB830F16367}" srcId="{CC0071A0-250B-447E-9B87-54AFE14E183F}" destId="{11EF9482-0940-4E39-B932-36802B9B7ED9}" srcOrd="1" destOrd="0" parTransId="{190CE9B7-70BF-43DD-9557-506C5F0D01FA}" sibTransId="{2D34B935-E577-40ED-87FE-EFD9F41272FE}"/>
    <dgm:cxn modelId="{8F242B79-E899-4180-A5A5-6C5D41926AB3}" srcId="{CC0071A0-250B-447E-9B87-54AFE14E183F}" destId="{0B8F1754-A954-4E18-A02C-625C4F8E82F8}" srcOrd="3" destOrd="0" parTransId="{2C2E02D7-7420-4902-910C-6C5991A089B6}" sibTransId="{EA333D0B-B3BC-444D-B23E-D0198DC8981D}"/>
    <dgm:cxn modelId="{22A8418A-7141-4B3C-AF1C-CCCD156ADED0}" type="presOf" srcId="{11EF9482-0940-4E39-B932-36802B9B7ED9}" destId="{2D4EB085-EE2C-4637-B474-D04F9DB7E964}" srcOrd="0" destOrd="0" presId="urn:microsoft.com/office/officeart/2018/2/layout/IconVerticalSolidList"/>
    <dgm:cxn modelId="{ED3D0E9A-CB89-44B1-A2C3-BF29B6F611E7}" type="presOf" srcId="{95506C9F-0AE9-4FC7-918E-8827585962BC}" destId="{9121FE69-1569-4734-94BD-D476CBF8E622}" srcOrd="0" destOrd="0" presId="urn:microsoft.com/office/officeart/2018/2/layout/IconVerticalSolidList"/>
    <dgm:cxn modelId="{85619F9E-1907-407A-84B7-69A6BAA2B443}" srcId="{CC0071A0-250B-447E-9B87-54AFE14E183F}" destId="{BC8DCF7C-3AE3-4444-A650-6AB3A4F6794B}" srcOrd="5" destOrd="0" parTransId="{F7681AF8-ED37-4C5B-B75E-36771475EB91}" sibTransId="{353C30F3-3B83-4174-AEBB-9203636BF49F}"/>
    <dgm:cxn modelId="{EFAC65AE-820A-4611-A6A4-3D1DE8D0EEC7}" srcId="{CC0071A0-250B-447E-9B87-54AFE14E183F}" destId="{95506C9F-0AE9-4FC7-918E-8827585962BC}" srcOrd="0" destOrd="0" parTransId="{E6B16C6F-FF2F-4193-8D06-C4F0D9997BBC}" sibTransId="{BEF8796A-F7E2-4B17-9FC0-66272699A846}"/>
    <dgm:cxn modelId="{2FEFDCBD-6CFE-4A44-8639-FCE40651DE3E}" type="presOf" srcId="{CC0071A0-250B-447E-9B87-54AFE14E183F}" destId="{62554210-36D6-44C2-8E05-2C46A27BAEA1}" srcOrd="0" destOrd="0" presId="urn:microsoft.com/office/officeart/2018/2/layout/IconVerticalSolidList"/>
    <dgm:cxn modelId="{B9A78DCA-5181-4118-8F1C-8445D7780686}" srcId="{CC0071A0-250B-447E-9B87-54AFE14E183F}" destId="{667580F6-E8C2-4386-AA2B-1D8F96EA1F84}" srcOrd="4" destOrd="0" parTransId="{544CF72C-C7F9-4B5F-8755-4B24DC4B831C}" sibTransId="{7BF51993-B771-4256-80D1-01B440BA56F5}"/>
    <dgm:cxn modelId="{8EFD93D3-72F6-4743-8675-DE2B2B5B5CF8}" type="presOf" srcId="{0B8F1754-A954-4E18-A02C-625C4F8E82F8}" destId="{30C6A0CA-7E95-4091-9BAB-6FD492B1B709}" srcOrd="0" destOrd="0" presId="urn:microsoft.com/office/officeart/2018/2/layout/IconVerticalSolidList"/>
    <dgm:cxn modelId="{E5F013E9-CC74-4361-8B02-EB7DDB07EB09}" srcId="{CC0071A0-250B-447E-9B87-54AFE14E183F}" destId="{579485D7-33E4-413E-BF52-7ADA97B1301B}" srcOrd="2" destOrd="0" parTransId="{843E6DA6-0D76-4DEC-BAF4-AD9ABCFE5D3C}" sibTransId="{649ABAF8-FC25-459D-9182-8F092371C5CF}"/>
    <dgm:cxn modelId="{1DAF1DFD-6CBF-4835-92B5-1CC0B42CA9CC}" type="presParOf" srcId="{62554210-36D6-44C2-8E05-2C46A27BAEA1}" destId="{DEA81409-DBA6-48BD-BB22-AACFB107804B}" srcOrd="0" destOrd="0" presId="urn:microsoft.com/office/officeart/2018/2/layout/IconVerticalSolidList"/>
    <dgm:cxn modelId="{6607D1B3-1670-412D-AF70-496D56988AB2}" type="presParOf" srcId="{DEA81409-DBA6-48BD-BB22-AACFB107804B}" destId="{F5FAA53F-716B-4C64-A64D-1DEF9C27A2AC}" srcOrd="0" destOrd="0" presId="urn:microsoft.com/office/officeart/2018/2/layout/IconVerticalSolidList"/>
    <dgm:cxn modelId="{B2A48D84-91C5-4374-ADAF-78FA1861F681}" type="presParOf" srcId="{DEA81409-DBA6-48BD-BB22-AACFB107804B}" destId="{A3EA1167-41CC-4618-B63A-0A77A6F75B1E}" srcOrd="1" destOrd="0" presId="urn:microsoft.com/office/officeart/2018/2/layout/IconVerticalSolidList"/>
    <dgm:cxn modelId="{A55325E9-DA0F-4137-8F16-7D75066F24F8}" type="presParOf" srcId="{DEA81409-DBA6-48BD-BB22-AACFB107804B}" destId="{909E4892-E457-42AD-B609-D93CBD21EA20}" srcOrd="2" destOrd="0" presId="urn:microsoft.com/office/officeart/2018/2/layout/IconVerticalSolidList"/>
    <dgm:cxn modelId="{607BBF19-BD77-4322-B2D5-3861A80AD2E9}" type="presParOf" srcId="{DEA81409-DBA6-48BD-BB22-AACFB107804B}" destId="{9121FE69-1569-4734-94BD-D476CBF8E622}" srcOrd="3" destOrd="0" presId="urn:microsoft.com/office/officeart/2018/2/layout/IconVerticalSolidList"/>
    <dgm:cxn modelId="{0460816D-15C2-49A5-B33B-452702C0DCC5}" type="presParOf" srcId="{62554210-36D6-44C2-8E05-2C46A27BAEA1}" destId="{FA086163-3645-4671-8252-02E8032F0E35}" srcOrd="1" destOrd="0" presId="urn:microsoft.com/office/officeart/2018/2/layout/IconVerticalSolidList"/>
    <dgm:cxn modelId="{F21B56C6-DBDA-43FB-9ED2-1C9DFE425C2A}" type="presParOf" srcId="{62554210-36D6-44C2-8E05-2C46A27BAEA1}" destId="{5C0E04C6-5123-4D26-9990-FDB482431A24}" srcOrd="2" destOrd="0" presId="urn:microsoft.com/office/officeart/2018/2/layout/IconVerticalSolidList"/>
    <dgm:cxn modelId="{40561DAD-BDB8-402B-AE5E-7CB0FEA98F19}" type="presParOf" srcId="{5C0E04C6-5123-4D26-9990-FDB482431A24}" destId="{76399822-3702-4188-84F2-7C8F9308CDD9}" srcOrd="0" destOrd="0" presId="urn:microsoft.com/office/officeart/2018/2/layout/IconVerticalSolidList"/>
    <dgm:cxn modelId="{C4DE6F77-9550-44C2-ADE8-29A59EDC3E5B}" type="presParOf" srcId="{5C0E04C6-5123-4D26-9990-FDB482431A24}" destId="{23B0DAA2-B07C-4184-9EDE-B654E129731D}" srcOrd="1" destOrd="0" presId="urn:microsoft.com/office/officeart/2018/2/layout/IconVerticalSolidList"/>
    <dgm:cxn modelId="{3A12786E-556F-45D3-A1A8-4AE790E4FD70}" type="presParOf" srcId="{5C0E04C6-5123-4D26-9990-FDB482431A24}" destId="{C080DC69-0D62-4C60-9E64-3977E75A55F3}" srcOrd="2" destOrd="0" presId="urn:microsoft.com/office/officeart/2018/2/layout/IconVerticalSolidList"/>
    <dgm:cxn modelId="{28429C99-FE62-4020-B818-55CF8082714A}" type="presParOf" srcId="{5C0E04C6-5123-4D26-9990-FDB482431A24}" destId="{2D4EB085-EE2C-4637-B474-D04F9DB7E964}" srcOrd="3" destOrd="0" presId="urn:microsoft.com/office/officeart/2018/2/layout/IconVerticalSolidList"/>
    <dgm:cxn modelId="{C73921BE-7810-4D8C-9D69-29117E70993E}" type="presParOf" srcId="{62554210-36D6-44C2-8E05-2C46A27BAEA1}" destId="{203E5A30-6F72-4193-B65F-C56B8059EBEC}" srcOrd="3" destOrd="0" presId="urn:microsoft.com/office/officeart/2018/2/layout/IconVerticalSolidList"/>
    <dgm:cxn modelId="{8B52C9B5-FDC0-4299-9E1C-60EE342B6A7E}" type="presParOf" srcId="{62554210-36D6-44C2-8E05-2C46A27BAEA1}" destId="{48FD6149-E882-494F-96BB-31C099681987}" srcOrd="4" destOrd="0" presId="urn:microsoft.com/office/officeart/2018/2/layout/IconVerticalSolidList"/>
    <dgm:cxn modelId="{84EA8575-5460-4662-BECC-2286193EDAAB}" type="presParOf" srcId="{48FD6149-E882-494F-96BB-31C099681987}" destId="{7842788A-B101-4211-BB68-B4AD58E84F84}" srcOrd="0" destOrd="0" presId="urn:microsoft.com/office/officeart/2018/2/layout/IconVerticalSolidList"/>
    <dgm:cxn modelId="{0BEB1199-33BE-40C2-ACFF-983277F184EF}" type="presParOf" srcId="{48FD6149-E882-494F-96BB-31C099681987}" destId="{D9A072BB-EF0C-40C9-9FD6-6DBA0A27F6E9}" srcOrd="1" destOrd="0" presId="urn:microsoft.com/office/officeart/2018/2/layout/IconVerticalSolidList"/>
    <dgm:cxn modelId="{D786C1EA-8C3A-45DE-932B-CB4D70F568F6}" type="presParOf" srcId="{48FD6149-E882-494F-96BB-31C099681987}" destId="{67441A22-46A1-4A7E-B3EC-818CAB72EE5E}" srcOrd="2" destOrd="0" presId="urn:microsoft.com/office/officeart/2018/2/layout/IconVerticalSolidList"/>
    <dgm:cxn modelId="{35CDD6C4-9B77-44F3-ADE1-77DC5BE09224}" type="presParOf" srcId="{48FD6149-E882-494F-96BB-31C099681987}" destId="{02978237-18BA-4563-BB93-6999366CACA6}" srcOrd="3" destOrd="0" presId="urn:microsoft.com/office/officeart/2018/2/layout/IconVerticalSolidList"/>
    <dgm:cxn modelId="{F566CF0F-5908-4DF4-91D5-FF1E5D2A1258}" type="presParOf" srcId="{62554210-36D6-44C2-8E05-2C46A27BAEA1}" destId="{F7A1BA39-00D2-495A-8CA3-CEFE6BEB2E43}" srcOrd="5" destOrd="0" presId="urn:microsoft.com/office/officeart/2018/2/layout/IconVerticalSolidList"/>
    <dgm:cxn modelId="{BDA8A294-0B40-4A91-9AAC-2B1B111A2045}" type="presParOf" srcId="{62554210-36D6-44C2-8E05-2C46A27BAEA1}" destId="{91B63FB8-5B09-42AA-AD30-5235B01F607A}" srcOrd="6" destOrd="0" presId="urn:microsoft.com/office/officeart/2018/2/layout/IconVerticalSolidList"/>
    <dgm:cxn modelId="{34F0D0FB-C4CA-4E53-8098-335124FD041A}" type="presParOf" srcId="{91B63FB8-5B09-42AA-AD30-5235B01F607A}" destId="{2A79B7C8-172B-4D9E-8F40-3034837C4BD7}" srcOrd="0" destOrd="0" presId="urn:microsoft.com/office/officeart/2018/2/layout/IconVerticalSolidList"/>
    <dgm:cxn modelId="{9E319447-001A-41B4-B018-6A5F35429406}" type="presParOf" srcId="{91B63FB8-5B09-42AA-AD30-5235B01F607A}" destId="{AD81DDD6-2045-4D82-BA3A-D42808BBE5B5}" srcOrd="1" destOrd="0" presId="urn:microsoft.com/office/officeart/2018/2/layout/IconVerticalSolidList"/>
    <dgm:cxn modelId="{264A9D1C-895D-49B4-854D-00D57427E9B7}" type="presParOf" srcId="{91B63FB8-5B09-42AA-AD30-5235B01F607A}" destId="{94EFDF28-8182-4F88-8E83-C85F29ACCEF8}" srcOrd="2" destOrd="0" presId="urn:microsoft.com/office/officeart/2018/2/layout/IconVerticalSolidList"/>
    <dgm:cxn modelId="{6FD0D78F-C88D-4680-AA2B-C772C559620C}" type="presParOf" srcId="{91B63FB8-5B09-42AA-AD30-5235B01F607A}" destId="{30C6A0CA-7E95-4091-9BAB-6FD492B1B709}" srcOrd="3" destOrd="0" presId="urn:microsoft.com/office/officeart/2018/2/layout/IconVerticalSolidList"/>
    <dgm:cxn modelId="{49F1BAE9-C8FD-4938-95AA-33734EF65D4A}" type="presParOf" srcId="{62554210-36D6-44C2-8E05-2C46A27BAEA1}" destId="{320EAA76-6DB9-4D19-A04B-30C88094FE4E}" srcOrd="7" destOrd="0" presId="urn:microsoft.com/office/officeart/2018/2/layout/IconVerticalSolidList"/>
    <dgm:cxn modelId="{A2D40AE5-5B08-4873-90AB-2655D3660778}" type="presParOf" srcId="{62554210-36D6-44C2-8E05-2C46A27BAEA1}" destId="{2AB676BD-C874-48A8-B760-5B66F55916D1}" srcOrd="8" destOrd="0" presId="urn:microsoft.com/office/officeart/2018/2/layout/IconVerticalSolidList"/>
    <dgm:cxn modelId="{2DD83E53-AC12-43E1-87D9-ABED23B7ED9A}" type="presParOf" srcId="{2AB676BD-C874-48A8-B760-5B66F55916D1}" destId="{B2CAF27C-B03F-4CC2-BD53-9EE8F5A0B809}" srcOrd="0" destOrd="0" presId="urn:microsoft.com/office/officeart/2018/2/layout/IconVerticalSolidList"/>
    <dgm:cxn modelId="{5131BDAA-FAD8-4BBF-96FA-0BF59DDB90B9}" type="presParOf" srcId="{2AB676BD-C874-48A8-B760-5B66F55916D1}" destId="{74E22816-48B0-4952-9FA3-3CD6F6B04A56}" srcOrd="1" destOrd="0" presId="urn:microsoft.com/office/officeart/2018/2/layout/IconVerticalSolidList"/>
    <dgm:cxn modelId="{328844F8-CE18-4618-9096-1DCE3697633F}" type="presParOf" srcId="{2AB676BD-C874-48A8-B760-5B66F55916D1}" destId="{4A22C4AC-932C-4193-BFBE-5A7AB393F31F}" srcOrd="2" destOrd="0" presId="urn:microsoft.com/office/officeart/2018/2/layout/IconVerticalSolidList"/>
    <dgm:cxn modelId="{F9552A99-40D4-4334-A1E5-A102B70A62D2}" type="presParOf" srcId="{2AB676BD-C874-48A8-B760-5B66F55916D1}" destId="{95DDC82B-2918-4D8C-B47E-46A7EBBB097F}" srcOrd="3" destOrd="0" presId="urn:microsoft.com/office/officeart/2018/2/layout/IconVerticalSolidList"/>
    <dgm:cxn modelId="{1058B0AE-B559-4654-BD9F-11734FFF215B}" type="presParOf" srcId="{62554210-36D6-44C2-8E05-2C46A27BAEA1}" destId="{9AA0FF4A-AF10-4A09-A04A-C1107A195A0C}" srcOrd="9" destOrd="0" presId="urn:microsoft.com/office/officeart/2018/2/layout/IconVerticalSolidList"/>
    <dgm:cxn modelId="{1D3A67B3-1622-4C31-8CB1-96FB90B6F17B}" type="presParOf" srcId="{62554210-36D6-44C2-8E05-2C46A27BAEA1}" destId="{00871EB3-D729-49AE-B2B4-55A3F1AAA7A8}" srcOrd="10" destOrd="0" presId="urn:microsoft.com/office/officeart/2018/2/layout/IconVerticalSolidList"/>
    <dgm:cxn modelId="{FDD6205F-EEA4-4384-A3E8-5DCF3DBE14CD}" type="presParOf" srcId="{00871EB3-D729-49AE-B2B4-55A3F1AAA7A8}" destId="{0F1636AA-2954-4CF0-BDE7-61AE1E58E020}" srcOrd="0" destOrd="0" presId="urn:microsoft.com/office/officeart/2018/2/layout/IconVerticalSolidList"/>
    <dgm:cxn modelId="{4C75ACF1-98AF-4E1C-8746-E66929DF0D8E}" type="presParOf" srcId="{00871EB3-D729-49AE-B2B4-55A3F1AAA7A8}" destId="{7B3A6F13-9CB3-458E-9AC5-1507EE961F1E}" srcOrd="1" destOrd="0" presId="urn:microsoft.com/office/officeart/2018/2/layout/IconVerticalSolidList"/>
    <dgm:cxn modelId="{3CE86317-22F9-402B-AB2D-64F5BB1286A7}" type="presParOf" srcId="{00871EB3-D729-49AE-B2B4-55A3F1AAA7A8}" destId="{90AED124-99B9-4C5D-BE37-D802BD746183}" srcOrd="2" destOrd="0" presId="urn:microsoft.com/office/officeart/2018/2/layout/IconVerticalSolidList"/>
    <dgm:cxn modelId="{D189CD70-47FB-45AF-BD43-15C156DDD275}" type="presParOf" srcId="{00871EB3-D729-49AE-B2B4-55A3F1AAA7A8}" destId="{DF481CF3-E0AE-493E-AC63-941DF8409E6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E89FF28-3708-467B-9565-458E8C3A045D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9A277CDF-2D99-4CEF-A511-BEE4D3CB956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Document classification (especially news articles)</a:t>
          </a:r>
        </a:p>
      </dgm:t>
    </dgm:pt>
    <dgm:pt modelId="{32F18DF6-A97F-45EF-B99C-EB7FD70CF569}" type="parTrans" cxnId="{88830892-C21C-4081-A35E-D413E4C415C3}">
      <dgm:prSet/>
      <dgm:spPr/>
      <dgm:t>
        <a:bodyPr/>
        <a:lstStyle/>
        <a:p>
          <a:endParaRPr lang="en-US"/>
        </a:p>
      </dgm:t>
    </dgm:pt>
    <dgm:pt modelId="{0CC74072-93BB-48BF-BE19-2365CF8FCA8E}" type="sibTrans" cxnId="{88830892-C21C-4081-A35E-D413E4C415C3}">
      <dgm:prSet/>
      <dgm:spPr/>
      <dgm:t>
        <a:bodyPr/>
        <a:lstStyle/>
        <a:p>
          <a:endParaRPr lang="en-US"/>
        </a:p>
      </dgm:t>
    </dgm:pt>
    <dgm:pt modelId="{99CFCEE9-9E6A-4A3E-B345-25658BEDAC0C}" type="pres">
      <dgm:prSet presAssocID="{EE89FF28-3708-467B-9565-458E8C3A045D}" presName="root" presStyleCnt="0">
        <dgm:presLayoutVars>
          <dgm:dir/>
          <dgm:resizeHandles val="exact"/>
        </dgm:presLayoutVars>
      </dgm:prSet>
      <dgm:spPr/>
    </dgm:pt>
    <dgm:pt modelId="{2565BC23-6519-4D27-87DD-B4B781B5BA95}" type="pres">
      <dgm:prSet presAssocID="{9A277CDF-2D99-4CEF-A511-BEE4D3CB956C}" presName="compNode" presStyleCnt="0"/>
      <dgm:spPr/>
    </dgm:pt>
    <dgm:pt modelId="{EC08A04C-C3C9-4E94-8048-8663E1696C15}" type="pres">
      <dgm:prSet presAssocID="{9A277CDF-2D99-4CEF-A511-BEE4D3CB956C}" presName="iconBgRect" presStyleLbl="bgShp" presStyleIdx="0" presStyleCnt="1"/>
      <dgm:spPr/>
    </dgm:pt>
    <dgm:pt modelId="{2AA74B74-1B35-4CAC-AD8C-6FACDFBC9877}" type="pres">
      <dgm:prSet presAssocID="{9A277CDF-2D99-4CEF-A511-BEE4D3CB956C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wspaper"/>
        </a:ext>
      </dgm:extLst>
    </dgm:pt>
    <dgm:pt modelId="{EE981C74-8CFA-48E1-97E2-35348D7B9F48}" type="pres">
      <dgm:prSet presAssocID="{9A277CDF-2D99-4CEF-A511-BEE4D3CB956C}" presName="spaceRect" presStyleCnt="0"/>
      <dgm:spPr/>
    </dgm:pt>
    <dgm:pt modelId="{324D3F4F-2CD2-43ED-82A7-85935492F1C7}" type="pres">
      <dgm:prSet presAssocID="{9A277CDF-2D99-4CEF-A511-BEE4D3CB956C}" presName="textRect" presStyleLbl="revTx" presStyleIdx="0" presStyleCnt="1">
        <dgm:presLayoutVars>
          <dgm:chMax val="1"/>
          <dgm:chPref val="1"/>
        </dgm:presLayoutVars>
      </dgm:prSet>
      <dgm:spPr/>
    </dgm:pt>
  </dgm:ptLst>
  <dgm:cxnLst>
    <dgm:cxn modelId="{D5A09D0D-FA6B-42FC-A5B9-3EDEA87404C7}" type="presOf" srcId="{9A277CDF-2D99-4CEF-A511-BEE4D3CB956C}" destId="{324D3F4F-2CD2-43ED-82A7-85935492F1C7}" srcOrd="0" destOrd="0" presId="urn:microsoft.com/office/officeart/2018/5/layout/IconCircleLabelList"/>
    <dgm:cxn modelId="{5B7F8E6D-E196-47EA-9A10-4E966C8746B9}" type="presOf" srcId="{EE89FF28-3708-467B-9565-458E8C3A045D}" destId="{99CFCEE9-9E6A-4A3E-B345-25658BEDAC0C}" srcOrd="0" destOrd="0" presId="urn:microsoft.com/office/officeart/2018/5/layout/IconCircleLabelList"/>
    <dgm:cxn modelId="{88830892-C21C-4081-A35E-D413E4C415C3}" srcId="{EE89FF28-3708-467B-9565-458E8C3A045D}" destId="{9A277CDF-2D99-4CEF-A511-BEE4D3CB956C}" srcOrd="0" destOrd="0" parTransId="{32F18DF6-A97F-45EF-B99C-EB7FD70CF569}" sibTransId="{0CC74072-93BB-48BF-BE19-2365CF8FCA8E}"/>
    <dgm:cxn modelId="{E9796E5D-04CF-41AF-A8D0-DB3C22F3041B}" type="presParOf" srcId="{99CFCEE9-9E6A-4A3E-B345-25658BEDAC0C}" destId="{2565BC23-6519-4D27-87DD-B4B781B5BA95}" srcOrd="0" destOrd="0" presId="urn:microsoft.com/office/officeart/2018/5/layout/IconCircleLabelList"/>
    <dgm:cxn modelId="{7F42D546-AA3B-4676-8FF1-AB00AA3D5291}" type="presParOf" srcId="{2565BC23-6519-4D27-87DD-B4B781B5BA95}" destId="{EC08A04C-C3C9-4E94-8048-8663E1696C15}" srcOrd="0" destOrd="0" presId="urn:microsoft.com/office/officeart/2018/5/layout/IconCircleLabelList"/>
    <dgm:cxn modelId="{9125F12B-06F5-4C3A-9AC8-EE6D963AEF51}" type="presParOf" srcId="{2565BC23-6519-4D27-87DD-B4B781B5BA95}" destId="{2AA74B74-1B35-4CAC-AD8C-6FACDFBC9877}" srcOrd="1" destOrd="0" presId="urn:microsoft.com/office/officeart/2018/5/layout/IconCircleLabelList"/>
    <dgm:cxn modelId="{A639009D-1386-4DFD-AA05-AEA72E62F053}" type="presParOf" srcId="{2565BC23-6519-4D27-87DD-B4B781B5BA95}" destId="{EE981C74-8CFA-48E1-97E2-35348D7B9F48}" srcOrd="2" destOrd="0" presId="urn:microsoft.com/office/officeart/2018/5/layout/IconCircleLabelList"/>
    <dgm:cxn modelId="{60F57906-5B11-43D4-B4BE-9050688DD99C}" type="presParOf" srcId="{2565BC23-6519-4D27-87DD-B4B781B5BA95}" destId="{324D3F4F-2CD2-43ED-82A7-85935492F1C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73A51B2-AF81-483A-A0E0-58EEBCF98EA7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E5EBD43A-5765-4B3D-8524-59FD90C99ED4}">
      <dgm:prSet/>
      <dgm:spPr/>
      <dgm:t>
        <a:bodyPr/>
        <a:lstStyle/>
        <a:p>
          <a:r>
            <a:rPr lang="ro-RO" dirty="0" err="1"/>
            <a:t>Learning</a:t>
          </a:r>
          <a:endParaRPr lang="en-US" dirty="0"/>
        </a:p>
      </dgm:t>
    </dgm:pt>
    <dgm:pt modelId="{CEDD99C6-9D94-4D6C-A0CF-2F74B010824E}" type="parTrans" cxnId="{5E0E1D73-9804-4B1D-BA75-76823C2C573C}">
      <dgm:prSet/>
      <dgm:spPr/>
      <dgm:t>
        <a:bodyPr/>
        <a:lstStyle/>
        <a:p>
          <a:endParaRPr lang="en-US"/>
        </a:p>
      </dgm:t>
    </dgm:pt>
    <dgm:pt modelId="{1E70597E-D6AA-447C-9E17-14CD68AB95DA}" type="sibTrans" cxnId="{5E0E1D73-9804-4B1D-BA75-76823C2C573C}">
      <dgm:prSet/>
      <dgm:spPr/>
      <dgm:t>
        <a:bodyPr/>
        <a:lstStyle/>
        <a:p>
          <a:endParaRPr lang="en-US"/>
        </a:p>
      </dgm:t>
    </dgm:pt>
    <dgm:pt modelId="{F1D64C4D-FE15-49FD-A7C8-6BCEA8D0E65F}">
      <dgm:prSet/>
      <dgm:spPr/>
      <dgm:t>
        <a:bodyPr/>
        <a:lstStyle/>
        <a:p>
          <a:r>
            <a:rPr lang="ro-RO" dirty="0" err="1"/>
            <a:t>Apply</a:t>
          </a:r>
          <a:r>
            <a:rPr lang="ro-RO" dirty="0"/>
            <a:t> the </a:t>
          </a:r>
          <a:r>
            <a:rPr lang="ro-RO" dirty="0" err="1"/>
            <a:t>algorithm</a:t>
          </a:r>
          <a:r>
            <a:rPr lang="ro-RO" dirty="0"/>
            <a:t> on the </a:t>
          </a:r>
          <a:r>
            <a:rPr lang="ro-RO" dirty="0" err="1"/>
            <a:t>chosen</a:t>
          </a:r>
          <a:r>
            <a:rPr lang="ro-RO" dirty="0"/>
            <a:t> data set to generate the model</a:t>
          </a:r>
          <a:endParaRPr lang="en-US" dirty="0"/>
        </a:p>
      </dgm:t>
    </dgm:pt>
    <dgm:pt modelId="{52EAF5D5-6705-4187-8327-C23106C169AF}" type="parTrans" cxnId="{8EEE60B6-4A5B-4D91-AC58-8C59A6CD000E}">
      <dgm:prSet/>
      <dgm:spPr/>
      <dgm:t>
        <a:bodyPr/>
        <a:lstStyle/>
        <a:p>
          <a:endParaRPr lang="en-US"/>
        </a:p>
      </dgm:t>
    </dgm:pt>
    <dgm:pt modelId="{ED2C6F0D-3E69-4B47-9757-71E766975791}" type="sibTrans" cxnId="{8EEE60B6-4A5B-4D91-AC58-8C59A6CD000E}">
      <dgm:prSet/>
      <dgm:spPr/>
      <dgm:t>
        <a:bodyPr/>
        <a:lstStyle/>
        <a:p>
          <a:endParaRPr lang="en-US"/>
        </a:p>
      </dgm:t>
    </dgm:pt>
    <dgm:pt modelId="{71259CD9-B17D-4F6A-ABF1-D120E4E2B3CC}">
      <dgm:prSet/>
      <dgm:spPr/>
      <dgm:t>
        <a:bodyPr/>
        <a:lstStyle/>
        <a:p>
          <a:r>
            <a:rPr lang="en-US" dirty="0"/>
            <a:t>Create</a:t>
          </a:r>
        </a:p>
      </dgm:t>
    </dgm:pt>
    <dgm:pt modelId="{076A6AE2-AEC2-40E0-BDCE-D0C000E42CEA}" type="parTrans" cxnId="{473CB329-0540-4855-AE37-77C004ADE0EC}">
      <dgm:prSet/>
      <dgm:spPr/>
      <dgm:t>
        <a:bodyPr/>
        <a:lstStyle/>
        <a:p>
          <a:endParaRPr lang="en-US"/>
        </a:p>
      </dgm:t>
    </dgm:pt>
    <dgm:pt modelId="{3C617546-02FA-427C-B83D-306DBFD8F778}" type="sibTrans" cxnId="{473CB329-0540-4855-AE37-77C004ADE0EC}">
      <dgm:prSet/>
      <dgm:spPr/>
      <dgm:t>
        <a:bodyPr/>
        <a:lstStyle/>
        <a:p>
          <a:endParaRPr lang="en-US"/>
        </a:p>
      </dgm:t>
    </dgm:pt>
    <dgm:pt modelId="{F8119C37-27CF-4733-A61E-2D4F044A3D2E}">
      <dgm:prSet/>
      <dgm:spPr/>
      <dgm:t>
        <a:bodyPr/>
        <a:lstStyle/>
        <a:p>
          <a:r>
            <a:rPr lang="ro-RO" dirty="0" err="1"/>
            <a:t>Repeat</a:t>
          </a:r>
          <a:r>
            <a:rPr lang="ro-RO" dirty="0"/>
            <a:t> </a:t>
          </a:r>
          <a:r>
            <a:rPr lang="ro-RO" dirty="0" err="1"/>
            <a:t>first</a:t>
          </a:r>
          <a:r>
            <a:rPr lang="ro-RO" dirty="0"/>
            <a:t> step </a:t>
          </a:r>
          <a:r>
            <a:rPr lang="ro-RO" dirty="0" err="1"/>
            <a:t>until</a:t>
          </a:r>
          <a:r>
            <a:rPr lang="ro-RO" dirty="0"/>
            <a:t> model </a:t>
          </a:r>
          <a:r>
            <a:rPr lang="ro-RO" dirty="0" err="1"/>
            <a:t>fits</a:t>
          </a:r>
          <a:r>
            <a:rPr lang="ro-RO" dirty="0"/>
            <a:t> </a:t>
          </a:r>
          <a:r>
            <a:rPr lang="ro-RO" dirty="0" err="1"/>
            <a:t>expectations</a:t>
          </a:r>
          <a:endParaRPr lang="en-US" dirty="0"/>
        </a:p>
      </dgm:t>
    </dgm:pt>
    <dgm:pt modelId="{AF93E29A-3B9E-4286-A2A1-94C5200EE2B9}" type="parTrans" cxnId="{992FA634-E88E-4E4C-909A-5971EA2F148D}">
      <dgm:prSet/>
      <dgm:spPr/>
      <dgm:t>
        <a:bodyPr/>
        <a:lstStyle/>
        <a:p>
          <a:endParaRPr lang="en-US"/>
        </a:p>
      </dgm:t>
    </dgm:pt>
    <dgm:pt modelId="{AEB0F4B0-F44B-453C-BD16-D4AF5CFC0A47}" type="sibTrans" cxnId="{992FA634-E88E-4E4C-909A-5971EA2F148D}">
      <dgm:prSet/>
      <dgm:spPr/>
      <dgm:t>
        <a:bodyPr/>
        <a:lstStyle/>
        <a:p>
          <a:endParaRPr lang="en-US"/>
        </a:p>
      </dgm:t>
    </dgm:pt>
    <dgm:pt modelId="{595D1888-B68D-4F7D-A25D-AEE96276BEEE}">
      <dgm:prSet/>
      <dgm:spPr/>
      <dgm:t>
        <a:bodyPr/>
        <a:lstStyle/>
        <a:p>
          <a:r>
            <a:rPr lang="en-US" dirty="0"/>
            <a:t>Run</a:t>
          </a:r>
        </a:p>
      </dgm:t>
    </dgm:pt>
    <dgm:pt modelId="{6A2C2533-5669-4C99-BE65-B04AEAA9532F}" type="parTrans" cxnId="{A4688068-4130-4917-9D0D-FA868A55AE83}">
      <dgm:prSet/>
      <dgm:spPr/>
      <dgm:t>
        <a:bodyPr/>
        <a:lstStyle/>
        <a:p>
          <a:endParaRPr lang="en-US"/>
        </a:p>
      </dgm:t>
    </dgm:pt>
    <dgm:pt modelId="{65C1356A-31F9-4C12-B6AD-9AA06854C027}" type="sibTrans" cxnId="{A4688068-4130-4917-9D0D-FA868A55AE83}">
      <dgm:prSet/>
      <dgm:spPr/>
      <dgm:t>
        <a:bodyPr/>
        <a:lstStyle/>
        <a:p>
          <a:endParaRPr lang="en-US"/>
        </a:p>
      </dgm:t>
    </dgm:pt>
    <dgm:pt modelId="{B5A881D4-3C85-42E2-854D-F3E618B954D5}">
      <dgm:prSet/>
      <dgm:spPr/>
      <dgm:t>
        <a:bodyPr/>
        <a:lstStyle/>
        <a:p>
          <a:r>
            <a:rPr lang="ro-RO" dirty="0" err="1"/>
            <a:t>Apply</a:t>
          </a:r>
          <a:r>
            <a:rPr lang="ro-RO" dirty="0"/>
            <a:t> the </a:t>
          </a:r>
          <a:r>
            <a:rPr lang="en-US" dirty="0"/>
            <a:t>previously generated</a:t>
          </a:r>
          <a:r>
            <a:rPr lang="ro-RO" dirty="0"/>
            <a:t> model on </a:t>
          </a:r>
          <a:r>
            <a:rPr lang="en-US" dirty="0"/>
            <a:t>a new article</a:t>
          </a:r>
          <a:r>
            <a:rPr lang="ro-RO" dirty="0"/>
            <a:t>/document</a:t>
          </a:r>
          <a:endParaRPr lang="en-US" dirty="0"/>
        </a:p>
      </dgm:t>
    </dgm:pt>
    <dgm:pt modelId="{8B0B0A3D-18D0-4611-9D44-439648FFE91B}" type="parTrans" cxnId="{A057119F-4DFE-4EDC-974E-6AEC618DC3AA}">
      <dgm:prSet/>
      <dgm:spPr/>
      <dgm:t>
        <a:bodyPr/>
        <a:lstStyle/>
        <a:p>
          <a:endParaRPr lang="en-US"/>
        </a:p>
      </dgm:t>
    </dgm:pt>
    <dgm:pt modelId="{0AD13CFD-552E-4431-894E-2F586C6F5949}" type="sibTrans" cxnId="{A057119F-4DFE-4EDC-974E-6AEC618DC3AA}">
      <dgm:prSet/>
      <dgm:spPr/>
      <dgm:t>
        <a:bodyPr/>
        <a:lstStyle/>
        <a:p>
          <a:endParaRPr lang="en-US"/>
        </a:p>
      </dgm:t>
    </dgm:pt>
    <dgm:pt modelId="{C714DED5-FE7B-49A3-AD6F-3B78D40975B0}">
      <dgm:prSet/>
      <dgm:spPr/>
      <dgm:t>
        <a:bodyPr/>
        <a:lstStyle/>
        <a:p>
          <a:r>
            <a:rPr lang="en-US" dirty="0"/>
            <a:t>See</a:t>
          </a:r>
        </a:p>
      </dgm:t>
    </dgm:pt>
    <dgm:pt modelId="{9BA4F8FF-C851-44A5-88BA-0DC13D4E92D8}" type="parTrans" cxnId="{92E3B64B-7CFB-4156-BEB1-1F328B7244CC}">
      <dgm:prSet/>
      <dgm:spPr/>
      <dgm:t>
        <a:bodyPr/>
        <a:lstStyle/>
        <a:p>
          <a:endParaRPr lang="en-US"/>
        </a:p>
      </dgm:t>
    </dgm:pt>
    <dgm:pt modelId="{DD3E0EFD-99FE-4D0E-AB49-B53824AC6A71}" type="sibTrans" cxnId="{92E3B64B-7CFB-4156-BEB1-1F328B7244CC}">
      <dgm:prSet/>
      <dgm:spPr/>
      <dgm:t>
        <a:bodyPr/>
        <a:lstStyle/>
        <a:p>
          <a:endParaRPr lang="en-US"/>
        </a:p>
      </dgm:t>
    </dgm:pt>
    <dgm:pt modelId="{8935A510-02C3-450F-A073-D04A1CB884DA}">
      <dgm:prSet/>
      <dgm:spPr/>
      <dgm:t>
        <a:bodyPr/>
        <a:lstStyle/>
        <a:p>
          <a:r>
            <a:rPr lang="ro-RO" dirty="0"/>
            <a:t>Show the </a:t>
          </a:r>
          <a:r>
            <a:rPr lang="ro-RO" dirty="0" err="1"/>
            <a:t>topics</a:t>
          </a:r>
          <a:r>
            <a:rPr lang="ro-RO" dirty="0"/>
            <a:t> for the </a:t>
          </a:r>
          <a:r>
            <a:rPr lang="ro-RO" dirty="0" err="1"/>
            <a:t>given</a:t>
          </a:r>
          <a:r>
            <a:rPr lang="ro-RO" dirty="0"/>
            <a:t> </a:t>
          </a:r>
          <a:r>
            <a:rPr lang="ro-RO" dirty="0" err="1"/>
            <a:t>article</a:t>
          </a:r>
          <a:r>
            <a:rPr lang="ro-RO" dirty="0"/>
            <a:t>/document</a:t>
          </a:r>
          <a:endParaRPr lang="en-US" dirty="0"/>
        </a:p>
      </dgm:t>
    </dgm:pt>
    <dgm:pt modelId="{F9048D9F-6309-411F-B113-8DB64944B29B}" type="parTrans" cxnId="{D7D4208C-A55E-4836-9584-7F44120F30BB}">
      <dgm:prSet/>
      <dgm:spPr/>
      <dgm:t>
        <a:bodyPr/>
        <a:lstStyle/>
        <a:p>
          <a:endParaRPr lang="en-US"/>
        </a:p>
      </dgm:t>
    </dgm:pt>
    <dgm:pt modelId="{D94E3436-2836-41A4-ACB6-4BD91F510054}" type="sibTrans" cxnId="{D7D4208C-A55E-4836-9584-7F44120F30BB}">
      <dgm:prSet/>
      <dgm:spPr/>
      <dgm:t>
        <a:bodyPr/>
        <a:lstStyle/>
        <a:p>
          <a:endParaRPr lang="en-US"/>
        </a:p>
      </dgm:t>
    </dgm:pt>
    <dgm:pt modelId="{1565F0EF-63E6-43FC-89AE-E8CA709DA46B}" type="pres">
      <dgm:prSet presAssocID="{073A51B2-AF81-483A-A0E0-58EEBCF98EA7}" presName="Name0" presStyleCnt="0">
        <dgm:presLayoutVars>
          <dgm:dir/>
          <dgm:animLvl val="lvl"/>
          <dgm:resizeHandles val="exact"/>
        </dgm:presLayoutVars>
      </dgm:prSet>
      <dgm:spPr/>
    </dgm:pt>
    <dgm:pt modelId="{89C430DB-4095-46F8-B44D-8386AFF557E3}" type="pres">
      <dgm:prSet presAssocID="{C714DED5-FE7B-49A3-AD6F-3B78D40975B0}" presName="boxAndChildren" presStyleCnt="0"/>
      <dgm:spPr/>
    </dgm:pt>
    <dgm:pt modelId="{6E318A5F-44A9-4292-ADB9-14B3E6D83E07}" type="pres">
      <dgm:prSet presAssocID="{C714DED5-FE7B-49A3-AD6F-3B78D40975B0}" presName="parentTextBox" presStyleLbl="alignNode1" presStyleIdx="0" presStyleCnt="4"/>
      <dgm:spPr/>
    </dgm:pt>
    <dgm:pt modelId="{9117E0C0-F34D-4B8A-B4B0-FCD4193995A3}" type="pres">
      <dgm:prSet presAssocID="{C714DED5-FE7B-49A3-AD6F-3B78D40975B0}" presName="descendantBox" presStyleLbl="bgAccFollowNode1" presStyleIdx="0" presStyleCnt="4"/>
      <dgm:spPr/>
    </dgm:pt>
    <dgm:pt modelId="{CBACE0DB-E0B2-462E-8E44-65BD3602F6A8}" type="pres">
      <dgm:prSet presAssocID="{65C1356A-31F9-4C12-B6AD-9AA06854C027}" presName="sp" presStyleCnt="0"/>
      <dgm:spPr/>
    </dgm:pt>
    <dgm:pt modelId="{FB221C2B-E651-475C-82EE-91E282CAA76E}" type="pres">
      <dgm:prSet presAssocID="{595D1888-B68D-4F7D-A25D-AEE96276BEEE}" presName="arrowAndChildren" presStyleCnt="0"/>
      <dgm:spPr/>
    </dgm:pt>
    <dgm:pt modelId="{5D738EAD-6626-4CB3-BEB6-26732BB74D3F}" type="pres">
      <dgm:prSet presAssocID="{595D1888-B68D-4F7D-A25D-AEE96276BEEE}" presName="parentTextArrow" presStyleLbl="node1" presStyleIdx="0" presStyleCnt="0"/>
      <dgm:spPr/>
    </dgm:pt>
    <dgm:pt modelId="{6004914D-4E0C-4A8A-ABD9-6FD04210509C}" type="pres">
      <dgm:prSet presAssocID="{595D1888-B68D-4F7D-A25D-AEE96276BEEE}" presName="arrow" presStyleLbl="alignNode1" presStyleIdx="1" presStyleCnt="4"/>
      <dgm:spPr/>
    </dgm:pt>
    <dgm:pt modelId="{D527378D-E464-477A-8806-8B79F22E6908}" type="pres">
      <dgm:prSet presAssocID="{595D1888-B68D-4F7D-A25D-AEE96276BEEE}" presName="descendantArrow" presStyleLbl="bgAccFollowNode1" presStyleIdx="1" presStyleCnt="4"/>
      <dgm:spPr/>
    </dgm:pt>
    <dgm:pt modelId="{4EB3B761-280D-4A7E-BF8F-2FB69F884962}" type="pres">
      <dgm:prSet presAssocID="{3C617546-02FA-427C-B83D-306DBFD8F778}" presName="sp" presStyleCnt="0"/>
      <dgm:spPr/>
    </dgm:pt>
    <dgm:pt modelId="{21B0A7B7-B6DB-4021-B799-4FBFDF12F777}" type="pres">
      <dgm:prSet presAssocID="{71259CD9-B17D-4F6A-ABF1-D120E4E2B3CC}" presName="arrowAndChildren" presStyleCnt="0"/>
      <dgm:spPr/>
    </dgm:pt>
    <dgm:pt modelId="{1D76129C-B44D-459A-B0B8-1FFC552B2F47}" type="pres">
      <dgm:prSet presAssocID="{71259CD9-B17D-4F6A-ABF1-D120E4E2B3CC}" presName="parentTextArrow" presStyleLbl="node1" presStyleIdx="0" presStyleCnt="0"/>
      <dgm:spPr/>
    </dgm:pt>
    <dgm:pt modelId="{A7378F9E-D500-4562-894E-8BDE73A73368}" type="pres">
      <dgm:prSet presAssocID="{71259CD9-B17D-4F6A-ABF1-D120E4E2B3CC}" presName="arrow" presStyleLbl="alignNode1" presStyleIdx="2" presStyleCnt="4"/>
      <dgm:spPr/>
    </dgm:pt>
    <dgm:pt modelId="{5EE88C71-BB1B-49FA-BBCB-6531F411A266}" type="pres">
      <dgm:prSet presAssocID="{71259CD9-B17D-4F6A-ABF1-D120E4E2B3CC}" presName="descendantArrow" presStyleLbl="bgAccFollowNode1" presStyleIdx="2" presStyleCnt="4"/>
      <dgm:spPr/>
    </dgm:pt>
    <dgm:pt modelId="{8B921BB9-5015-4C22-BD19-E7B2C5B5496F}" type="pres">
      <dgm:prSet presAssocID="{1E70597E-D6AA-447C-9E17-14CD68AB95DA}" presName="sp" presStyleCnt="0"/>
      <dgm:spPr/>
    </dgm:pt>
    <dgm:pt modelId="{CD7612CC-A164-47F8-824B-EC7CFD18FAD6}" type="pres">
      <dgm:prSet presAssocID="{E5EBD43A-5765-4B3D-8524-59FD90C99ED4}" presName="arrowAndChildren" presStyleCnt="0"/>
      <dgm:spPr/>
    </dgm:pt>
    <dgm:pt modelId="{B4AECE6D-2033-42B9-9304-4BEA393E0214}" type="pres">
      <dgm:prSet presAssocID="{E5EBD43A-5765-4B3D-8524-59FD90C99ED4}" presName="parentTextArrow" presStyleLbl="node1" presStyleIdx="0" presStyleCnt="0"/>
      <dgm:spPr/>
    </dgm:pt>
    <dgm:pt modelId="{45717C2B-C075-4325-92BB-735EF627DEA4}" type="pres">
      <dgm:prSet presAssocID="{E5EBD43A-5765-4B3D-8524-59FD90C99ED4}" presName="arrow" presStyleLbl="alignNode1" presStyleIdx="3" presStyleCnt="4"/>
      <dgm:spPr/>
    </dgm:pt>
    <dgm:pt modelId="{EE1C55E9-17F6-409A-92F8-EB41023D092A}" type="pres">
      <dgm:prSet presAssocID="{E5EBD43A-5765-4B3D-8524-59FD90C99ED4}" presName="descendantArrow" presStyleLbl="bgAccFollowNode1" presStyleIdx="3" presStyleCnt="4"/>
      <dgm:spPr/>
    </dgm:pt>
  </dgm:ptLst>
  <dgm:cxnLst>
    <dgm:cxn modelId="{B2C26506-FEB3-4D4E-8DF3-861D39E9FE74}" type="presOf" srcId="{595D1888-B68D-4F7D-A25D-AEE96276BEEE}" destId="{6004914D-4E0C-4A8A-ABD9-6FD04210509C}" srcOrd="1" destOrd="0" presId="urn:microsoft.com/office/officeart/2016/7/layout/VerticalDownArrowProcess"/>
    <dgm:cxn modelId="{F03E010B-90EB-40A2-AB82-2F287E7D3B7E}" type="presOf" srcId="{595D1888-B68D-4F7D-A25D-AEE96276BEEE}" destId="{5D738EAD-6626-4CB3-BEB6-26732BB74D3F}" srcOrd="0" destOrd="0" presId="urn:microsoft.com/office/officeart/2016/7/layout/VerticalDownArrowProcess"/>
    <dgm:cxn modelId="{CA2CE913-5134-46E3-9F6F-C830B08C5460}" type="presOf" srcId="{8935A510-02C3-450F-A073-D04A1CB884DA}" destId="{9117E0C0-F34D-4B8A-B4B0-FCD4193995A3}" srcOrd="0" destOrd="0" presId="urn:microsoft.com/office/officeart/2016/7/layout/VerticalDownArrowProcess"/>
    <dgm:cxn modelId="{C0FF4625-DC27-41D7-A6B7-85D317DB448D}" type="presOf" srcId="{E5EBD43A-5765-4B3D-8524-59FD90C99ED4}" destId="{B4AECE6D-2033-42B9-9304-4BEA393E0214}" srcOrd="0" destOrd="0" presId="urn:microsoft.com/office/officeart/2016/7/layout/VerticalDownArrowProcess"/>
    <dgm:cxn modelId="{473CB329-0540-4855-AE37-77C004ADE0EC}" srcId="{073A51B2-AF81-483A-A0E0-58EEBCF98EA7}" destId="{71259CD9-B17D-4F6A-ABF1-D120E4E2B3CC}" srcOrd="1" destOrd="0" parTransId="{076A6AE2-AEC2-40E0-BDCE-D0C000E42CEA}" sibTransId="{3C617546-02FA-427C-B83D-306DBFD8F778}"/>
    <dgm:cxn modelId="{BE5D7B2F-B193-465C-941E-C89ACA04ED77}" type="presOf" srcId="{71259CD9-B17D-4F6A-ABF1-D120E4E2B3CC}" destId="{1D76129C-B44D-459A-B0B8-1FFC552B2F47}" srcOrd="0" destOrd="0" presId="urn:microsoft.com/office/officeart/2016/7/layout/VerticalDownArrowProcess"/>
    <dgm:cxn modelId="{992FA634-E88E-4E4C-909A-5971EA2F148D}" srcId="{71259CD9-B17D-4F6A-ABF1-D120E4E2B3CC}" destId="{F8119C37-27CF-4733-A61E-2D4F044A3D2E}" srcOrd="0" destOrd="0" parTransId="{AF93E29A-3B9E-4286-A2A1-94C5200EE2B9}" sibTransId="{AEB0F4B0-F44B-453C-BD16-D4AF5CFC0A47}"/>
    <dgm:cxn modelId="{D560EF3F-C40D-4CC6-9FF0-6BC27678B132}" type="presOf" srcId="{073A51B2-AF81-483A-A0E0-58EEBCF98EA7}" destId="{1565F0EF-63E6-43FC-89AE-E8CA709DA46B}" srcOrd="0" destOrd="0" presId="urn:microsoft.com/office/officeart/2016/7/layout/VerticalDownArrowProcess"/>
    <dgm:cxn modelId="{25315760-7C2F-4A59-B0E3-E3ACCB0E0CA0}" type="presOf" srcId="{B5A881D4-3C85-42E2-854D-F3E618B954D5}" destId="{D527378D-E464-477A-8806-8B79F22E6908}" srcOrd="0" destOrd="0" presId="urn:microsoft.com/office/officeart/2016/7/layout/VerticalDownArrowProcess"/>
    <dgm:cxn modelId="{A4688068-4130-4917-9D0D-FA868A55AE83}" srcId="{073A51B2-AF81-483A-A0E0-58EEBCF98EA7}" destId="{595D1888-B68D-4F7D-A25D-AEE96276BEEE}" srcOrd="2" destOrd="0" parTransId="{6A2C2533-5669-4C99-BE65-B04AEAA9532F}" sibTransId="{65C1356A-31F9-4C12-B6AD-9AA06854C027}"/>
    <dgm:cxn modelId="{92E3B64B-7CFB-4156-BEB1-1F328B7244CC}" srcId="{073A51B2-AF81-483A-A0E0-58EEBCF98EA7}" destId="{C714DED5-FE7B-49A3-AD6F-3B78D40975B0}" srcOrd="3" destOrd="0" parTransId="{9BA4F8FF-C851-44A5-88BA-0DC13D4E92D8}" sibTransId="{DD3E0EFD-99FE-4D0E-AB49-B53824AC6A71}"/>
    <dgm:cxn modelId="{5E0E1D73-9804-4B1D-BA75-76823C2C573C}" srcId="{073A51B2-AF81-483A-A0E0-58EEBCF98EA7}" destId="{E5EBD43A-5765-4B3D-8524-59FD90C99ED4}" srcOrd="0" destOrd="0" parTransId="{CEDD99C6-9D94-4D6C-A0CF-2F74B010824E}" sibTransId="{1E70597E-D6AA-447C-9E17-14CD68AB95DA}"/>
    <dgm:cxn modelId="{D7D4208C-A55E-4836-9584-7F44120F30BB}" srcId="{C714DED5-FE7B-49A3-AD6F-3B78D40975B0}" destId="{8935A510-02C3-450F-A073-D04A1CB884DA}" srcOrd="0" destOrd="0" parTransId="{F9048D9F-6309-411F-B113-8DB64944B29B}" sibTransId="{D94E3436-2836-41A4-ACB6-4BD91F510054}"/>
    <dgm:cxn modelId="{5955DC96-4AD3-4159-A52A-07EB278C418B}" type="presOf" srcId="{C714DED5-FE7B-49A3-AD6F-3B78D40975B0}" destId="{6E318A5F-44A9-4292-ADB9-14B3E6D83E07}" srcOrd="0" destOrd="0" presId="urn:microsoft.com/office/officeart/2016/7/layout/VerticalDownArrowProcess"/>
    <dgm:cxn modelId="{A057119F-4DFE-4EDC-974E-6AEC618DC3AA}" srcId="{595D1888-B68D-4F7D-A25D-AEE96276BEEE}" destId="{B5A881D4-3C85-42E2-854D-F3E618B954D5}" srcOrd="0" destOrd="0" parTransId="{8B0B0A3D-18D0-4611-9D44-439648FFE91B}" sibTransId="{0AD13CFD-552E-4431-894E-2F586C6F5949}"/>
    <dgm:cxn modelId="{3B781BA0-B20F-4EAF-9147-9A0A499075CF}" type="presOf" srcId="{71259CD9-B17D-4F6A-ABF1-D120E4E2B3CC}" destId="{A7378F9E-D500-4562-894E-8BDE73A73368}" srcOrd="1" destOrd="0" presId="urn:microsoft.com/office/officeart/2016/7/layout/VerticalDownArrowProcess"/>
    <dgm:cxn modelId="{4F303DA9-49FF-438C-BCBC-91DE72DE750C}" type="presOf" srcId="{F1D64C4D-FE15-49FD-A7C8-6BCEA8D0E65F}" destId="{EE1C55E9-17F6-409A-92F8-EB41023D092A}" srcOrd="0" destOrd="0" presId="urn:microsoft.com/office/officeart/2016/7/layout/VerticalDownArrowProcess"/>
    <dgm:cxn modelId="{8EEE60B6-4A5B-4D91-AC58-8C59A6CD000E}" srcId="{E5EBD43A-5765-4B3D-8524-59FD90C99ED4}" destId="{F1D64C4D-FE15-49FD-A7C8-6BCEA8D0E65F}" srcOrd="0" destOrd="0" parTransId="{52EAF5D5-6705-4187-8327-C23106C169AF}" sibTransId="{ED2C6F0D-3E69-4B47-9757-71E766975791}"/>
    <dgm:cxn modelId="{473F7EEB-5598-4871-A44A-F036E4201247}" type="presOf" srcId="{E5EBD43A-5765-4B3D-8524-59FD90C99ED4}" destId="{45717C2B-C075-4325-92BB-735EF627DEA4}" srcOrd="1" destOrd="0" presId="urn:microsoft.com/office/officeart/2016/7/layout/VerticalDownArrowProcess"/>
    <dgm:cxn modelId="{91FEC8F0-2FD2-4DFE-8076-EB3567EF3931}" type="presOf" srcId="{F8119C37-27CF-4733-A61E-2D4F044A3D2E}" destId="{5EE88C71-BB1B-49FA-BBCB-6531F411A266}" srcOrd="0" destOrd="0" presId="urn:microsoft.com/office/officeart/2016/7/layout/VerticalDownArrowProcess"/>
    <dgm:cxn modelId="{D37C4962-2C41-49B9-825B-CAD0CBE14DEC}" type="presParOf" srcId="{1565F0EF-63E6-43FC-89AE-E8CA709DA46B}" destId="{89C430DB-4095-46F8-B44D-8386AFF557E3}" srcOrd="0" destOrd="0" presId="urn:microsoft.com/office/officeart/2016/7/layout/VerticalDownArrowProcess"/>
    <dgm:cxn modelId="{F941F835-04A7-4697-8A2F-1B1DBFB49065}" type="presParOf" srcId="{89C430DB-4095-46F8-B44D-8386AFF557E3}" destId="{6E318A5F-44A9-4292-ADB9-14B3E6D83E07}" srcOrd="0" destOrd="0" presId="urn:microsoft.com/office/officeart/2016/7/layout/VerticalDownArrowProcess"/>
    <dgm:cxn modelId="{18B0BE63-3626-4389-97A1-27715D35442F}" type="presParOf" srcId="{89C430DB-4095-46F8-B44D-8386AFF557E3}" destId="{9117E0C0-F34D-4B8A-B4B0-FCD4193995A3}" srcOrd="1" destOrd="0" presId="urn:microsoft.com/office/officeart/2016/7/layout/VerticalDownArrowProcess"/>
    <dgm:cxn modelId="{BDC2CA67-6BC1-4273-9AC1-59B2B32886D9}" type="presParOf" srcId="{1565F0EF-63E6-43FC-89AE-E8CA709DA46B}" destId="{CBACE0DB-E0B2-462E-8E44-65BD3602F6A8}" srcOrd="1" destOrd="0" presId="urn:microsoft.com/office/officeart/2016/7/layout/VerticalDownArrowProcess"/>
    <dgm:cxn modelId="{F6665ADA-E80D-4279-8CEF-6CA47CE59AC0}" type="presParOf" srcId="{1565F0EF-63E6-43FC-89AE-E8CA709DA46B}" destId="{FB221C2B-E651-475C-82EE-91E282CAA76E}" srcOrd="2" destOrd="0" presId="urn:microsoft.com/office/officeart/2016/7/layout/VerticalDownArrowProcess"/>
    <dgm:cxn modelId="{6B4938A6-0B47-4D78-A13E-B7C46F445AF4}" type="presParOf" srcId="{FB221C2B-E651-475C-82EE-91E282CAA76E}" destId="{5D738EAD-6626-4CB3-BEB6-26732BB74D3F}" srcOrd="0" destOrd="0" presId="urn:microsoft.com/office/officeart/2016/7/layout/VerticalDownArrowProcess"/>
    <dgm:cxn modelId="{1ACE9865-FA7A-4990-BA9F-0C066B9AF3EC}" type="presParOf" srcId="{FB221C2B-E651-475C-82EE-91E282CAA76E}" destId="{6004914D-4E0C-4A8A-ABD9-6FD04210509C}" srcOrd="1" destOrd="0" presId="urn:microsoft.com/office/officeart/2016/7/layout/VerticalDownArrowProcess"/>
    <dgm:cxn modelId="{08B58614-4204-40A9-8269-47996562A304}" type="presParOf" srcId="{FB221C2B-E651-475C-82EE-91E282CAA76E}" destId="{D527378D-E464-477A-8806-8B79F22E6908}" srcOrd="2" destOrd="0" presId="urn:microsoft.com/office/officeart/2016/7/layout/VerticalDownArrowProcess"/>
    <dgm:cxn modelId="{B14DF87C-DC37-4451-B080-DAE7A3E56459}" type="presParOf" srcId="{1565F0EF-63E6-43FC-89AE-E8CA709DA46B}" destId="{4EB3B761-280D-4A7E-BF8F-2FB69F884962}" srcOrd="3" destOrd="0" presId="urn:microsoft.com/office/officeart/2016/7/layout/VerticalDownArrowProcess"/>
    <dgm:cxn modelId="{F8DF6E6C-72E7-4A42-BF23-A0799D1938D5}" type="presParOf" srcId="{1565F0EF-63E6-43FC-89AE-E8CA709DA46B}" destId="{21B0A7B7-B6DB-4021-B799-4FBFDF12F777}" srcOrd="4" destOrd="0" presId="urn:microsoft.com/office/officeart/2016/7/layout/VerticalDownArrowProcess"/>
    <dgm:cxn modelId="{41A1137A-AD4F-4C5D-B2E2-01C0ABB2341E}" type="presParOf" srcId="{21B0A7B7-B6DB-4021-B799-4FBFDF12F777}" destId="{1D76129C-B44D-459A-B0B8-1FFC552B2F47}" srcOrd="0" destOrd="0" presId="urn:microsoft.com/office/officeart/2016/7/layout/VerticalDownArrowProcess"/>
    <dgm:cxn modelId="{1EAC3F63-D0E9-4047-921A-D3BB6D6B95ED}" type="presParOf" srcId="{21B0A7B7-B6DB-4021-B799-4FBFDF12F777}" destId="{A7378F9E-D500-4562-894E-8BDE73A73368}" srcOrd="1" destOrd="0" presId="urn:microsoft.com/office/officeart/2016/7/layout/VerticalDownArrowProcess"/>
    <dgm:cxn modelId="{1B61D537-5FA8-46B9-BDED-0952BED555E9}" type="presParOf" srcId="{21B0A7B7-B6DB-4021-B799-4FBFDF12F777}" destId="{5EE88C71-BB1B-49FA-BBCB-6531F411A266}" srcOrd="2" destOrd="0" presId="urn:microsoft.com/office/officeart/2016/7/layout/VerticalDownArrowProcess"/>
    <dgm:cxn modelId="{5A120FC3-9F94-40D2-A2B3-686D0A6DDE5D}" type="presParOf" srcId="{1565F0EF-63E6-43FC-89AE-E8CA709DA46B}" destId="{8B921BB9-5015-4C22-BD19-E7B2C5B5496F}" srcOrd="5" destOrd="0" presId="urn:microsoft.com/office/officeart/2016/7/layout/VerticalDownArrowProcess"/>
    <dgm:cxn modelId="{14D062DE-CD88-4D4A-9C4F-D22AA677744D}" type="presParOf" srcId="{1565F0EF-63E6-43FC-89AE-E8CA709DA46B}" destId="{CD7612CC-A164-47F8-824B-EC7CFD18FAD6}" srcOrd="6" destOrd="0" presId="urn:microsoft.com/office/officeart/2016/7/layout/VerticalDownArrowProcess"/>
    <dgm:cxn modelId="{867C98C0-6DBA-416D-BBE3-33630D46D017}" type="presParOf" srcId="{CD7612CC-A164-47F8-824B-EC7CFD18FAD6}" destId="{B4AECE6D-2033-42B9-9304-4BEA393E0214}" srcOrd="0" destOrd="0" presId="urn:microsoft.com/office/officeart/2016/7/layout/VerticalDownArrowProcess"/>
    <dgm:cxn modelId="{30D38AEE-F6ED-4D6A-9252-0A7A3D1004F8}" type="presParOf" srcId="{CD7612CC-A164-47F8-824B-EC7CFD18FAD6}" destId="{45717C2B-C075-4325-92BB-735EF627DEA4}" srcOrd="1" destOrd="0" presId="urn:microsoft.com/office/officeart/2016/7/layout/VerticalDownArrowProcess"/>
    <dgm:cxn modelId="{3DD053DE-F1D6-49A0-8D20-61C097B3266D}" type="presParOf" srcId="{CD7612CC-A164-47F8-824B-EC7CFD18FAD6}" destId="{EE1C55E9-17F6-409A-92F8-EB41023D092A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F229E14-90BB-4622-ACEB-180BA19AF1D0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E83F63D-078A-4272-8561-ADE4CE1DA741}">
      <dgm:prSet/>
      <dgm:spPr/>
      <dgm:t>
        <a:bodyPr/>
        <a:lstStyle/>
        <a:p>
          <a:r>
            <a:rPr lang="ro-RO"/>
            <a:t>The user inputs the URL of a news page</a:t>
          </a:r>
          <a:endParaRPr lang="en-US"/>
        </a:p>
      </dgm:t>
    </dgm:pt>
    <dgm:pt modelId="{CEAE8ECE-D0CF-40CF-863E-92D54E1EBE6E}" type="parTrans" cxnId="{17C1E955-D087-4277-91D1-0F98982BFDBD}">
      <dgm:prSet/>
      <dgm:spPr/>
      <dgm:t>
        <a:bodyPr/>
        <a:lstStyle/>
        <a:p>
          <a:endParaRPr lang="en-US"/>
        </a:p>
      </dgm:t>
    </dgm:pt>
    <dgm:pt modelId="{39E43CC0-C139-413F-AC64-BAA8EABE60F7}" type="sibTrans" cxnId="{17C1E955-D087-4277-91D1-0F98982BFDBD}">
      <dgm:prSet/>
      <dgm:spPr/>
      <dgm:t>
        <a:bodyPr/>
        <a:lstStyle/>
        <a:p>
          <a:endParaRPr lang="en-US"/>
        </a:p>
      </dgm:t>
    </dgm:pt>
    <dgm:pt modelId="{FAD4E248-6724-402A-B268-4BDD1F44C063}">
      <dgm:prSet/>
      <dgm:spPr/>
      <dgm:t>
        <a:bodyPr/>
        <a:lstStyle/>
        <a:p>
          <a:r>
            <a:rPr lang="ro-RO"/>
            <a:t>The app crawls the given web page and extracts the text</a:t>
          </a:r>
          <a:endParaRPr lang="en-US"/>
        </a:p>
      </dgm:t>
    </dgm:pt>
    <dgm:pt modelId="{31BB8020-E8D7-41A2-9876-16E9C4ACAE2E}" type="parTrans" cxnId="{6AF2D4CB-4218-4745-BBBE-86E61789CF9C}">
      <dgm:prSet/>
      <dgm:spPr/>
      <dgm:t>
        <a:bodyPr/>
        <a:lstStyle/>
        <a:p>
          <a:endParaRPr lang="en-US"/>
        </a:p>
      </dgm:t>
    </dgm:pt>
    <dgm:pt modelId="{C277A94A-0070-4DBF-8CBB-116410D57247}" type="sibTrans" cxnId="{6AF2D4CB-4218-4745-BBBE-86E61789CF9C}">
      <dgm:prSet/>
      <dgm:spPr/>
      <dgm:t>
        <a:bodyPr/>
        <a:lstStyle/>
        <a:p>
          <a:endParaRPr lang="en-US"/>
        </a:p>
      </dgm:t>
    </dgm:pt>
    <dgm:pt modelId="{898EB2E1-CAB9-4C9F-A87F-1B0A47792839}">
      <dgm:prSet/>
      <dgm:spPr/>
      <dgm:t>
        <a:bodyPr/>
        <a:lstStyle/>
        <a:p>
          <a:r>
            <a:rPr lang="ro-RO"/>
            <a:t>It removes 90-95% of html tags, scripts and other metadata</a:t>
          </a:r>
          <a:endParaRPr lang="en-US"/>
        </a:p>
      </dgm:t>
    </dgm:pt>
    <dgm:pt modelId="{C204648B-DB22-43B7-8E15-AE5D1BAC1723}" type="parTrans" cxnId="{7A315C12-8A6D-4466-B1F3-ECDE4BA60474}">
      <dgm:prSet/>
      <dgm:spPr/>
      <dgm:t>
        <a:bodyPr/>
        <a:lstStyle/>
        <a:p>
          <a:endParaRPr lang="en-US"/>
        </a:p>
      </dgm:t>
    </dgm:pt>
    <dgm:pt modelId="{4118BBF9-733D-478A-8210-D2985170A714}" type="sibTrans" cxnId="{7A315C12-8A6D-4466-B1F3-ECDE4BA60474}">
      <dgm:prSet/>
      <dgm:spPr/>
      <dgm:t>
        <a:bodyPr/>
        <a:lstStyle/>
        <a:p>
          <a:endParaRPr lang="en-US"/>
        </a:p>
      </dgm:t>
    </dgm:pt>
    <dgm:pt modelId="{EB89CB4A-CB02-4539-82BC-8A4B0BBD621A}">
      <dgm:prSet/>
      <dgm:spPr/>
      <dgm:t>
        <a:bodyPr/>
        <a:lstStyle/>
        <a:p>
          <a:r>
            <a:rPr lang="ro-RO"/>
            <a:t>The text is sanitized using tokenization, stop-word removal and stemming</a:t>
          </a:r>
          <a:endParaRPr lang="en-US"/>
        </a:p>
      </dgm:t>
    </dgm:pt>
    <dgm:pt modelId="{204C3FD2-3403-484B-9795-F38B2EDDDDBA}" type="parTrans" cxnId="{BD13E3EC-C07A-45F6-A2AF-419F22245747}">
      <dgm:prSet/>
      <dgm:spPr/>
      <dgm:t>
        <a:bodyPr/>
        <a:lstStyle/>
        <a:p>
          <a:endParaRPr lang="en-US"/>
        </a:p>
      </dgm:t>
    </dgm:pt>
    <dgm:pt modelId="{FBE306C8-0B49-4FA3-AAA1-4A757163CA90}" type="sibTrans" cxnId="{BD13E3EC-C07A-45F6-A2AF-419F22245747}">
      <dgm:prSet/>
      <dgm:spPr/>
      <dgm:t>
        <a:bodyPr/>
        <a:lstStyle/>
        <a:p>
          <a:endParaRPr lang="en-US"/>
        </a:p>
      </dgm:t>
    </dgm:pt>
    <dgm:pt modelId="{A5C163B3-E876-4A4C-A04F-71D5F5A9E11B}">
      <dgm:prSet/>
      <dgm:spPr/>
      <dgm:t>
        <a:bodyPr/>
        <a:lstStyle/>
        <a:p>
          <a:r>
            <a:rPr lang="ro-RO" dirty="0"/>
            <a:t>The model </a:t>
          </a:r>
          <a:r>
            <a:rPr lang="ro-RO" dirty="0" err="1"/>
            <a:t>is</a:t>
          </a:r>
          <a:r>
            <a:rPr lang="ro-RO" dirty="0"/>
            <a:t> </a:t>
          </a:r>
          <a:r>
            <a:rPr lang="ro-RO" dirty="0" err="1"/>
            <a:t>applied</a:t>
          </a:r>
          <a:r>
            <a:rPr lang="ro-RO" dirty="0"/>
            <a:t> to the </a:t>
          </a:r>
          <a:r>
            <a:rPr lang="ro-RO" dirty="0" err="1"/>
            <a:t>resulted</a:t>
          </a:r>
          <a:r>
            <a:rPr lang="ro-RO" dirty="0"/>
            <a:t> </a:t>
          </a:r>
          <a:r>
            <a:rPr lang="ro-RO" dirty="0" err="1"/>
            <a:t>tokenized</a:t>
          </a:r>
          <a:r>
            <a:rPr lang="ro-RO" dirty="0"/>
            <a:t> text </a:t>
          </a:r>
          <a:r>
            <a:rPr lang="ro-RO" dirty="0" err="1"/>
            <a:t>and</a:t>
          </a:r>
          <a:r>
            <a:rPr lang="ro-RO" dirty="0"/>
            <a:t> the </a:t>
          </a:r>
          <a:r>
            <a:rPr lang="ro-RO" dirty="0" err="1"/>
            <a:t>topics</a:t>
          </a:r>
          <a:r>
            <a:rPr lang="ro-RO" dirty="0"/>
            <a:t> are </a:t>
          </a:r>
          <a:r>
            <a:rPr lang="ro-RO" dirty="0" err="1"/>
            <a:t>shown</a:t>
          </a:r>
          <a:r>
            <a:rPr lang="ro-RO" dirty="0"/>
            <a:t> back to the </a:t>
          </a:r>
          <a:r>
            <a:rPr lang="ro-RO" dirty="0" err="1"/>
            <a:t>user</a:t>
          </a:r>
          <a:endParaRPr lang="en-US" dirty="0"/>
        </a:p>
      </dgm:t>
    </dgm:pt>
    <dgm:pt modelId="{D3195FAC-F15C-4D60-A249-67353BF3A04A}" type="parTrans" cxnId="{253479C4-3D2D-4E01-A84B-D3C8F28A663B}">
      <dgm:prSet/>
      <dgm:spPr/>
      <dgm:t>
        <a:bodyPr/>
        <a:lstStyle/>
        <a:p>
          <a:endParaRPr lang="en-US"/>
        </a:p>
      </dgm:t>
    </dgm:pt>
    <dgm:pt modelId="{74648A16-A3B7-4D53-A476-5878D56FFDEA}" type="sibTrans" cxnId="{253479C4-3D2D-4E01-A84B-D3C8F28A663B}">
      <dgm:prSet/>
      <dgm:spPr/>
      <dgm:t>
        <a:bodyPr/>
        <a:lstStyle/>
        <a:p>
          <a:endParaRPr lang="en-US"/>
        </a:p>
      </dgm:t>
    </dgm:pt>
    <dgm:pt modelId="{C526745D-00FB-4656-BCFF-31BB3C66A1CC}" type="pres">
      <dgm:prSet presAssocID="{8F229E14-90BB-4622-ACEB-180BA19AF1D0}" presName="outerComposite" presStyleCnt="0">
        <dgm:presLayoutVars>
          <dgm:chMax val="5"/>
          <dgm:dir/>
          <dgm:resizeHandles val="exact"/>
        </dgm:presLayoutVars>
      </dgm:prSet>
      <dgm:spPr/>
    </dgm:pt>
    <dgm:pt modelId="{FCC97EDF-724C-48ED-A7AB-3F9A535110EA}" type="pres">
      <dgm:prSet presAssocID="{8F229E14-90BB-4622-ACEB-180BA19AF1D0}" presName="dummyMaxCanvas" presStyleCnt="0">
        <dgm:presLayoutVars/>
      </dgm:prSet>
      <dgm:spPr/>
    </dgm:pt>
    <dgm:pt modelId="{A73DED7D-C867-40DB-9B0B-8B0B5A305584}" type="pres">
      <dgm:prSet presAssocID="{8F229E14-90BB-4622-ACEB-180BA19AF1D0}" presName="FourNodes_1" presStyleLbl="node1" presStyleIdx="0" presStyleCnt="4">
        <dgm:presLayoutVars>
          <dgm:bulletEnabled val="1"/>
        </dgm:presLayoutVars>
      </dgm:prSet>
      <dgm:spPr/>
    </dgm:pt>
    <dgm:pt modelId="{8692A7D9-4B3F-4BBF-AA7B-452BDE875C49}" type="pres">
      <dgm:prSet presAssocID="{8F229E14-90BB-4622-ACEB-180BA19AF1D0}" presName="FourNodes_2" presStyleLbl="node1" presStyleIdx="1" presStyleCnt="4">
        <dgm:presLayoutVars>
          <dgm:bulletEnabled val="1"/>
        </dgm:presLayoutVars>
      </dgm:prSet>
      <dgm:spPr/>
    </dgm:pt>
    <dgm:pt modelId="{2A4D857F-9567-46AD-8099-5D072FC10627}" type="pres">
      <dgm:prSet presAssocID="{8F229E14-90BB-4622-ACEB-180BA19AF1D0}" presName="FourNodes_3" presStyleLbl="node1" presStyleIdx="2" presStyleCnt="4">
        <dgm:presLayoutVars>
          <dgm:bulletEnabled val="1"/>
        </dgm:presLayoutVars>
      </dgm:prSet>
      <dgm:spPr/>
    </dgm:pt>
    <dgm:pt modelId="{9F43AE0B-03D5-4E6E-9E4D-0DC3BCC019DA}" type="pres">
      <dgm:prSet presAssocID="{8F229E14-90BB-4622-ACEB-180BA19AF1D0}" presName="FourNodes_4" presStyleLbl="node1" presStyleIdx="3" presStyleCnt="4">
        <dgm:presLayoutVars>
          <dgm:bulletEnabled val="1"/>
        </dgm:presLayoutVars>
      </dgm:prSet>
      <dgm:spPr/>
    </dgm:pt>
    <dgm:pt modelId="{6EEEC530-0BFE-43B2-BEFC-44BA65D22DA9}" type="pres">
      <dgm:prSet presAssocID="{8F229E14-90BB-4622-ACEB-180BA19AF1D0}" presName="FourConn_1-2" presStyleLbl="fgAccFollowNode1" presStyleIdx="0" presStyleCnt="3">
        <dgm:presLayoutVars>
          <dgm:bulletEnabled val="1"/>
        </dgm:presLayoutVars>
      </dgm:prSet>
      <dgm:spPr/>
    </dgm:pt>
    <dgm:pt modelId="{74E737BB-BBCA-4020-A68E-CC3DE4B47588}" type="pres">
      <dgm:prSet presAssocID="{8F229E14-90BB-4622-ACEB-180BA19AF1D0}" presName="FourConn_2-3" presStyleLbl="fgAccFollowNode1" presStyleIdx="1" presStyleCnt="3">
        <dgm:presLayoutVars>
          <dgm:bulletEnabled val="1"/>
        </dgm:presLayoutVars>
      </dgm:prSet>
      <dgm:spPr/>
    </dgm:pt>
    <dgm:pt modelId="{B62EE0DA-4B1D-44E2-BA58-15DDA75D77A1}" type="pres">
      <dgm:prSet presAssocID="{8F229E14-90BB-4622-ACEB-180BA19AF1D0}" presName="FourConn_3-4" presStyleLbl="fgAccFollowNode1" presStyleIdx="2" presStyleCnt="3">
        <dgm:presLayoutVars>
          <dgm:bulletEnabled val="1"/>
        </dgm:presLayoutVars>
      </dgm:prSet>
      <dgm:spPr/>
    </dgm:pt>
    <dgm:pt modelId="{91307072-9E29-445F-8E12-3AAA11ED9318}" type="pres">
      <dgm:prSet presAssocID="{8F229E14-90BB-4622-ACEB-180BA19AF1D0}" presName="FourNodes_1_text" presStyleLbl="node1" presStyleIdx="3" presStyleCnt="4">
        <dgm:presLayoutVars>
          <dgm:bulletEnabled val="1"/>
        </dgm:presLayoutVars>
      </dgm:prSet>
      <dgm:spPr/>
    </dgm:pt>
    <dgm:pt modelId="{8D618CBF-1C49-4EF8-8622-C2AEBF940B38}" type="pres">
      <dgm:prSet presAssocID="{8F229E14-90BB-4622-ACEB-180BA19AF1D0}" presName="FourNodes_2_text" presStyleLbl="node1" presStyleIdx="3" presStyleCnt="4">
        <dgm:presLayoutVars>
          <dgm:bulletEnabled val="1"/>
        </dgm:presLayoutVars>
      </dgm:prSet>
      <dgm:spPr/>
    </dgm:pt>
    <dgm:pt modelId="{99BD71BC-F791-40F4-BA9B-DEAE77406757}" type="pres">
      <dgm:prSet presAssocID="{8F229E14-90BB-4622-ACEB-180BA19AF1D0}" presName="FourNodes_3_text" presStyleLbl="node1" presStyleIdx="3" presStyleCnt="4">
        <dgm:presLayoutVars>
          <dgm:bulletEnabled val="1"/>
        </dgm:presLayoutVars>
      </dgm:prSet>
      <dgm:spPr/>
    </dgm:pt>
    <dgm:pt modelId="{34A485B4-B3A8-445A-8F96-4CB03C97C4B7}" type="pres">
      <dgm:prSet presAssocID="{8F229E14-90BB-4622-ACEB-180BA19AF1D0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A0823F11-8F91-466E-9757-45E451C55D30}" type="presOf" srcId="{898EB2E1-CAB9-4C9F-A87F-1B0A47792839}" destId="{8D618CBF-1C49-4EF8-8622-C2AEBF940B38}" srcOrd="1" destOrd="1" presId="urn:microsoft.com/office/officeart/2005/8/layout/vProcess5"/>
    <dgm:cxn modelId="{7A315C12-8A6D-4466-B1F3-ECDE4BA60474}" srcId="{FAD4E248-6724-402A-B268-4BDD1F44C063}" destId="{898EB2E1-CAB9-4C9F-A87F-1B0A47792839}" srcOrd="0" destOrd="0" parTransId="{C204648B-DB22-43B7-8E15-AE5D1BAC1723}" sibTransId="{4118BBF9-733D-478A-8210-D2985170A714}"/>
    <dgm:cxn modelId="{AD8B9A1B-C514-4E97-AC5D-5AE71C9FFB5C}" type="presOf" srcId="{FAD4E248-6724-402A-B268-4BDD1F44C063}" destId="{8D618CBF-1C49-4EF8-8622-C2AEBF940B38}" srcOrd="1" destOrd="0" presId="urn:microsoft.com/office/officeart/2005/8/layout/vProcess5"/>
    <dgm:cxn modelId="{6E92FC24-C073-4F6D-9A8B-964CA8555ED7}" type="presOf" srcId="{FBE306C8-0B49-4FA3-AAA1-4A757163CA90}" destId="{B62EE0DA-4B1D-44E2-BA58-15DDA75D77A1}" srcOrd="0" destOrd="0" presId="urn:microsoft.com/office/officeart/2005/8/layout/vProcess5"/>
    <dgm:cxn modelId="{85ADB447-FCFA-4C01-8230-09B5CC771A38}" type="presOf" srcId="{898EB2E1-CAB9-4C9F-A87F-1B0A47792839}" destId="{8692A7D9-4B3F-4BBF-AA7B-452BDE875C49}" srcOrd="0" destOrd="1" presId="urn:microsoft.com/office/officeart/2005/8/layout/vProcess5"/>
    <dgm:cxn modelId="{89A0746B-275C-4D5C-B4EF-95D7FE5396DD}" type="presOf" srcId="{EB89CB4A-CB02-4539-82BC-8A4B0BBD621A}" destId="{2A4D857F-9567-46AD-8099-5D072FC10627}" srcOrd="0" destOrd="0" presId="urn:microsoft.com/office/officeart/2005/8/layout/vProcess5"/>
    <dgm:cxn modelId="{36BEC44F-6EF5-44D3-9176-C6EE104368BD}" type="presOf" srcId="{FAD4E248-6724-402A-B268-4BDD1F44C063}" destId="{8692A7D9-4B3F-4BBF-AA7B-452BDE875C49}" srcOrd="0" destOrd="0" presId="urn:microsoft.com/office/officeart/2005/8/layout/vProcess5"/>
    <dgm:cxn modelId="{17C1E955-D087-4277-91D1-0F98982BFDBD}" srcId="{8F229E14-90BB-4622-ACEB-180BA19AF1D0}" destId="{4E83F63D-078A-4272-8561-ADE4CE1DA741}" srcOrd="0" destOrd="0" parTransId="{CEAE8ECE-D0CF-40CF-863E-92D54E1EBE6E}" sibTransId="{39E43CC0-C139-413F-AC64-BAA8EABE60F7}"/>
    <dgm:cxn modelId="{AD323B59-AC9E-46D9-A9B6-379089C6C05C}" type="presOf" srcId="{EB89CB4A-CB02-4539-82BC-8A4B0BBD621A}" destId="{99BD71BC-F791-40F4-BA9B-DEAE77406757}" srcOrd="1" destOrd="0" presId="urn:microsoft.com/office/officeart/2005/8/layout/vProcess5"/>
    <dgm:cxn modelId="{D7B2937D-0A80-4048-A2CE-922F470F91B3}" type="presOf" srcId="{39E43CC0-C139-413F-AC64-BAA8EABE60F7}" destId="{6EEEC530-0BFE-43B2-BEFC-44BA65D22DA9}" srcOrd="0" destOrd="0" presId="urn:microsoft.com/office/officeart/2005/8/layout/vProcess5"/>
    <dgm:cxn modelId="{2B057A7F-9379-46CE-A636-A23479297746}" type="presOf" srcId="{4E83F63D-078A-4272-8561-ADE4CE1DA741}" destId="{91307072-9E29-445F-8E12-3AAA11ED9318}" srcOrd="1" destOrd="0" presId="urn:microsoft.com/office/officeart/2005/8/layout/vProcess5"/>
    <dgm:cxn modelId="{71FFF98C-8B94-42F4-88A8-C0FC0CF46560}" type="presOf" srcId="{4E83F63D-078A-4272-8561-ADE4CE1DA741}" destId="{A73DED7D-C867-40DB-9B0B-8B0B5A305584}" srcOrd="0" destOrd="0" presId="urn:microsoft.com/office/officeart/2005/8/layout/vProcess5"/>
    <dgm:cxn modelId="{84C4EA9B-8C0B-406E-8682-91414CED1709}" type="presOf" srcId="{A5C163B3-E876-4A4C-A04F-71D5F5A9E11B}" destId="{9F43AE0B-03D5-4E6E-9E4D-0DC3BCC019DA}" srcOrd="0" destOrd="0" presId="urn:microsoft.com/office/officeart/2005/8/layout/vProcess5"/>
    <dgm:cxn modelId="{871BBEA2-6D69-4553-8CB9-1B86D63EC5B4}" type="presOf" srcId="{C277A94A-0070-4DBF-8CBB-116410D57247}" destId="{74E737BB-BBCA-4020-A68E-CC3DE4B47588}" srcOrd="0" destOrd="0" presId="urn:microsoft.com/office/officeart/2005/8/layout/vProcess5"/>
    <dgm:cxn modelId="{253479C4-3D2D-4E01-A84B-D3C8F28A663B}" srcId="{8F229E14-90BB-4622-ACEB-180BA19AF1D0}" destId="{A5C163B3-E876-4A4C-A04F-71D5F5A9E11B}" srcOrd="3" destOrd="0" parTransId="{D3195FAC-F15C-4D60-A249-67353BF3A04A}" sibTransId="{74648A16-A3B7-4D53-A476-5878D56FFDEA}"/>
    <dgm:cxn modelId="{6AF2D4CB-4218-4745-BBBE-86E61789CF9C}" srcId="{8F229E14-90BB-4622-ACEB-180BA19AF1D0}" destId="{FAD4E248-6724-402A-B268-4BDD1F44C063}" srcOrd="1" destOrd="0" parTransId="{31BB8020-E8D7-41A2-9876-16E9C4ACAE2E}" sibTransId="{C277A94A-0070-4DBF-8CBB-116410D57247}"/>
    <dgm:cxn modelId="{63A313D2-B148-4C80-8EED-A6BF2B2A4C3F}" type="presOf" srcId="{8F229E14-90BB-4622-ACEB-180BA19AF1D0}" destId="{C526745D-00FB-4656-BCFF-31BB3C66A1CC}" srcOrd="0" destOrd="0" presId="urn:microsoft.com/office/officeart/2005/8/layout/vProcess5"/>
    <dgm:cxn modelId="{BD13E3EC-C07A-45F6-A2AF-419F22245747}" srcId="{8F229E14-90BB-4622-ACEB-180BA19AF1D0}" destId="{EB89CB4A-CB02-4539-82BC-8A4B0BBD621A}" srcOrd="2" destOrd="0" parTransId="{204C3FD2-3403-484B-9795-F38B2EDDDDBA}" sibTransId="{FBE306C8-0B49-4FA3-AAA1-4A757163CA90}"/>
    <dgm:cxn modelId="{E7B9FAFB-69F2-4FE2-AC28-7E3B85F0B671}" type="presOf" srcId="{A5C163B3-E876-4A4C-A04F-71D5F5A9E11B}" destId="{34A485B4-B3A8-445A-8F96-4CB03C97C4B7}" srcOrd="1" destOrd="0" presId="urn:microsoft.com/office/officeart/2005/8/layout/vProcess5"/>
    <dgm:cxn modelId="{35A1D0CE-5402-4C53-B7CA-1952F8D1028B}" type="presParOf" srcId="{C526745D-00FB-4656-BCFF-31BB3C66A1CC}" destId="{FCC97EDF-724C-48ED-A7AB-3F9A535110EA}" srcOrd="0" destOrd="0" presId="urn:microsoft.com/office/officeart/2005/8/layout/vProcess5"/>
    <dgm:cxn modelId="{F6A39545-9B9E-470C-A792-94CAB5C65E52}" type="presParOf" srcId="{C526745D-00FB-4656-BCFF-31BB3C66A1CC}" destId="{A73DED7D-C867-40DB-9B0B-8B0B5A305584}" srcOrd="1" destOrd="0" presId="urn:microsoft.com/office/officeart/2005/8/layout/vProcess5"/>
    <dgm:cxn modelId="{2E7664D1-A567-4E39-9744-A852DC87155A}" type="presParOf" srcId="{C526745D-00FB-4656-BCFF-31BB3C66A1CC}" destId="{8692A7D9-4B3F-4BBF-AA7B-452BDE875C49}" srcOrd="2" destOrd="0" presId="urn:microsoft.com/office/officeart/2005/8/layout/vProcess5"/>
    <dgm:cxn modelId="{88910038-D000-40D5-8E93-02F62C61A61C}" type="presParOf" srcId="{C526745D-00FB-4656-BCFF-31BB3C66A1CC}" destId="{2A4D857F-9567-46AD-8099-5D072FC10627}" srcOrd="3" destOrd="0" presId="urn:microsoft.com/office/officeart/2005/8/layout/vProcess5"/>
    <dgm:cxn modelId="{E88C835A-1401-4B81-847E-347EAFE18EC3}" type="presParOf" srcId="{C526745D-00FB-4656-BCFF-31BB3C66A1CC}" destId="{9F43AE0B-03D5-4E6E-9E4D-0DC3BCC019DA}" srcOrd="4" destOrd="0" presId="urn:microsoft.com/office/officeart/2005/8/layout/vProcess5"/>
    <dgm:cxn modelId="{2D5832C2-D03D-4F85-9945-6E97154F9C17}" type="presParOf" srcId="{C526745D-00FB-4656-BCFF-31BB3C66A1CC}" destId="{6EEEC530-0BFE-43B2-BEFC-44BA65D22DA9}" srcOrd="5" destOrd="0" presId="urn:microsoft.com/office/officeart/2005/8/layout/vProcess5"/>
    <dgm:cxn modelId="{C44FB1F1-915E-4EBE-9CC8-FB5806D27788}" type="presParOf" srcId="{C526745D-00FB-4656-BCFF-31BB3C66A1CC}" destId="{74E737BB-BBCA-4020-A68E-CC3DE4B47588}" srcOrd="6" destOrd="0" presId="urn:microsoft.com/office/officeart/2005/8/layout/vProcess5"/>
    <dgm:cxn modelId="{31FDA7EB-5CE5-445E-8007-B9122C8A8BC2}" type="presParOf" srcId="{C526745D-00FB-4656-BCFF-31BB3C66A1CC}" destId="{B62EE0DA-4B1D-44E2-BA58-15DDA75D77A1}" srcOrd="7" destOrd="0" presId="urn:microsoft.com/office/officeart/2005/8/layout/vProcess5"/>
    <dgm:cxn modelId="{F41DFFAF-97CD-4E0A-BC14-F73C34972756}" type="presParOf" srcId="{C526745D-00FB-4656-BCFF-31BB3C66A1CC}" destId="{91307072-9E29-445F-8E12-3AAA11ED9318}" srcOrd="8" destOrd="0" presId="urn:microsoft.com/office/officeart/2005/8/layout/vProcess5"/>
    <dgm:cxn modelId="{4773EE67-EA93-4D9E-A6C5-3295CF1815E3}" type="presParOf" srcId="{C526745D-00FB-4656-BCFF-31BB3C66A1CC}" destId="{8D618CBF-1C49-4EF8-8622-C2AEBF940B38}" srcOrd="9" destOrd="0" presId="urn:microsoft.com/office/officeart/2005/8/layout/vProcess5"/>
    <dgm:cxn modelId="{5972F524-DEED-460D-BFF0-99084116C81A}" type="presParOf" srcId="{C526745D-00FB-4656-BCFF-31BB3C66A1CC}" destId="{99BD71BC-F791-40F4-BA9B-DEAE77406757}" srcOrd="10" destOrd="0" presId="urn:microsoft.com/office/officeart/2005/8/layout/vProcess5"/>
    <dgm:cxn modelId="{4659BD63-D240-4AAA-BB52-8BD3F3B93AC8}" type="presParOf" srcId="{C526745D-00FB-4656-BCFF-31BB3C66A1CC}" destId="{34A485B4-B3A8-445A-8F96-4CB03C97C4B7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FAA53F-716B-4C64-A64D-1DEF9C27A2AC}">
      <dsp:nvSpPr>
        <dsp:cNvPr id="0" name=""/>
        <dsp:cNvSpPr/>
      </dsp:nvSpPr>
      <dsp:spPr>
        <a:xfrm>
          <a:off x="0" y="1324"/>
          <a:ext cx="9618133" cy="56425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EA1167-41CC-4618-B63A-0A77A6F75B1E}">
      <dsp:nvSpPr>
        <dsp:cNvPr id="0" name=""/>
        <dsp:cNvSpPr/>
      </dsp:nvSpPr>
      <dsp:spPr>
        <a:xfrm>
          <a:off x="170686" y="128281"/>
          <a:ext cx="310339" cy="3103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21FE69-1569-4734-94BD-D476CBF8E622}">
      <dsp:nvSpPr>
        <dsp:cNvPr id="0" name=""/>
        <dsp:cNvSpPr/>
      </dsp:nvSpPr>
      <dsp:spPr>
        <a:xfrm>
          <a:off x="651712" y="1324"/>
          <a:ext cx="8966420" cy="5642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717" tIns="59717" rIns="59717" bIns="5971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Problem trying to solve</a:t>
          </a:r>
        </a:p>
      </dsp:txBody>
      <dsp:txXfrm>
        <a:off x="651712" y="1324"/>
        <a:ext cx="8966420" cy="564252"/>
      </dsp:txXfrm>
    </dsp:sp>
    <dsp:sp modelId="{76399822-3702-4188-84F2-7C8F9308CDD9}">
      <dsp:nvSpPr>
        <dsp:cNvPr id="0" name=""/>
        <dsp:cNvSpPr/>
      </dsp:nvSpPr>
      <dsp:spPr>
        <a:xfrm>
          <a:off x="0" y="706640"/>
          <a:ext cx="9618133" cy="56425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B0DAA2-B07C-4184-9EDE-B654E129731D}">
      <dsp:nvSpPr>
        <dsp:cNvPr id="0" name=""/>
        <dsp:cNvSpPr/>
      </dsp:nvSpPr>
      <dsp:spPr>
        <a:xfrm>
          <a:off x="170686" y="833597"/>
          <a:ext cx="310339" cy="31033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4EB085-EE2C-4637-B474-D04F9DB7E964}">
      <dsp:nvSpPr>
        <dsp:cNvPr id="0" name=""/>
        <dsp:cNvSpPr/>
      </dsp:nvSpPr>
      <dsp:spPr>
        <a:xfrm>
          <a:off x="651712" y="706640"/>
          <a:ext cx="8966420" cy="5642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717" tIns="59717" rIns="59717" bIns="5971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 dirty="0"/>
            <a:t>The solution </a:t>
          </a:r>
          <a:endParaRPr lang="en-US" sz="1900" kern="1200" dirty="0"/>
        </a:p>
      </dsp:txBody>
      <dsp:txXfrm>
        <a:off x="651712" y="706640"/>
        <a:ext cx="8966420" cy="564252"/>
      </dsp:txXfrm>
    </dsp:sp>
    <dsp:sp modelId="{7842788A-B101-4211-BB68-B4AD58E84F84}">
      <dsp:nvSpPr>
        <dsp:cNvPr id="0" name=""/>
        <dsp:cNvSpPr/>
      </dsp:nvSpPr>
      <dsp:spPr>
        <a:xfrm>
          <a:off x="0" y="1411956"/>
          <a:ext cx="9618133" cy="56425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A072BB-EF0C-40C9-9FD6-6DBA0A27F6E9}">
      <dsp:nvSpPr>
        <dsp:cNvPr id="0" name=""/>
        <dsp:cNvSpPr/>
      </dsp:nvSpPr>
      <dsp:spPr>
        <a:xfrm>
          <a:off x="170686" y="1538913"/>
          <a:ext cx="310339" cy="31033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978237-18BA-4563-BB93-6999366CACA6}">
      <dsp:nvSpPr>
        <dsp:cNvPr id="0" name=""/>
        <dsp:cNvSpPr/>
      </dsp:nvSpPr>
      <dsp:spPr>
        <a:xfrm>
          <a:off x="651712" y="1411956"/>
          <a:ext cx="8966420" cy="5642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717" tIns="59717" rIns="59717" bIns="5971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How it works?</a:t>
          </a:r>
        </a:p>
      </dsp:txBody>
      <dsp:txXfrm>
        <a:off x="651712" y="1411956"/>
        <a:ext cx="8966420" cy="564252"/>
      </dsp:txXfrm>
    </dsp:sp>
    <dsp:sp modelId="{2A79B7C8-172B-4D9E-8F40-3034837C4BD7}">
      <dsp:nvSpPr>
        <dsp:cNvPr id="0" name=""/>
        <dsp:cNvSpPr/>
      </dsp:nvSpPr>
      <dsp:spPr>
        <a:xfrm>
          <a:off x="0" y="2117272"/>
          <a:ext cx="9618133" cy="56425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81DDD6-2045-4D82-BA3A-D42808BBE5B5}">
      <dsp:nvSpPr>
        <dsp:cNvPr id="0" name=""/>
        <dsp:cNvSpPr/>
      </dsp:nvSpPr>
      <dsp:spPr>
        <a:xfrm>
          <a:off x="170686" y="2244229"/>
          <a:ext cx="310339" cy="31033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C6A0CA-7E95-4091-9BAB-6FD492B1B709}">
      <dsp:nvSpPr>
        <dsp:cNvPr id="0" name=""/>
        <dsp:cNvSpPr/>
      </dsp:nvSpPr>
      <dsp:spPr>
        <a:xfrm>
          <a:off x="651712" y="2117272"/>
          <a:ext cx="8966420" cy="5642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717" tIns="59717" rIns="59717" bIns="5971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Prerequisites and dataset </a:t>
          </a:r>
        </a:p>
      </dsp:txBody>
      <dsp:txXfrm>
        <a:off x="651712" y="2117272"/>
        <a:ext cx="8966420" cy="564252"/>
      </dsp:txXfrm>
    </dsp:sp>
    <dsp:sp modelId="{B2CAF27C-B03F-4CC2-BD53-9EE8F5A0B809}">
      <dsp:nvSpPr>
        <dsp:cNvPr id="0" name=""/>
        <dsp:cNvSpPr/>
      </dsp:nvSpPr>
      <dsp:spPr>
        <a:xfrm>
          <a:off x="0" y="2822588"/>
          <a:ext cx="9618133" cy="56425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E22816-48B0-4952-9FA3-3CD6F6B04A56}">
      <dsp:nvSpPr>
        <dsp:cNvPr id="0" name=""/>
        <dsp:cNvSpPr/>
      </dsp:nvSpPr>
      <dsp:spPr>
        <a:xfrm>
          <a:off x="170686" y="2949545"/>
          <a:ext cx="310339" cy="31033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DDC82B-2918-4D8C-B47E-46A7EBBB097F}">
      <dsp:nvSpPr>
        <dsp:cNvPr id="0" name=""/>
        <dsp:cNvSpPr/>
      </dsp:nvSpPr>
      <dsp:spPr>
        <a:xfrm>
          <a:off x="651712" y="2822588"/>
          <a:ext cx="8966420" cy="5642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717" tIns="59717" rIns="59717" bIns="5971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Results</a:t>
          </a:r>
        </a:p>
      </dsp:txBody>
      <dsp:txXfrm>
        <a:off x="651712" y="2822588"/>
        <a:ext cx="8966420" cy="564252"/>
      </dsp:txXfrm>
    </dsp:sp>
    <dsp:sp modelId="{0F1636AA-2954-4CF0-BDE7-61AE1E58E020}">
      <dsp:nvSpPr>
        <dsp:cNvPr id="0" name=""/>
        <dsp:cNvSpPr/>
      </dsp:nvSpPr>
      <dsp:spPr>
        <a:xfrm>
          <a:off x="0" y="3527904"/>
          <a:ext cx="9618133" cy="56425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3A6F13-9CB3-458E-9AC5-1507EE961F1E}">
      <dsp:nvSpPr>
        <dsp:cNvPr id="0" name=""/>
        <dsp:cNvSpPr/>
      </dsp:nvSpPr>
      <dsp:spPr>
        <a:xfrm>
          <a:off x="170686" y="3654861"/>
          <a:ext cx="310339" cy="31033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481CF3-E0AE-493E-AC63-941DF8409E67}">
      <dsp:nvSpPr>
        <dsp:cNvPr id="0" name=""/>
        <dsp:cNvSpPr/>
      </dsp:nvSpPr>
      <dsp:spPr>
        <a:xfrm>
          <a:off x="651712" y="3527904"/>
          <a:ext cx="8966420" cy="5642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717" tIns="59717" rIns="59717" bIns="5971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Conclusions</a:t>
          </a:r>
        </a:p>
      </dsp:txBody>
      <dsp:txXfrm>
        <a:off x="651712" y="3527904"/>
        <a:ext cx="8966420" cy="5642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08A04C-C3C9-4E94-8048-8663E1696C15}">
      <dsp:nvSpPr>
        <dsp:cNvPr id="0" name=""/>
        <dsp:cNvSpPr/>
      </dsp:nvSpPr>
      <dsp:spPr>
        <a:xfrm>
          <a:off x="3711066" y="246740"/>
          <a:ext cx="2196000" cy="2196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A74B74-1B35-4CAC-AD8C-6FACDFBC9877}">
      <dsp:nvSpPr>
        <dsp:cNvPr id="0" name=""/>
        <dsp:cNvSpPr/>
      </dsp:nvSpPr>
      <dsp:spPr>
        <a:xfrm>
          <a:off x="4179066" y="714741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4D3F4F-2CD2-43ED-82A7-85935492F1C7}">
      <dsp:nvSpPr>
        <dsp:cNvPr id="0" name=""/>
        <dsp:cNvSpPr/>
      </dsp:nvSpPr>
      <dsp:spPr>
        <a:xfrm>
          <a:off x="3009066" y="3126741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 dirty="0"/>
            <a:t>Document classification (especially news articles)</a:t>
          </a:r>
        </a:p>
      </dsp:txBody>
      <dsp:txXfrm>
        <a:off x="3009066" y="3126741"/>
        <a:ext cx="360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318A5F-44A9-4292-ADB9-14B3E6D83E07}">
      <dsp:nvSpPr>
        <dsp:cNvPr id="0" name=""/>
        <dsp:cNvSpPr/>
      </dsp:nvSpPr>
      <dsp:spPr>
        <a:xfrm>
          <a:off x="0" y="3357542"/>
          <a:ext cx="2404533" cy="73454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010" tIns="184912" rIns="171010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See</a:t>
          </a:r>
        </a:p>
      </dsp:txBody>
      <dsp:txXfrm>
        <a:off x="0" y="3357542"/>
        <a:ext cx="2404533" cy="734548"/>
      </dsp:txXfrm>
    </dsp:sp>
    <dsp:sp modelId="{9117E0C0-F34D-4B8A-B4B0-FCD4193995A3}">
      <dsp:nvSpPr>
        <dsp:cNvPr id="0" name=""/>
        <dsp:cNvSpPr/>
      </dsp:nvSpPr>
      <dsp:spPr>
        <a:xfrm>
          <a:off x="2404533" y="3357542"/>
          <a:ext cx="7213599" cy="734548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326" tIns="228600" rIns="146326" bIns="22860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800" kern="1200" dirty="0"/>
            <a:t>Show the </a:t>
          </a:r>
          <a:r>
            <a:rPr lang="ro-RO" sz="1800" kern="1200" dirty="0" err="1"/>
            <a:t>topics</a:t>
          </a:r>
          <a:r>
            <a:rPr lang="ro-RO" sz="1800" kern="1200" dirty="0"/>
            <a:t> for the </a:t>
          </a:r>
          <a:r>
            <a:rPr lang="ro-RO" sz="1800" kern="1200" dirty="0" err="1"/>
            <a:t>given</a:t>
          </a:r>
          <a:r>
            <a:rPr lang="ro-RO" sz="1800" kern="1200" dirty="0"/>
            <a:t> </a:t>
          </a:r>
          <a:r>
            <a:rPr lang="ro-RO" sz="1800" kern="1200" dirty="0" err="1"/>
            <a:t>article</a:t>
          </a:r>
          <a:r>
            <a:rPr lang="ro-RO" sz="1800" kern="1200" dirty="0"/>
            <a:t>/document</a:t>
          </a:r>
          <a:endParaRPr lang="en-US" sz="1800" kern="1200" dirty="0"/>
        </a:p>
      </dsp:txBody>
      <dsp:txXfrm>
        <a:off x="2404533" y="3357542"/>
        <a:ext cx="7213599" cy="734548"/>
      </dsp:txXfrm>
    </dsp:sp>
    <dsp:sp modelId="{6004914D-4E0C-4A8A-ABD9-6FD04210509C}">
      <dsp:nvSpPr>
        <dsp:cNvPr id="0" name=""/>
        <dsp:cNvSpPr/>
      </dsp:nvSpPr>
      <dsp:spPr>
        <a:xfrm rot="10800000">
          <a:off x="0" y="2238825"/>
          <a:ext cx="2404533" cy="1129735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010" tIns="184912" rIns="171010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Run</a:t>
          </a:r>
        </a:p>
      </dsp:txBody>
      <dsp:txXfrm rot="-10800000">
        <a:off x="0" y="2238825"/>
        <a:ext cx="2404533" cy="734327"/>
      </dsp:txXfrm>
    </dsp:sp>
    <dsp:sp modelId="{D527378D-E464-477A-8806-8B79F22E6908}">
      <dsp:nvSpPr>
        <dsp:cNvPr id="0" name=""/>
        <dsp:cNvSpPr/>
      </dsp:nvSpPr>
      <dsp:spPr>
        <a:xfrm>
          <a:off x="2404533" y="2238825"/>
          <a:ext cx="7213599" cy="734327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326" tIns="228600" rIns="146326" bIns="22860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800" kern="1200" dirty="0" err="1"/>
            <a:t>Apply</a:t>
          </a:r>
          <a:r>
            <a:rPr lang="ro-RO" sz="1800" kern="1200" dirty="0"/>
            <a:t> the </a:t>
          </a:r>
          <a:r>
            <a:rPr lang="en-US" sz="1800" kern="1200" dirty="0"/>
            <a:t>previously generated</a:t>
          </a:r>
          <a:r>
            <a:rPr lang="ro-RO" sz="1800" kern="1200" dirty="0"/>
            <a:t> model on </a:t>
          </a:r>
          <a:r>
            <a:rPr lang="en-US" sz="1800" kern="1200" dirty="0"/>
            <a:t>a new article</a:t>
          </a:r>
          <a:r>
            <a:rPr lang="ro-RO" sz="1800" kern="1200" dirty="0"/>
            <a:t>/document</a:t>
          </a:r>
          <a:endParaRPr lang="en-US" sz="1800" kern="1200" dirty="0"/>
        </a:p>
      </dsp:txBody>
      <dsp:txXfrm>
        <a:off x="2404533" y="2238825"/>
        <a:ext cx="7213599" cy="734327"/>
      </dsp:txXfrm>
    </dsp:sp>
    <dsp:sp modelId="{A7378F9E-D500-4562-894E-8BDE73A73368}">
      <dsp:nvSpPr>
        <dsp:cNvPr id="0" name=""/>
        <dsp:cNvSpPr/>
      </dsp:nvSpPr>
      <dsp:spPr>
        <a:xfrm rot="10800000">
          <a:off x="0" y="1120108"/>
          <a:ext cx="2404533" cy="1129735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010" tIns="184912" rIns="171010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Create</a:t>
          </a:r>
        </a:p>
      </dsp:txBody>
      <dsp:txXfrm rot="-10800000">
        <a:off x="0" y="1120108"/>
        <a:ext cx="2404533" cy="734327"/>
      </dsp:txXfrm>
    </dsp:sp>
    <dsp:sp modelId="{5EE88C71-BB1B-49FA-BBCB-6531F411A266}">
      <dsp:nvSpPr>
        <dsp:cNvPr id="0" name=""/>
        <dsp:cNvSpPr/>
      </dsp:nvSpPr>
      <dsp:spPr>
        <a:xfrm>
          <a:off x="2404533" y="1120108"/>
          <a:ext cx="7213599" cy="734327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326" tIns="228600" rIns="146326" bIns="22860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800" kern="1200" dirty="0" err="1"/>
            <a:t>Repeat</a:t>
          </a:r>
          <a:r>
            <a:rPr lang="ro-RO" sz="1800" kern="1200" dirty="0"/>
            <a:t> </a:t>
          </a:r>
          <a:r>
            <a:rPr lang="ro-RO" sz="1800" kern="1200" dirty="0" err="1"/>
            <a:t>first</a:t>
          </a:r>
          <a:r>
            <a:rPr lang="ro-RO" sz="1800" kern="1200" dirty="0"/>
            <a:t> step </a:t>
          </a:r>
          <a:r>
            <a:rPr lang="ro-RO" sz="1800" kern="1200" dirty="0" err="1"/>
            <a:t>until</a:t>
          </a:r>
          <a:r>
            <a:rPr lang="ro-RO" sz="1800" kern="1200" dirty="0"/>
            <a:t> model </a:t>
          </a:r>
          <a:r>
            <a:rPr lang="ro-RO" sz="1800" kern="1200" dirty="0" err="1"/>
            <a:t>fits</a:t>
          </a:r>
          <a:r>
            <a:rPr lang="ro-RO" sz="1800" kern="1200" dirty="0"/>
            <a:t> </a:t>
          </a:r>
          <a:r>
            <a:rPr lang="ro-RO" sz="1800" kern="1200" dirty="0" err="1"/>
            <a:t>expectations</a:t>
          </a:r>
          <a:endParaRPr lang="en-US" sz="1800" kern="1200" dirty="0"/>
        </a:p>
      </dsp:txBody>
      <dsp:txXfrm>
        <a:off x="2404533" y="1120108"/>
        <a:ext cx="7213599" cy="734327"/>
      </dsp:txXfrm>
    </dsp:sp>
    <dsp:sp modelId="{45717C2B-C075-4325-92BB-735EF627DEA4}">
      <dsp:nvSpPr>
        <dsp:cNvPr id="0" name=""/>
        <dsp:cNvSpPr/>
      </dsp:nvSpPr>
      <dsp:spPr>
        <a:xfrm rot="10800000">
          <a:off x="0" y="1391"/>
          <a:ext cx="2404533" cy="1129735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010" tIns="184912" rIns="171010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600" kern="1200" dirty="0" err="1"/>
            <a:t>Learning</a:t>
          </a:r>
          <a:endParaRPr lang="en-US" sz="2600" kern="1200" dirty="0"/>
        </a:p>
      </dsp:txBody>
      <dsp:txXfrm rot="-10800000">
        <a:off x="0" y="1391"/>
        <a:ext cx="2404533" cy="734327"/>
      </dsp:txXfrm>
    </dsp:sp>
    <dsp:sp modelId="{EE1C55E9-17F6-409A-92F8-EB41023D092A}">
      <dsp:nvSpPr>
        <dsp:cNvPr id="0" name=""/>
        <dsp:cNvSpPr/>
      </dsp:nvSpPr>
      <dsp:spPr>
        <a:xfrm>
          <a:off x="2404533" y="1391"/>
          <a:ext cx="7213599" cy="734327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326" tIns="228600" rIns="146326" bIns="22860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800" kern="1200" dirty="0" err="1"/>
            <a:t>Apply</a:t>
          </a:r>
          <a:r>
            <a:rPr lang="ro-RO" sz="1800" kern="1200" dirty="0"/>
            <a:t> the </a:t>
          </a:r>
          <a:r>
            <a:rPr lang="ro-RO" sz="1800" kern="1200" dirty="0" err="1"/>
            <a:t>algorithm</a:t>
          </a:r>
          <a:r>
            <a:rPr lang="ro-RO" sz="1800" kern="1200" dirty="0"/>
            <a:t> on the </a:t>
          </a:r>
          <a:r>
            <a:rPr lang="ro-RO" sz="1800" kern="1200" dirty="0" err="1"/>
            <a:t>chosen</a:t>
          </a:r>
          <a:r>
            <a:rPr lang="ro-RO" sz="1800" kern="1200" dirty="0"/>
            <a:t> data set to generate the model</a:t>
          </a:r>
          <a:endParaRPr lang="en-US" sz="1800" kern="1200" dirty="0"/>
        </a:p>
      </dsp:txBody>
      <dsp:txXfrm>
        <a:off x="2404533" y="1391"/>
        <a:ext cx="7213599" cy="73432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3DED7D-C867-40DB-9B0B-8B0B5A305584}">
      <dsp:nvSpPr>
        <dsp:cNvPr id="0" name=""/>
        <dsp:cNvSpPr/>
      </dsp:nvSpPr>
      <dsp:spPr>
        <a:xfrm>
          <a:off x="0" y="0"/>
          <a:ext cx="7694506" cy="90056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900" kern="1200"/>
            <a:t>The user inputs the URL of a news page</a:t>
          </a:r>
          <a:endParaRPr lang="en-US" sz="1900" kern="1200"/>
        </a:p>
      </dsp:txBody>
      <dsp:txXfrm>
        <a:off x="26377" y="26377"/>
        <a:ext cx="6646626" cy="847812"/>
      </dsp:txXfrm>
    </dsp:sp>
    <dsp:sp modelId="{8692A7D9-4B3F-4BBF-AA7B-452BDE875C49}">
      <dsp:nvSpPr>
        <dsp:cNvPr id="0" name=""/>
        <dsp:cNvSpPr/>
      </dsp:nvSpPr>
      <dsp:spPr>
        <a:xfrm>
          <a:off x="644414" y="1064305"/>
          <a:ext cx="7694506" cy="900566"/>
        </a:xfrm>
        <a:prstGeom prst="roundRect">
          <a:avLst>
            <a:gd name="adj" fmla="val 10000"/>
          </a:avLst>
        </a:prstGeom>
        <a:solidFill>
          <a:schemeClr val="accent2">
            <a:hueOff val="-988095"/>
            <a:satOff val="4733"/>
            <a:lumOff val="437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900" kern="1200"/>
            <a:t>The app crawls the given web page and extracts the text</a:t>
          </a:r>
          <a:endParaRPr lang="en-US" sz="19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1500" kern="1200"/>
            <a:t>It removes 90-95% of html tags, scripts and other metadata</a:t>
          </a:r>
          <a:endParaRPr lang="en-US" sz="1500" kern="1200"/>
        </a:p>
      </dsp:txBody>
      <dsp:txXfrm>
        <a:off x="670791" y="1090682"/>
        <a:ext cx="6411969" cy="847812"/>
      </dsp:txXfrm>
    </dsp:sp>
    <dsp:sp modelId="{2A4D857F-9567-46AD-8099-5D072FC10627}">
      <dsp:nvSpPr>
        <dsp:cNvPr id="0" name=""/>
        <dsp:cNvSpPr/>
      </dsp:nvSpPr>
      <dsp:spPr>
        <a:xfrm>
          <a:off x="1279211" y="2128610"/>
          <a:ext cx="7694506" cy="900566"/>
        </a:xfrm>
        <a:prstGeom prst="roundRect">
          <a:avLst>
            <a:gd name="adj" fmla="val 10000"/>
          </a:avLst>
        </a:prstGeom>
        <a:solidFill>
          <a:schemeClr val="accent2">
            <a:hueOff val="-1976191"/>
            <a:satOff val="9467"/>
            <a:lumOff val="8758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900" kern="1200"/>
            <a:t>The text is sanitized using tokenization, stop-word removal and stemming</a:t>
          </a:r>
          <a:endParaRPr lang="en-US" sz="1900" kern="1200"/>
        </a:p>
      </dsp:txBody>
      <dsp:txXfrm>
        <a:off x="1305588" y="2154987"/>
        <a:ext cx="6421587" cy="847812"/>
      </dsp:txXfrm>
    </dsp:sp>
    <dsp:sp modelId="{9F43AE0B-03D5-4E6E-9E4D-0DC3BCC019DA}">
      <dsp:nvSpPr>
        <dsp:cNvPr id="0" name=""/>
        <dsp:cNvSpPr/>
      </dsp:nvSpPr>
      <dsp:spPr>
        <a:xfrm>
          <a:off x="1923626" y="3192915"/>
          <a:ext cx="7694506" cy="900566"/>
        </a:xfrm>
        <a:prstGeom prst="roundRect">
          <a:avLst>
            <a:gd name="adj" fmla="val 10000"/>
          </a:avLst>
        </a:prstGeom>
        <a:solidFill>
          <a:schemeClr val="accent2">
            <a:hueOff val="-2964286"/>
            <a:satOff val="14200"/>
            <a:lumOff val="1313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900" kern="1200" dirty="0"/>
            <a:t>The model </a:t>
          </a:r>
          <a:r>
            <a:rPr lang="ro-RO" sz="1900" kern="1200" dirty="0" err="1"/>
            <a:t>is</a:t>
          </a:r>
          <a:r>
            <a:rPr lang="ro-RO" sz="1900" kern="1200" dirty="0"/>
            <a:t> </a:t>
          </a:r>
          <a:r>
            <a:rPr lang="ro-RO" sz="1900" kern="1200" dirty="0" err="1"/>
            <a:t>applied</a:t>
          </a:r>
          <a:r>
            <a:rPr lang="ro-RO" sz="1900" kern="1200" dirty="0"/>
            <a:t> to the </a:t>
          </a:r>
          <a:r>
            <a:rPr lang="ro-RO" sz="1900" kern="1200" dirty="0" err="1"/>
            <a:t>resulted</a:t>
          </a:r>
          <a:r>
            <a:rPr lang="ro-RO" sz="1900" kern="1200" dirty="0"/>
            <a:t> </a:t>
          </a:r>
          <a:r>
            <a:rPr lang="ro-RO" sz="1900" kern="1200" dirty="0" err="1"/>
            <a:t>tokenized</a:t>
          </a:r>
          <a:r>
            <a:rPr lang="ro-RO" sz="1900" kern="1200" dirty="0"/>
            <a:t> text </a:t>
          </a:r>
          <a:r>
            <a:rPr lang="ro-RO" sz="1900" kern="1200" dirty="0" err="1"/>
            <a:t>and</a:t>
          </a:r>
          <a:r>
            <a:rPr lang="ro-RO" sz="1900" kern="1200" dirty="0"/>
            <a:t> the </a:t>
          </a:r>
          <a:r>
            <a:rPr lang="ro-RO" sz="1900" kern="1200" dirty="0" err="1"/>
            <a:t>topics</a:t>
          </a:r>
          <a:r>
            <a:rPr lang="ro-RO" sz="1900" kern="1200" dirty="0"/>
            <a:t> are </a:t>
          </a:r>
          <a:r>
            <a:rPr lang="ro-RO" sz="1900" kern="1200" dirty="0" err="1"/>
            <a:t>shown</a:t>
          </a:r>
          <a:r>
            <a:rPr lang="ro-RO" sz="1900" kern="1200" dirty="0"/>
            <a:t> back to the </a:t>
          </a:r>
          <a:r>
            <a:rPr lang="ro-RO" sz="1900" kern="1200" dirty="0" err="1"/>
            <a:t>user</a:t>
          </a:r>
          <a:endParaRPr lang="en-US" sz="1900" kern="1200" dirty="0"/>
        </a:p>
      </dsp:txBody>
      <dsp:txXfrm>
        <a:off x="1950003" y="3219292"/>
        <a:ext cx="6411969" cy="847812"/>
      </dsp:txXfrm>
    </dsp:sp>
    <dsp:sp modelId="{6EEEC530-0BFE-43B2-BEFC-44BA65D22DA9}">
      <dsp:nvSpPr>
        <dsp:cNvPr id="0" name=""/>
        <dsp:cNvSpPr/>
      </dsp:nvSpPr>
      <dsp:spPr>
        <a:xfrm>
          <a:off x="7109138" y="689751"/>
          <a:ext cx="585367" cy="58536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7240846" y="689751"/>
        <a:ext cx="321951" cy="440489"/>
      </dsp:txXfrm>
    </dsp:sp>
    <dsp:sp modelId="{74E737BB-BBCA-4020-A68E-CC3DE4B47588}">
      <dsp:nvSpPr>
        <dsp:cNvPr id="0" name=""/>
        <dsp:cNvSpPr/>
      </dsp:nvSpPr>
      <dsp:spPr>
        <a:xfrm>
          <a:off x="7753553" y="1754057"/>
          <a:ext cx="585367" cy="58536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2045920"/>
            <a:satOff val="22554"/>
            <a:lumOff val="2148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2045920"/>
              <a:satOff val="22554"/>
              <a:lumOff val="214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7885261" y="1754057"/>
        <a:ext cx="321951" cy="440489"/>
      </dsp:txXfrm>
    </dsp:sp>
    <dsp:sp modelId="{B62EE0DA-4B1D-44E2-BA58-15DDA75D77A1}">
      <dsp:nvSpPr>
        <dsp:cNvPr id="0" name=""/>
        <dsp:cNvSpPr/>
      </dsp:nvSpPr>
      <dsp:spPr>
        <a:xfrm>
          <a:off x="8388350" y="2818362"/>
          <a:ext cx="585367" cy="58536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4091839"/>
            <a:satOff val="45107"/>
            <a:lumOff val="4296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4091839"/>
              <a:satOff val="45107"/>
              <a:lumOff val="42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8520058" y="2818362"/>
        <a:ext cx="321951" cy="4404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o-RO"/>
              <a:t>Faceți clic pentru a edita stilul de subtitlu coordonator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DF5C-0B8F-4965-BE6B-CED46FCE5404}" type="datetimeFigureOut">
              <a:rPr lang="en-US" smtClean="0"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1928D-F288-43D4-945D-7FF58FF973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876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u și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DF5C-0B8F-4965-BE6B-CED46FCE5404}" type="datetimeFigureOut">
              <a:rPr lang="en-US" smtClean="0"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1928D-F288-43D4-945D-7FF58FF973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504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DF5C-0B8F-4965-BE6B-CED46FCE5404}" type="datetimeFigureOut">
              <a:rPr lang="en-US" smtClean="0"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1928D-F288-43D4-945D-7FF58FF973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345556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de vizit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DF5C-0B8F-4965-BE6B-CED46FCE5404}" type="datetimeFigureOut">
              <a:rPr lang="en-US" smtClean="0"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1928D-F288-43D4-945D-7FF58FF973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244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carte de vizit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DF5C-0B8F-4965-BE6B-CED46FCE5404}" type="datetimeFigureOut">
              <a:rPr lang="en-US" smtClean="0"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1928D-F288-43D4-945D-7FF58FF973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814049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devărat sau f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DF5C-0B8F-4965-BE6B-CED46FCE5404}" type="datetimeFigureOut">
              <a:rPr lang="en-US" smtClean="0"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1928D-F288-43D4-945D-7FF58FF973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0589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DF5C-0B8F-4965-BE6B-CED46FCE5404}" type="datetimeFigureOut">
              <a:rPr lang="en-US" smtClean="0"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1928D-F288-43D4-945D-7FF58FF973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2449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DF5C-0B8F-4965-BE6B-CED46FCE5404}" type="datetimeFigureOut">
              <a:rPr lang="en-US" smtClean="0"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1928D-F288-43D4-945D-7FF58FF973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216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DF5C-0B8F-4965-BE6B-CED46FCE5404}" type="datetimeFigureOut">
              <a:rPr lang="en-US" smtClean="0"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1928D-F288-43D4-945D-7FF58FF973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255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DF5C-0B8F-4965-BE6B-CED46FCE5404}" type="datetimeFigureOut">
              <a:rPr lang="en-US" smtClean="0"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1928D-F288-43D4-945D-7FF58FF973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629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DF5C-0B8F-4965-BE6B-CED46FCE5404}" type="datetimeFigureOut">
              <a:rPr lang="en-US" smtClean="0"/>
              <a:t>5/19/2020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1928D-F288-43D4-945D-7FF58FF973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750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DF5C-0B8F-4965-BE6B-CED46FCE5404}" type="datetimeFigureOut">
              <a:rPr lang="en-US" smtClean="0"/>
              <a:t>5/19/2020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1928D-F288-43D4-945D-7FF58FF973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438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DF5C-0B8F-4965-BE6B-CED46FCE5404}" type="datetimeFigureOut">
              <a:rPr lang="en-US" smtClean="0"/>
              <a:t>5/19/2020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1928D-F288-43D4-945D-7FF58FF973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254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DF5C-0B8F-4965-BE6B-CED46FCE5404}" type="datetimeFigureOut">
              <a:rPr lang="en-US" smtClean="0"/>
              <a:t>5/19/2020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1928D-F288-43D4-945D-7FF58FF973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818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DF5C-0B8F-4965-BE6B-CED46FCE5404}" type="datetimeFigureOut">
              <a:rPr lang="en-US" smtClean="0"/>
              <a:t>5/19/2020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1928D-F288-43D4-945D-7FF58FF973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650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o-RO" dirty="0"/>
              <a:t>Faceți clic pe pictogramă pentru a adăuga o imagine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DF5C-0B8F-4965-BE6B-CED46FCE5404}" type="datetimeFigureOut">
              <a:rPr lang="en-US" smtClean="0"/>
              <a:t>5/19/2020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1928D-F288-43D4-945D-7FF58FF973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963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5DF5C-0B8F-4965-BE6B-CED46FCE5404}" type="datetimeFigureOut">
              <a:rPr lang="en-US" smtClean="0"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A81928D-F288-43D4-945D-7FF58FF973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620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0ADFFC45-3DC9-4433-926F-043E879D9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9">
            <a:extLst>
              <a:ext uri="{FF2B5EF4-FFF2-40B4-BE49-F238E27FC236}">
                <a16:creationId xmlns:a16="http://schemas.microsoft.com/office/drawing/2014/main" id="{B5F26A87-0610-435F-AA13-BD658385C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67230" y="-8468"/>
            <a:ext cx="4763558" cy="6866467"/>
            <a:chOff x="67175" y="-8467"/>
            <a:chExt cx="4763558" cy="6866467"/>
          </a:xfrm>
        </p:grpSpPr>
        <p:cxnSp>
          <p:nvCxnSpPr>
            <p:cNvPr id="7" name="Straight Connector 10">
              <a:extLst>
                <a:ext uri="{FF2B5EF4-FFF2-40B4-BE49-F238E27FC236}">
                  <a16:creationId xmlns:a16="http://schemas.microsoft.com/office/drawing/2014/main" id="{E6321436-5AAD-4FB6-BB0D-316D4540E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448300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11">
              <a:extLst>
                <a:ext uri="{FF2B5EF4-FFF2-40B4-BE49-F238E27FC236}">
                  <a16:creationId xmlns:a16="http://schemas.microsoft.com/office/drawing/2014/main" id="{94B0BD33-3D46-4F43-947A-825DFEF61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7175" y="3681413"/>
              <a:ext cx="4763558" cy="3176587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23">
              <a:extLst>
                <a:ext uri="{FF2B5EF4-FFF2-40B4-BE49-F238E27FC236}">
                  <a16:creationId xmlns:a16="http://schemas.microsoft.com/office/drawing/2014/main" id="{92E26C27-E1F5-47DC-9F83-469D196C5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58764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5">
              <a:extLst>
                <a:ext uri="{FF2B5EF4-FFF2-40B4-BE49-F238E27FC236}">
                  <a16:creationId xmlns:a16="http://schemas.microsoft.com/office/drawing/2014/main" id="{95F944E7-2B4E-4AE2-B4DB-846FF8AE0B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0730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14">
              <a:extLst>
                <a:ext uri="{FF2B5EF4-FFF2-40B4-BE49-F238E27FC236}">
                  <a16:creationId xmlns:a16="http://schemas.microsoft.com/office/drawing/2014/main" id="{FF14952D-390F-46CC-B302-73DDD9C41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9621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7">
              <a:extLst>
                <a:ext uri="{FF2B5EF4-FFF2-40B4-BE49-F238E27FC236}">
                  <a16:creationId xmlns:a16="http://schemas.microsoft.com/office/drawing/2014/main" id="{867CDE55-B22A-40D0-882A-9452919EE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11788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16">
              <a:extLst>
                <a:ext uri="{FF2B5EF4-FFF2-40B4-BE49-F238E27FC236}">
                  <a16:creationId xmlns:a16="http://schemas.microsoft.com/office/drawing/2014/main" id="{8C409231-C942-4808-B529-DAC32A7DB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48954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37C36A1-9B9C-41F4-9676-030D03F7D6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7335" y="1282701"/>
            <a:ext cx="5096060" cy="4307148"/>
          </a:xfrm>
        </p:spPr>
        <p:txBody>
          <a:bodyPr anchor="ctr">
            <a:normAutofit/>
          </a:bodyPr>
          <a:lstStyle/>
          <a:p>
            <a:r>
              <a:rPr lang="en-US" dirty="0"/>
              <a:t>Automatic document classification</a:t>
            </a:r>
          </a:p>
        </p:txBody>
      </p:sp>
      <p:sp>
        <p:nvSpPr>
          <p:cNvPr id="24" name="Freeform: Shape 18">
            <a:extLst>
              <a:ext uri="{FF2B5EF4-FFF2-40B4-BE49-F238E27FC236}">
                <a16:creationId xmlns:a16="http://schemas.microsoft.com/office/drawing/2014/main" id="{69370F01-B8C9-4CE4-824C-92B2792E6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6497" y="-8468"/>
            <a:ext cx="5074930" cy="6866468"/>
          </a:xfrm>
          <a:custGeom>
            <a:avLst/>
            <a:gdLst>
              <a:gd name="connsiteX0" fmla="*/ 0 w 5074930"/>
              <a:gd name="connsiteY0" fmla="*/ 0 h 6858000"/>
              <a:gd name="connsiteX1" fmla="*/ 1249825 w 5074930"/>
              <a:gd name="connsiteY1" fmla="*/ 0 h 6858000"/>
              <a:gd name="connsiteX2" fmla="*/ 1249825 w 5074930"/>
              <a:gd name="connsiteY2" fmla="*/ 8457 h 6858000"/>
              <a:gd name="connsiteX3" fmla="*/ 5074930 w 5074930"/>
              <a:gd name="connsiteY3" fmla="*/ 8457 h 6858000"/>
              <a:gd name="connsiteX4" fmla="*/ 5074930 w 5074930"/>
              <a:gd name="connsiteY4" fmla="*/ 6858000 h 6858000"/>
              <a:gd name="connsiteX5" fmla="*/ 1249825 w 5074930"/>
              <a:gd name="connsiteY5" fmla="*/ 6858000 h 6858000"/>
              <a:gd name="connsiteX6" fmla="*/ 1109383 w 507493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4930" h="6858000">
                <a:moveTo>
                  <a:pt x="0" y="0"/>
                </a:moveTo>
                <a:lnTo>
                  <a:pt x="1249825" y="0"/>
                </a:lnTo>
                <a:lnTo>
                  <a:pt x="1249825" y="8457"/>
                </a:lnTo>
                <a:lnTo>
                  <a:pt x="5074930" y="8457"/>
                </a:lnTo>
                <a:lnTo>
                  <a:pt x="5074930" y="6858000"/>
                </a:lnTo>
                <a:lnTo>
                  <a:pt x="1249825" y="6858000"/>
                </a:lnTo>
                <a:lnTo>
                  <a:pt x="1109383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9AA376-38D7-484C-9E90-010C28B0F6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21120" y="2510119"/>
            <a:ext cx="3602567" cy="1829292"/>
          </a:xfrm>
        </p:spPr>
        <p:txBody>
          <a:bodyPr anchor="ctr"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Andreea Teodora Ionescu, SPF</a:t>
            </a:r>
          </a:p>
          <a:p>
            <a:pPr algn="l"/>
            <a:r>
              <a:rPr lang="en-US" dirty="0">
                <a:solidFill>
                  <a:srgbClr val="FFFFFF"/>
                </a:solidFill>
              </a:rPr>
              <a:t>Bogdan Gabriel Georgescu, SSA</a:t>
            </a:r>
          </a:p>
          <a:p>
            <a:pPr algn="l"/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5391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91ABFE-44EA-4C8C-A3F9-7B39BA0B0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16" name="Isosceles Triangle 9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1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EBF20-04F3-41F3-90BD-4462C7D8B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918" y="1109145"/>
            <a:ext cx="6341016" cy="4603900"/>
          </a:xfrm>
        </p:spPr>
        <p:txBody>
          <a:bodyPr anchor="ctr">
            <a:normAutofit/>
          </a:bodyPr>
          <a:lstStyle/>
          <a:p>
            <a:r>
              <a:rPr lang="en-US" dirty="0"/>
              <a:t>The main advantage of the algorithm is that it shortens the large collection of documents to some commonly occurring words or phrases</a:t>
            </a:r>
          </a:p>
          <a:p>
            <a:r>
              <a:rPr lang="ro-RO" dirty="0"/>
              <a:t>The </a:t>
            </a:r>
            <a:r>
              <a:rPr lang="en-GB" dirty="0"/>
              <a:t>proposed</a:t>
            </a:r>
            <a:r>
              <a:rPr lang="ro-RO" dirty="0"/>
              <a:t> </a:t>
            </a:r>
            <a:r>
              <a:rPr lang="en-US" dirty="0"/>
              <a:t>solution</a:t>
            </a:r>
            <a:r>
              <a:rPr lang="ro-RO" dirty="0"/>
              <a:t> </a:t>
            </a:r>
            <a:r>
              <a:rPr lang="ro-RO" dirty="0" err="1"/>
              <a:t>gives</a:t>
            </a:r>
            <a:r>
              <a:rPr lang="ro-RO" dirty="0"/>
              <a:t> </a:t>
            </a:r>
            <a:r>
              <a:rPr lang="en-US" dirty="0" err="1"/>
              <a:t>insigth</a:t>
            </a:r>
            <a:r>
              <a:rPr lang="ro-RO" dirty="0"/>
              <a:t> </a:t>
            </a:r>
            <a:r>
              <a:rPr lang="ro-RO" dirty="0" err="1"/>
              <a:t>into</a:t>
            </a:r>
            <a:r>
              <a:rPr lang="ro-RO" dirty="0"/>
              <a:t> the </a:t>
            </a:r>
            <a:r>
              <a:rPr lang="ro-RO" dirty="0" err="1"/>
              <a:t>topics</a:t>
            </a:r>
            <a:r>
              <a:rPr lang="ro-RO" dirty="0"/>
              <a:t> of an </a:t>
            </a:r>
            <a:r>
              <a:rPr lang="ro-RO" dirty="0" err="1"/>
              <a:t>article</a:t>
            </a:r>
            <a:r>
              <a:rPr lang="ro-RO" dirty="0"/>
              <a:t> in </a:t>
            </a:r>
            <a:r>
              <a:rPr lang="ro-RO" dirty="0" err="1"/>
              <a:t>less</a:t>
            </a:r>
            <a:r>
              <a:rPr lang="ro-RO" dirty="0"/>
              <a:t> </a:t>
            </a:r>
            <a:r>
              <a:rPr lang="ro-RO" dirty="0" err="1"/>
              <a:t>than</a:t>
            </a:r>
            <a:r>
              <a:rPr lang="ro-RO" dirty="0"/>
              <a:t> a </a:t>
            </a:r>
            <a:r>
              <a:rPr lang="ro-RO" dirty="0" err="1"/>
              <a:t>few</a:t>
            </a:r>
            <a:r>
              <a:rPr lang="ro-RO" dirty="0"/>
              <a:t> </a:t>
            </a:r>
            <a:r>
              <a:rPr lang="ro-RO" dirty="0" err="1"/>
              <a:t>seconds</a:t>
            </a:r>
            <a:endParaRPr lang="ro-RO" dirty="0"/>
          </a:p>
          <a:p>
            <a:r>
              <a:rPr lang="ro-RO" dirty="0" err="1"/>
              <a:t>This</a:t>
            </a:r>
            <a:r>
              <a:rPr lang="ro-RO" dirty="0"/>
              <a:t> </a:t>
            </a:r>
            <a:r>
              <a:rPr lang="ro-RO" dirty="0" err="1"/>
              <a:t>solution</a:t>
            </a:r>
            <a:r>
              <a:rPr lang="ro-RO" dirty="0"/>
              <a:t> </a:t>
            </a:r>
            <a:r>
              <a:rPr lang="ro-RO" dirty="0" err="1"/>
              <a:t>can</a:t>
            </a:r>
            <a:r>
              <a:rPr lang="ro-RO" dirty="0"/>
              <a:t> </a:t>
            </a:r>
            <a:r>
              <a:rPr lang="ro-RO" dirty="0" err="1"/>
              <a:t>be</a:t>
            </a:r>
            <a:r>
              <a:rPr lang="ro-RO" dirty="0"/>
              <a:t> </a:t>
            </a:r>
            <a:r>
              <a:rPr lang="ro-RO" dirty="0" err="1"/>
              <a:t>applied</a:t>
            </a:r>
            <a:r>
              <a:rPr lang="ro-RO" dirty="0"/>
              <a:t> to </a:t>
            </a:r>
            <a:r>
              <a:rPr lang="ro-RO" dirty="0" err="1"/>
              <a:t>calssify</a:t>
            </a:r>
            <a:r>
              <a:rPr lang="ro-RO" dirty="0"/>
              <a:t> </a:t>
            </a:r>
            <a:r>
              <a:rPr lang="ro-RO" dirty="0" err="1"/>
              <a:t>into</a:t>
            </a:r>
            <a:r>
              <a:rPr lang="ro-RO" dirty="0"/>
              <a:t> </a:t>
            </a:r>
            <a:r>
              <a:rPr lang="ro-RO" dirty="0" err="1"/>
              <a:t>topics</a:t>
            </a:r>
            <a:r>
              <a:rPr lang="ro-RO" dirty="0"/>
              <a:t> a </a:t>
            </a:r>
            <a:r>
              <a:rPr lang="ro-RO" dirty="0" err="1"/>
              <a:t>collection</a:t>
            </a:r>
            <a:r>
              <a:rPr lang="ro-RO" dirty="0"/>
              <a:t> of </a:t>
            </a:r>
            <a:r>
              <a:rPr lang="ro-RO" dirty="0" err="1"/>
              <a:t>articles</a:t>
            </a:r>
            <a:r>
              <a:rPr lang="ro-RO" dirty="0"/>
              <a:t> </a:t>
            </a:r>
            <a:r>
              <a:rPr lang="ro-RO" dirty="0" err="1"/>
              <a:t>from</a:t>
            </a:r>
            <a:r>
              <a:rPr lang="ro-RO" dirty="0"/>
              <a:t> multiple </a:t>
            </a:r>
            <a:r>
              <a:rPr lang="ro-RO" dirty="0" err="1"/>
              <a:t>sources</a:t>
            </a:r>
            <a:endParaRPr lang="en-US" dirty="0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79907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0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255F0CBA-3BDF-4F6F-AB97-C10D8388D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r>
              <a:rPr lang="ro-RO"/>
              <a:t>Questions?</a:t>
            </a:r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E387B9A1-BAFB-446D-8A25-0EFC90C2C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918" y="1109145"/>
            <a:ext cx="6341016" cy="4603900"/>
          </a:xfrm>
        </p:spPr>
        <p:txBody>
          <a:bodyPr anchor="ctr">
            <a:normAutofit/>
          </a:bodyPr>
          <a:lstStyle/>
          <a:p>
            <a:r>
              <a:rPr lang="ro-RO" dirty="0" err="1"/>
              <a:t>Keywords</a:t>
            </a:r>
            <a:endParaRPr lang="ro-RO" dirty="0"/>
          </a:p>
          <a:p>
            <a:pPr lvl="1"/>
            <a:r>
              <a:rPr lang="ro-RO" dirty="0"/>
              <a:t>LDA</a:t>
            </a:r>
          </a:p>
          <a:p>
            <a:pPr lvl="1"/>
            <a:r>
              <a:rPr lang="ro-RO" dirty="0" err="1"/>
              <a:t>Topics</a:t>
            </a:r>
            <a:endParaRPr lang="ro-RO" dirty="0"/>
          </a:p>
          <a:p>
            <a:pPr lvl="1"/>
            <a:r>
              <a:rPr lang="ro-RO" dirty="0"/>
              <a:t>Document </a:t>
            </a:r>
            <a:r>
              <a:rPr lang="ro-RO" dirty="0" err="1"/>
              <a:t>classification</a:t>
            </a:r>
            <a:endParaRPr lang="ro-RO" dirty="0"/>
          </a:p>
          <a:p>
            <a:pPr lvl="1"/>
            <a:r>
              <a:rPr lang="ro-RO" dirty="0" err="1"/>
              <a:t>Gensim</a:t>
            </a:r>
            <a:endParaRPr lang="ro-RO" dirty="0"/>
          </a:p>
          <a:p>
            <a:pPr lvl="1"/>
            <a:endParaRPr lang="ro-RO" dirty="0"/>
          </a:p>
          <a:p>
            <a:pPr lvl="1"/>
            <a:endParaRPr lang="en-US" dirty="0"/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01233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735F17-E791-4B33-90A4-ECC0163E8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US" dirty="0"/>
              <a:t>Contents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41CD25E-6A2B-4EA5-95B6-43C3EEA91D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951667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79165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592AC684-4A01-4392-97A9-69155F3DE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US" dirty="0"/>
              <a:t>Problem trying to solve</a:t>
            </a:r>
          </a:p>
        </p:txBody>
      </p:sp>
      <p:sp>
        <p:nvSpPr>
          <p:cNvPr id="8" name="Isosceles Triangle 11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Isosceles Triangle 13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Substituent conținut 2">
            <a:extLst>
              <a:ext uri="{FF2B5EF4-FFF2-40B4-BE49-F238E27FC236}">
                <a16:creationId xmlns:a16="http://schemas.microsoft.com/office/drawing/2014/main" id="{B6A26B99-69B7-4774-B0F8-C689792771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1079204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1810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7">
            <a:extLst>
              <a:ext uri="{FF2B5EF4-FFF2-40B4-BE49-F238E27FC236}">
                <a16:creationId xmlns:a16="http://schemas.microsoft.com/office/drawing/2014/main" id="{8DF4D7F6-81B5-452A-9CE6-76D81F91D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90605F-B6BE-4B72-A57F-93A9C115F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The solution</a:t>
            </a:r>
            <a:br>
              <a:rPr lang="en-US" dirty="0"/>
            </a:br>
            <a:r>
              <a:rPr lang="en-US" dirty="0"/>
              <a:t>Latent Dirichlet Allocation</a:t>
            </a:r>
            <a:endParaRPr lang="ro-RO" dirty="0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4600514D-20FB-4559-97DC-D1DC39E6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266F638A-E405-4AC0-B984-72E5813B0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D1CBE93-B17D-4509-843C-82287C380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E6277B4-6A43-48AB-89B2-3442221619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F5CAE5B7-DF31-4890-991C-279219699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2160590"/>
            <a:ext cx="8470898" cy="3429260"/>
          </a:xfrm>
        </p:spPr>
        <p:txBody>
          <a:bodyPr>
            <a:normAutofit/>
          </a:bodyPr>
          <a:lstStyle/>
          <a:p>
            <a:r>
              <a:rPr lang="en-US" dirty="0"/>
              <a:t>Form of unsupervised learning</a:t>
            </a:r>
          </a:p>
          <a:p>
            <a:r>
              <a:rPr lang="en-US" dirty="0"/>
              <a:t>Most popular topic modeling algorithm</a:t>
            </a:r>
          </a:p>
          <a:p>
            <a:r>
              <a:rPr lang="en-US" dirty="0"/>
              <a:t>Discover topics that are part of the given documents</a:t>
            </a:r>
          </a:p>
          <a:p>
            <a:r>
              <a:rPr lang="en-US" dirty="0"/>
              <a:t>Used to classify text in a document to a topic</a:t>
            </a:r>
          </a:p>
          <a:p>
            <a:pPr marL="0" indent="0">
              <a:buNone/>
            </a:pPr>
            <a:endParaRPr lang="ro-RO" dirty="0"/>
          </a:p>
        </p:txBody>
      </p:sp>
      <p:sp>
        <p:nvSpPr>
          <p:cNvPr id="18" name="Rectangle 27">
            <a:extLst>
              <a:ext uri="{FF2B5EF4-FFF2-40B4-BE49-F238E27FC236}">
                <a16:creationId xmlns:a16="http://schemas.microsoft.com/office/drawing/2014/main" id="{27B538D5-95DB-47ED-9CB4-34AE5BF78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19896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40380A-258A-4D9F-A2FA-F22B2AED1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US" dirty="0"/>
              <a:t>How LDA works for our problem?</a:t>
            </a:r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BA76385-3276-4805-8520-DFB42A7DEB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8312253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16332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41D7C173-B644-4003-9C46-D9762B6C3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ro-RO" dirty="0" err="1"/>
              <a:t>How</a:t>
            </a:r>
            <a:r>
              <a:rPr lang="ro-RO" dirty="0"/>
              <a:t> </a:t>
            </a:r>
            <a:r>
              <a:rPr lang="ro-RO" dirty="0" err="1"/>
              <a:t>does</a:t>
            </a:r>
            <a:r>
              <a:rPr lang="ro-RO" dirty="0"/>
              <a:t> </a:t>
            </a:r>
            <a:r>
              <a:rPr lang="ro-RO" dirty="0" err="1"/>
              <a:t>our</a:t>
            </a:r>
            <a:r>
              <a:rPr lang="ro-RO" dirty="0"/>
              <a:t> </a:t>
            </a:r>
            <a:r>
              <a:rPr lang="ro-RO" dirty="0" err="1"/>
              <a:t>solution</a:t>
            </a:r>
            <a:r>
              <a:rPr lang="ro-RO" dirty="0"/>
              <a:t> </a:t>
            </a:r>
            <a:r>
              <a:rPr lang="ro-RO" dirty="0" err="1"/>
              <a:t>work</a:t>
            </a:r>
            <a:r>
              <a:rPr lang="ro-RO" dirty="0"/>
              <a:t>?</a:t>
            </a:r>
            <a:endParaRPr lang="en-US" dirty="0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Substituent conținut 2">
            <a:extLst>
              <a:ext uri="{FF2B5EF4-FFF2-40B4-BE49-F238E27FC236}">
                <a16:creationId xmlns:a16="http://schemas.microsoft.com/office/drawing/2014/main" id="{3C33BE6C-C718-4781-A14D-30C75D807D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3953571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72463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4C35779-5166-4878-BF2D-A58C2F0F3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F0803-7EF7-4740-BF6C-371475CCB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4" y="816638"/>
            <a:ext cx="4825265" cy="5224724"/>
          </a:xfrm>
        </p:spPr>
        <p:txBody>
          <a:bodyPr anchor="ctr">
            <a:normAutofit/>
          </a:bodyPr>
          <a:lstStyle/>
          <a:p>
            <a:r>
              <a:rPr lang="en-US" b="1" dirty="0"/>
              <a:t>Dataset</a:t>
            </a:r>
            <a:r>
              <a:rPr lang="en-US" dirty="0"/>
              <a:t> formed of five </a:t>
            </a:r>
            <a:r>
              <a:rPr lang="ro-RO" dirty="0" err="1"/>
              <a:t>news</a:t>
            </a:r>
            <a:r>
              <a:rPr lang="ro-RO" dirty="0"/>
              <a:t> </a:t>
            </a:r>
            <a:r>
              <a:rPr lang="ro-RO" dirty="0" err="1"/>
              <a:t>categories</a:t>
            </a:r>
            <a:r>
              <a:rPr lang="en-US" dirty="0"/>
              <a:t>:</a:t>
            </a:r>
          </a:p>
          <a:p>
            <a:pPr lvl="1"/>
            <a:r>
              <a:rPr lang="ro-RO" b="1" dirty="0" err="1"/>
              <a:t>Cooking</a:t>
            </a:r>
            <a:endParaRPr lang="en-US" b="1" dirty="0"/>
          </a:p>
          <a:p>
            <a:pPr lvl="1"/>
            <a:r>
              <a:rPr lang="ro-RO" b="1" dirty="0" err="1"/>
              <a:t>Fashion</a:t>
            </a:r>
            <a:endParaRPr lang="en-US" b="1" dirty="0"/>
          </a:p>
          <a:p>
            <a:pPr lvl="1"/>
            <a:r>
              <a:rPr lang="ro-RO" b="1" dirty="0"/>
              <a:t>Medicine</a:t>
            </a:r>
            <a:endParaRPr lang="en-US" b="1" dirty="0"/>
          </a:p>
          <a:p>
            <a:pPr lvl="1"/>
            <a:r>
              <a:rPr lang="ro-RO" b="1" dirty="0"/>
              <a:t>Technology</a:t>
            </a:r>
            <a:endParaRPr lang="en-US" b="1" dirty="0"/>
          </a:p>
          <a:p>
            <a:pPr lvl="1"/>
            <a:r>
              <a:rPr lang="ro-RO" b="1" dirty="0"/>
              <a:t>Sport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14953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E881D-995B-40C3-B8E0-AD8183AB5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Data cleaning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CEB46C-5500-49BC-9FC6-641A71B98F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Text Preprocessing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1065F-9851-4266-9B61-E53040C4199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+mj-lt"/>
                <a:ea typeface="+mj-ea"/>
                <a:cs typeface="+mj-cs"/>
              </a:rPr>
              <a:t>Tokenization segments the document into its atomic elements</a:t>
            </a:r>
          </a:p>
          <a:p>
            <a:r>
              <a:rPr lang="en-US" dirty="0">
                <a:latin typeface="+mj-lt"/>
                <a:ea typeface="+mj-ea"/>
                <a:cs typeface="+mj-cs"/>
              </a:rPr>
              <a:t>Remove stop words (‘for’, ‘or, ‘the’) from token list.</a:t>
            </a:r>
          </a:p>
          <a:p>
            <a:r>
              <a:rPr lang="en-US" dirty="0">
                <a:latin typeface="+mj-lt"/>
                <a:ea typeface="+mj-ea"/>
                <a:cs typeface="+mj-cs"/>
              </a:rPr>
              <a:t>Stemming words reduce topically similar words to their root.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68D4C0E-1602-429E-AB91-05CC58C03D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5066270" cy="576262"/>
          </a:xfrm>
        </p:spPr>
        <p:txBody>
          <a:bodyPr/>
          <a:lstStyle/>
          <a:p>
            <a:r>
              <a:rPr lang="ro-RO" dirty="0"/>
              <a:t>Python </a:t>
            </a:r>
            <a:r>
              <a:rPr lang="en-US" dirty="0"/>
              <a:t>packages</a:t>
            </a:r>
            <a:endParaRPr lang="ro-RO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DD2A537-25F2-41E5-8AE7-A1F4CEC6D3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889805" cy="3304117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Gensim: </a:t>
            </a:r>
            <a:r>
              <a:rPr lang="en-US" dirty="0">
                <a:sym typeface="Wingdings" panose="05000000000000000000" pitchFamily="2" charset="2"/>
              </a:rPr>
              <a:t>Free Python library for unsupervised topic modeling and NLP</a:t>
            </a:r>
          </a:p>
          <a:p>
            <a:r>
              <a:rPr lang="en-US" b="1" dirty="0">
                <a:sym typeface="Wingdings" panose="05000000000000000000" pitchFamily="2" charset="2"/>
              </a:rPr>
              <a:t>NLTK</a:t>
            </a:r>
            <a:r>
              <a:rPr lang="en-US" dirty="0">
                <a:sym typeface="Wingdings" panose="05000000000000000000" pitchFamily="2" charset="2"/>
              </a:rPr>
              <a:t>: a natural language toolkit for Python, used for tokenization and stemming</a:t>
            </a:r>
          </a:p>
          <a:p>
            <a:r>
              <a:rPr lang="en-US" b="1" dirty="0">
                <a:sym typeface="Wingdings" panose="05000000000000000000" pitchFamily="2" charset="2"/>
              </a:rPr>
              <a:t>Stop_words</a:t>
            </a:r>
            <a:r>
              <a:rPr lang="en-US" dirty="0">
                <a:sym typeface="Wingdings" panose="05000000000000000000" pitchFamily="2" charset="2"/>
              </a:rPr>
              <a:t>: a Python package containing stop words</a:t>
            </a:r>
          </a:p>
          <a:p>
            <a:r>
              <a:rPr lang="en-US" b="1" dirty="0">
                <a:sym typeface="Wingdings" panose="05000000000000000000" pitchFamily="2" charset="2"/>
              </a:rPr>
              <a:t>PyLDAvis: </a:t>
            </a:r>
            <a:r>
              <a:rPr lang="en-US" dirty="0">
                <a:sym typeface="Wingdings" panose="05000000000000000000" pitchFamily="2" charset="2"/>
              </a:rPr>
              <a:t>P</a:t>
            </a:r>
            <a:r>
              <a:rPr lang="en-US" dirty="0"/>
              <a:t>ython package for interactive LDA visualization</a:t>
            </a:r>
          </a:p>
          <a:p>
            <a:r>
              <a:rPr lang="en-US" b="1" dirty="0"/>
              <a:t>Pattern</a:t>
            </a:r>
            <a:r>
              <a:rPr lang="en-US" dirty="0"/>
              <a:t>: used to only keep the nouns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852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FB448-B167-418F-9CC5-D37F23B97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Results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Content Placeholder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729CFC9B-068B-41DF-A56B-E746990A50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06" y="236314"/>
            <a:ext cx="7566791" cy="5978219"/>
          </a:xfrm>
        </p:spPr>
      </p:pic>
    </p:spTree>
    <p:extLst>
      <p:ext uri="{BB962C8B-B14F-4D97-AF65-F5344CB8AC3E}">
        <p14:creationId xmlns:p14="http://schemas.microsoft.com/office/powerpoint/2010/main" val="902427109"/>
      </p:ext>
    </p:extLst>
  </p:cSld>
  <p:clrMapOvr>
    <a:masterClrMapping/>
  </p:clrMapOvr>
</p:sld>
</file>

<file path=ppt/theme/theme1.xml><?xml version="1.0" encoding="utf-8"?>
<a:theme xmlns:a="http://schemas.openxmlformats.org/drawingml/2006/main" name="Fațetă">
  <a:themeElements>
    <a:clrScheme name="Fațetă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țetă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țetă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360</Words>
  <Application>Microsoft Office PowerPoint</Application>
  <PresentationFormat>Widescreen</PresentationFormat>
  <Paragraphs>61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Fațetă</vt:lpstr>
      <vt:lpstr>Automatic document classification</vt:lpstr>
      <vt:lpstr>Contents</vt:lpstr>
      <vt:lpstr>Problem trying to solve</vt:lpstr>
      <vt:lpstr>The solution Latent Dirichlet Allocation</vt:lpstr>
      <vt:lpstr>How LDA works for our problem?</vt:lpstr>
      <vt:lpstr>How does our solution work?</vt:lpstr>
      <vt:lpstr>Dataset</vt:lpstr>
      <vt:lpstr>Data cleaning</vt:lpstr>
      <vt:lpstr>Results</vt:lpstr>
      <vt:lpstr>Conclusion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 document classification</dc:title>
  <dc:creator>Bogdan</dc:creator>
  <cp:lastModifiedBy>Ionescu, Andreea</cp:lastModifiedBy>
  <cp:revision>2</cp:revision>
  <dcterms:created xsi:type="dcterms:W3CDTF">2020-05-19T10:40:31Z</dcterms:created>
  <dcterms:modified xsi:type="dcterms:W3CDTF">2020-05-19T12:31:41Z</dcterms:modified>
</cp:coreProperties>
</file>