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DDC7C-395C-4239-A14D-4DA3C4E74372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00BA-8BF6-46CD-B0D9-169AD9BC5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469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DDC7C-395C-4239-A14D-4DA3C4E74372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00BA-8BF6-46CD-B0D9-169AD9BC5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496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DDC7C-395C-4239-A14D-4DA3C4E74372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00BA-8BF6-46CD-B0D9-169AD9BC5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03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DDC7C-395C-4239-A14D-4DA3C4E74372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00BA-8BF6-46CD-B0D9-169AD9BC5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395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DDC7C-395C-4239-A14D-4DA3C4E74372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00BA-8BF6-46CD-B0D9-169AD9BC5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044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DDC7C-395C-4239-A14D-4DA3C4E74372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00BA-8BF6-46CD-B0D9-169AD9BC5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074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DDC7C-395C-4239-A14D-4DA3C4E74372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00BA-8BF6-46CD-B0D9-169AD9BC5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772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DDC7C-395C-4239-A14D-4DA3C4E74372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00BA-8BF6-46CD-B0D9-169AD9BC5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500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DDC7C-395C-4239-A14D-4DA3C4E74372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00BA-8BF6-46CD-B0D9-169AD9BC5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824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DDC7C-395C-4239-A14D-4DA3C4E74372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00BA-8BF6-46CD-B0D9-169AD9BC5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444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DDC7C-395C-4239-A14D-4DA3C4E74372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00BA-8BF6-46CD-B0D9-169AD9BC5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333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DDC7C-395C-4239-A14D-4DA3C4E74372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400BA-8BF6-46CD-B0D9-169AD9BC5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07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689787"/>
            <a:ext cx="4572000" cy="54784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  <a:latin typeface="Arial Narrow" pitchFamily="34" charset="0"/>
              </a:rPr>
              <a:t>NEED ASSISTANCE </a:t>
            </a:r>
          </a:p>
          <a:p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  <a:latin typeface="Arial Narrow" pitchFamily="34" charset="0"/>
              </a:rPr>
              <a:t>ON </a:t>
            </a:r>
          </a:p>
          <a:p>
            <a:r>
              <a:rPr lang="en-US" sz="3200" dirty="0" smtClean="0">
                <a:solidFill>
                  <a:schemeClr val="accent6">
                    <a:lumMod val="50000"/>
                  </a:schemeClr>
                </a:solidFill>
                <a:latin typeface="Arial Narrow" pitchFamily="34" charset="0"/>
              </a:rPr>
              <a:t>TAX COMPLIANCE ,</a:t>
            </a:r>
          </a:p>
          <a:p>
            <a:r>
              <a:rPr lang="en-US" sz="3200" dirty="0" smtClean="0">
                <a:solidFill>
                  <a:schemeClr val="accent6">
                    <a:lumMod val="50000"/>
                  </a:schemeClr>
                </a:solidFill>
                <a:latin typeface="Arial Narrow" pitchFamily="34" charset="0"/>
              </a:rPr>
              <a:t>ACCOUNTING CONCERNS</a:t>
            </a:r>
            <a:endParaRPr lang="en-US" sz="3200" dirty="0" smtClean="0">
              <a:solidFill>
                <a:schemeClr val="accent6">
                  <a:lumMod val="50000"/>
                </a:schemeClr>
              </a:solidFill>
              <a:latin typeface="Arial Narrow" pitchFamily="34" charset="0"/>
            </a:endParaRPr>
          </a:p>
          <a:p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  <a:latin typeface="Arial Narrow" pitchFamily="34" charset="0"/>
              </a:rPr>
              <a:t>AND </a:t>
            </a:r>
          </a:p>
          <a:p>
            <a:r>
              <a:rPr lang="en-US" sz="3200" dirty="0" smtClean="0">
                <a:solidFill>
                  <a:schemeClr val="accent6">
                    <a:lumMod val="50000"/>
                  </a:schemeClr>
                </a:solidFill>
                <a:latin typeface="Arial Narrow" pitchFamily="34" charset="0"/>
              </a:rPr>
              <a:t>BUSINESS </a:t>
            </a:r>
          </a:p>
          <a:p>
            <a:r>
              <a:rPr lang="en-US" sz="3200" dirty="0" smtClean="0">
                <a:solidFill>
                  <a:schemeClr val="accent6">
                    <a:lumMod val="50000"/>
                  </a:schemeClr>
                </a:solidFill>
                <a:latin typeface="Arial Narrow" pitchFamily="34" charset="0"/>
              </a:rPr>
              <a:t>REGISTRATION</a:t>
            </a: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  <a:latin typeface="Arial Narrow" pitchFamily="34" charset="0"/>
              </a:rPr>
              <a:t>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Please call us today for a consultation at </a:t>
            </a:r>
          </a:p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046-416-4530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smtClean="0"/>
              <a:t>or </a:t>
            </a:r>
          </a:p>
          <a:p>
            <a:r>
              <a:rPr lang="en-US" dirty="0" smtClean="0"/>
              <a:t>send an email query to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i68bizconsult@yahoo.com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" y="457200"/>
            <a:ext cx="8382000" cy="594359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066800"/>
            <a:ext cx="3581400" cy="2710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394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28</Words>
  <Application>Microsoft Office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sony vaio</dc:creator>
  <cp:lastModifiedBy>sony vaio</cp:lastModifiedBy>
  <cp:revision>1</cp:revision>
  <dcterms:created xsi:type="dcterms:W3CDTF">2016-05-19T03:10:42Z</dcterms:created>
  <dcterms:modified xsi:type="dcterms:W3CDTF">2016-05-19T03:17:46Z</dcterms:modified>
</cp:coreProperties>
</file>