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05" r:id="rId5"/>
    <p:sldId id="508" r:id="rId6"/>
    <p:sldId id="509" r:id="rId7"/>
    <p:sldId id="506" r:id="rId8"/>
    <p:sldId id="502" r:id="rId9"/>
    <p:sldId id="503" r:id="rId10"/>
    <p:sldId id="504" r:id="rId11"/>
    <p:sldId id="5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Brown" userId="de8b7712-bd89-438d-bea6-a54e5199a8bd" providerId="ADAL" clId="{B2DC4C1C-68AD-4819-BB3D-EA3EC553F059}"/>
    <pc:docChg chg="addSld modSld">
      <pc:chgData name="Louise Brown" userId="de8b7712-bd89-438d-bea6-a54e5199a8bd" providerId="ADAL" clId="{B2DC4C1C-68AD-4819-BB3D-EA3EC553F059}" dt="2021-05-05T09:30:58.159" v="288" actId="2711"/>
      <pc:docMkLst>
        <pc:docMk/>
      </pc:docMkLst>
      <pc:sldChg chg="addSp modSp add">
        <pc:chgData name="Louise Brown" userId="de8b7712-bd89-438d-bea6-a54e5199a8bd" providerId="ADAL" clId="{B2DC4C1C-68AD-4819-BB3D-EA3EC553F059}" dt="2021-05-05T09:19:06.955" v="58" actId="15"/>
        <pc:sldMkLst>
          <pc:docMk/>
          <pc:sldMk cId="1992475064" sldId="498"/>
        </pc:sldMkLst>
        <pc:spChg chg="mod">
          <ac:chgData name="Louise Brown" userId="de8b7712-bd89-438d-bea6-a54e5199a8bd" providerId="ADAL" clId="{B2DC4C1C-68AD-4819-BB3D-EA3EC553F059}" dt="2021-05-05T09:16:50.683" v="28" actId="20577"/>
          <ac:spMkLst>
            <pc:docMk/>
            <pc:sldMk cId="1992475064" sldId="498"/>
            <ac:spMk id="2" creationId="{04DFD01B-0A70-45F8-8B0E-C28425FF55AB}"/>
          </ac:spMkLst>
        </pc:spChg>
        <pc:spChg chg="add mod">
          <ac:chgData name="Louise Brown" userId="de8b7712-bd89-438d-bea6-a54e5199a8bd" providerId="ADAL" clId="{B2DC4C1C-68AD-4819-BB3D-EA3EC553F059}" dt="2021-05-05T09:19:06.955" v="58" actId="15"/>
          <ac:spMkLst>
            <pc:docMk/>
            <pc:sldMk cId="1992475064" sldId="498"/>
            <ac:spMk id="3" creationId="{7599EE1F-7D5A-4DF1-820C-F002173CDCCF}"/>
          </ac:spMkLst>
        </pc:spChg>
      </pc:sldChg>
      <pc:sldChg chg="addSp modSp add">
        <pc:chgData name="Louise Brown" userId="de8b7712-bd89-438d-bea6-a54e5199a8bd" providerId="ADAL" clId="{B2DC4C1C-68AD-4819-BB3D-EA3EC553F059}" dt="2021-05-05T09:22:42.496" v="257" actId="20577"/>
        <pc:sldMkLst>
          <pc:docMk/>
          <pc:sldMk cId="3756864158" sldId="499"/>
        </pc:sldMkLst>
        <pc:spChg chg="mod">
          <ac:chgData name="Louise Brown" userId="de8b7712-bd89-438d-bea6-a54e5199a8bd" providerId="ADAL" clId="{B2DC4C1C-68AD-4819-BB3D-EA3EC553F059}" dt="2021-05-05T09:20:14.630" v="97" actId="20577"/>
          <ac:spMkLst>
            <pc:docMk/>
            <pc:sldMk cId="3756864158" sldId="499"/>
            <ac:spMk id="2" creationId="{9C99D12C-11B6-46C4-ADDF-14AF9DAE78C7}"/>
          </ac:spMkLst>
        </pc:spChg>
        <pc:spChg chg="add mod">
          <ac:chgData name="Louise Brown" userId="de8b7712-bd89-438d-bea6-a54e5199a8bd" providerId="ADAL" clId="{B2DC4C1C-68AD-4819-BB3D-EA3EC553F059}" dt="2021-05-05T09:22:42.496" v="257" actId="20577"/>
          <ac:spMkLst>
            <pc:docMk/>
            <pc:sldMk cId="3756864158" sldId="499"/>
            <ac:spMk id="3" creationId="{89E1BB9A-82C4-412A-939B-9F7793232F86}"/>
          </ac:spMkLst>
        </pc:spChg>
      </pc:sldChg>
      <pc:sldChg chg="addSp modSp add">
        <pc:chgData name="Louise Brown" userId="de8b7712-bd89-438d-bea6-a54e5199a8bd" providerId="ADAL" clId="{B2DC4C1C-68AD-4819-BB3D-EA3EC553F059}" dt="2021-05-05T09:30:58.159" v="288" actId="2711"/>
        <pc:sldMkLst>
          <pc:docMk/>
          <pc:sldMk cId="1668947508" sldId="500"/>
        </pc:sldMkLst>
        <pc:spChg chg="mod">
          <ac:chgData name="Louise Brown" userId="de8b7712-bd89-438d-bea6-a54e5199a8bd" providerId="ADAL" clId="{B2DC4C1C-68AD-4819-BB3D-EA3EC553F059}" dt="2021-05-05T09:30:22.116" v="270" actId="20577"/>
          <ac:spMkLst>
            <pc:docMk/>
            <pc:sldMk cId="1668947508" sldId="500"/>
            <ac:spMk id="2" creationId="{19A8CFAE-B866-4D50-83D3-6B78D7D28ED2}"/>
          </ac:spMkLst>
        </pc:spChg>
        <pc:spChg chg="add mod">
          <ac:chgData name="Louise Brown" userId="de8b7712-bd89-438d-bea6-a54e5199a8bd" providerId="ADAL" clId="{B2DC4C1C-68AD-4819-BB3D-EA3EC553F059}" dt="2021-05-05T09:30:58.159" v="288" actId="2711"/>
          <ac:spMkLst>
            <pc:docMk/>
            <pc:sldMk cId="1668947508" sldId="500"/>
            <ac:spMk id="3" creationId="{16DDD24A-31B4-44A5-9B06-C8E3BB85B109}"/>
          </ac:spMkLst>
        </pc:spChg>
      </pc:sldChg>
    </pc:docChg>
  </pc:docChgLst>
  <pc:docChgLst>
    <pc:chgData name="Louise Brown" userId="de8b7712-bd89-438d-bea6-a54e5199a8bd" providerId="ADAL" clId="{D2F73E94-E0AB-45D6-A7CF-5E586DB54B7C}"/>
    <pc:docChg chg="modSld">
      <pc:chgData name="Louise Brown" userId="de8b7712-bd89-438d-bea6-a54e5199a8bd" providerId="ADAL" clId="{D2F73E94-E0AB-45D6-A7CF-5E586DB54B7C}" dt="2021-05-05T14:56:14.475" v="0" actId="20577"/>
      <pc:docMkLst>
        <pc:docMk/>
      </pc:docMkLst>
      <pc:sldChg chg="modSp">
        <pc:chgData name="Louise Brown" userId="de8b7712-bd89-438d-bea6-a54e5199a8bd" providerId="ADAL" clId="{D2F73E94-E0AB-45D6-A7CF-5E586DB54B7C}" dt="2021-05-05T14:56:14.475" v="0" actId="20577"/>
        <pc:sldMkLst>
          <pc:docMk/>
          <pc:sldMk cId="3756864158" sldId="499"/>
        </pc:sldMkLst>
        <pc:spChg chg="mod">
          <ac:chgData name="Louise Brown" userId="de8b7712-bd89-438d-bea6-a54e5199a8bd" providerId="ADAL" clId="{D2F73E94-E0AB-45D6-A7CF-5E586DB54B7C}" dt="2021-05-05T14:56:14.475" v="0" actId="20577"/>
          <ac:spMkLst>
            <pc:docMk/>
            <pc:sldMk cId="3756864158" sldId="499"/>
            <ac:spMk id="3" creationId="{89E1BB9A-82C4-412A-939B-9F7793232F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7"/>
            <a:ext cx="5359207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56000" y="1449000"/>
            <a:ext cx="528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7"/>
            <a:ext cx="5359207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56000" y="1449000"/>
            <a:ext cx="528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1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7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1" y="5562602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3267733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23974"/>
            <a:ext cx="1018540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6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7">
          <p15:clr>
            <a:srgbClr val="FBAE40"/>
          </p15:clr>
        </p15:guide>
        <p15:guide id="3" pos="75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1" y="-1"/>
            <a:ext cx="10185395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23975"/>
            <a:ext cx="1018540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7698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 March 2012</a:t>
            </a:r>
            <a:endParaRPr lang="en-US" sz="900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b="1" dirty="0">
                <a:solidFill>
                  <a:srgbClr val="808080"/>
                </a:solidFill>
              </a:rPr>
              <a:t>GKN Aerospace Engineering Services - Cowes</a:t>
            </a:r>
            <a:endParaRPr lang="en-GB" dirty="0">
              <a:solidFill>
                <a:srgbClr val="80808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93BBA-6986-4294-9968-30FBE84D9243}" type="slidenum">
              <a:rPr lang="en-US">
                <a:solidFill>
                  <a:srgbClr val="808080"/>
                </a:solidFill>
              </a:rPr>
              <a:pPr/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Bar_header_Grey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0"/>
            <a:ext cx="11474451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508000" y="1219200"/>
            <a:ext cx="10363200" cy="2286000"/>
          </a:xfrm>
        </p:spPr>
        <p:txBody>
          <a:bodyPr/>
          <a:lstStyle>
            <a:lvl1pPr>
              <a:lnSpc>
                <a:spcPct val="85000"/>
              </a:lnSpc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334000"/>
            <a:ext cx="8534400" cy="609600"/>
          </a:xfrm>
          <a:ln>
            <a:solidFill>
              <a:srgbClr val="032553"/>
            </a:solidFill>
          </a:ln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9-12, 2012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5765A2-BF59-4D37-911A-540D667C3387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FPCM11</a:t>
            </a:r>
          </a:p>
        </p:txBody>
      </p:sp>
    </p:spTree>
    <p:extLst>
      <p:ext uri="{BB962C8B-B14F-4D97-AF65-F5344CB8AC3E}">
        <p14:creationId xmlns:p14="http://schemas.microsoft.com/office/powerpoint/2010/main" val="22307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DE392-8883-4524-8C62-2AFC330F8674}" type="slidenum">
              <a:rPr lang="en-US" altLang="en-US">
                <a:solidFill>
                  <a:srgbClr val="808080"/>
                </a:solidFill>
              </a:rPr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July 9-12, 2012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FPCM11</a:t>
            </a:r>
          </a:p>
        </p:txBody>
      </p:sp>
    </p:spTree>
    <p:extLst>
      <p:ext uri="{BB962C8B-B14F-4D97-AF65-F5344CB8AC3E}">
        <p14:creationId xmlns:p14="http://schemas.microsoft.com/office/powerpoint/2010/main" val="1174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1"/>
            <a:ext cx="12190413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5" y="23976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3" y="2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663700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IAA 3D Weave Project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George Spackman, Mikhail </a:t>
            </a:r>
            <a:r>
              <a:rPr lang="en-GB" dirty="0" err="1" smtClean="0"/>
              <a:t>Matveev</a:t>
            </a:r>
            <a:r>
              <a:rPr lang="en-GB" dirty="0" smtClean="0"/>
              <a:t>, Louise 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81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58715" y="13844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• To implement a user interface, as an add-on to TexGen software, which will enable users to easily select optimum textile architectures from a weaver’s product range to satisfy a given set of design parameters.  </a:t>
            </a:r>
          </a:p>
          <a:p>
            <a:endParaRPr lang="en-GB" dirty="0"/>
          </a:p>
          <a:p>
            <a:r>
              <a:rPr lang="en-GB" dirty="0"/>
              <a:t>• To investigate and implement use of open-source optimisation frameworks so that users who do not have access to MATLAB (commercial software) can use the system.  </a:t>
            </a:r>
          </a:p>
          <a:p>
            <a:endParaRPr lang="en-GB" dirty="0"/>
          </a:p>
          <a:p>
            <a:r>
              <a:rPr lang="en-GB" dirty="0"/>
              <a:t>• To extend export tools within TexGen to allow direct input to weaving machines of the selected textile, thus streamlining the manufacturing process.  </a:t>
            </a:r>
          </a:p>
          <a:p>
            <a:endParaRPr lang="en-GB" dirty="0"/>
          </a:p>
          <a:p>
            <a:r>
              <a:rPr lang="en-GB" dirty="0"/>
              <a:t>• A case study performed for a textile manufacturer </a:t>
            </a:r>
          </a:p>
        </p:txBody>
      </p:sp>
    </p:spTree>
    <p:extLst>
      <p:ext uri="{BB962C8B-B14F-4D97-AF65-F5344CB8AC3E}">
        <p14:creationId xmlns:p14="http://schemas.microsoft.com/office/powerpoint/2010/main" val="2928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Completed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53207" y="81071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Deliverables Completed: 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Demonstration </a:t>
            </a:r>
            <a:r>
              <a:rPr lang="en-GB" dirty="0"/>
              <a:t>of optimisation system </a:t>
            </a:r>
            <a:r>
              <a:rPr lang="en-GB" dirty="0" smtClean="0"/>
              <a:t>using </a:t>
            </a:r>
            <a:r>
              <a:rPr lang="en-GB" dirty="0"/>
              <a:t>MATLAB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New tool developed to allow users to </a:t>
            </a:r>
            <a:r>
              <a:rPr lang="en-GB" dirty="0"/>
              <a:t>select optimum textile architectures </a:t>
            </a:r>
            <a:r>
              <a:rPr lang="en-GB" dirty="0">
                <a:solidFill>
                  <a:srgbClr val="FF0000"/>
                </a:solidFill>
              </a:rPr>
              <a:t>from a weaver’s product range to satisfy a given set of design </a:t>
            </a:r>
            <a:r>
              <a:rPr lang="en-GB" dirty="0" smtClean="0">
                <a:solidFill>
                  <a:srgbClr val="FF0000"/>
                </a:solidFill>
              </a:rPr>
              <a:t>parameters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Deliverables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Database </a:t>
            </a:r>
            <a:r>
              <a:rPr lang="en-US" dirty="0"/>
              <a:t>for storage of simulation results which can aid faster optimisation  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documentation and user guide  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Export </a:t>
            </a:r>
            <a:r>
              <a:rPr lang="en-US" dirty="0"/>
              <a:t>function for weaving machine input  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Webinar </a:t>
            </a:r>
            <a:r>
              <a:rPr lang="en-US" dirty="0"/>
              <a:t>to inform potential users about new tool </a:t>
            </a:r>
            <a:endParaRPr lang="en-US" dirty="0" smtClean="0"/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source release of new tool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2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12C-11B6-46C4-ADDF-14AF9DAE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1 – 12k tows </a:t>
            </a:r>
            <a:r>
              <a:rPr lang="en-GB" dirty="0" err="1" smtClean="0"/>
              <a:t>warp,weft</a:t>
            </a:r>
            <a:r>
              <a:rPr lang="en-GB" dirty="0" smtClean="0"/>
              <a:t> and binder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076" y="1319457"/>
            <a:ext cx="34165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Bottom right : </a:t>
            </a:r>
          </a:p>
          <a:p>
            <a:r>
              <a:rPr lang="en-GB" sz="2400" dirty="0" smtClean="0">
                <a:latin typeface="+mj-lt"/>
              </a:rPr>
              <a:t>21116</a:t>
            </a:r>
          </a:p>
          <a:p>
            <a:endParaRPr lang="en-GB" sz="2400" dirty="0" err="1">
              <a:latin typeface="+mj-lt"/>
            </a:endParaRPr>
          </a:p>
          <a:p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Middle:</a:t>
            </a:r>
          </a:p>
          <a:p>
            <a:r>
              <a:rPr lang="en-GB" sz="2400" dirty="0" smtClean="0">
                <a:latin typeface="+mj-lt"/>
              </a:rPr>
              <a:t>24115</a:t>
            </a:r>
          </a:p>
          <a:p>
            <a:endParaRPr lang="en-GB" sz="2400" dirty="0">
              <a:latin typeface="+mj-lt"/>
            </a:endParaRPr>
          </a:p>
          <a:p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Top left: </a:t>
            </a:r>
          </a:p>
          <a:p>
            <a:r>
              <a:rPr lang="en-GB" sz="2400" dirty="0" smtClean="0">
                <a:latin typeface="+mj-lt"/>
              </a:rPr>
              <a:t>27113</a:t>
            </a:r>
            <a:endParaRPr lang="en-GB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65" y="955964"/>
            <a:ext cx="5087283" cy="3773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69" y="1249282"/>
            <a:ext cx="2784764" cy="1143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69" y="2957915"/>
            <a:ext cx="2992582" cy="1229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69" y="4751909"/>
            <a:ext cx="3114993" cy="1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12C-11B6-46C4-ADDF-14AF9DAE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2 – 12k tows </a:t>
            </a:r>
            <a:r>
              <a:rPr lang="en-GB" dirty="0" err="1" smtClean="0"/>
              <a:t>warp,weft</a:t>
            </a:r>
            <a:r>
              <a:rPr lang="en-GB" dirty="0" smtClean="0"/>
              <a:t> and 6k binder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3331" y="1645920"/>
            <a:ext cx="2435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Bottom right :</a:t>
            </a:r>
          </a:p>
          <a:p>
            <a:r>
              <a:rPr lang="en-GB" sz="2400" dirty="0" smtClean="0">
                <a:latin typeface="+mj-lt"/>
              </a:rPr>
              <a:t>2 1116</a:t>
            </a:r>
          </a:p>
          <a:p>
            <a:endParaRPr lang="en-GB" sz="2400" dirty="0" err="1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Middle:</a:t>
            </a:r>
          </a:p>
          <a:p>
            <a:r>
              <a:rPr lang="en-GB" sz="2400" dirty="0" smtClean="0">
                <a:latin typeface="+mj-lt"/>
              </a:rPr>
              <a:t>24113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Top left: </a:t>
            </a:r>
          </a:p>
          <a:p>
            <a:r>
              <a:rPr lang="en-GB" sz="2400" dirty="0" smtClean="0">
                <a:latin typeface="+mj-lt"/>
              </a:rPr>
              <a:t>27113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87" y="1704109"/>
            <a:ext cx="6363300" cy="3844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01" y="1484326"/>
            <a:ext cx="2780017" cy="1146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392" y="4055821"/>
            <a:ext cx="3115326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TexGen Interface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5" y="1547079"/>
            <a:ext cx="5619750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2831" y="1450731"/>
            <a:ext cx="5134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New TexGen dialog where users can select from a few options to set the design space for the optimisation.</a:t>
            </a:r>
          </a:p>
        </p:txBody>
      </p:sp>
    </p:spTree>
    <p:extLst>
      <p:ext uri="{BB962C8B-B14F-4D97-AF65-F5344CB8AC3E}">
        <p14:creationId xmlns:p14="http://schemas.microsoft.com/office/powerpoint/2010/main" val="40181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TexGen Interface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5" y="1547079"/>
            <a:ext cx="5619750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6" y="1547079"/>
            <a:ext cx="3943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5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1E4BCF9B564B8778EB338864BA11" ma:contentTypeVersion="4" ma:contentTypeDescription="Create a new document." ma:contentTypeScope="" ma:versionID="c4770ca7de7c3521a88fbd2031622594">
  <xsd:schema xmlns:xsd="http://www.w3.org/2001/XMLSchema" xmlns:xs="http://www.w3.org/2001/XMLSchema" xmlns:p="http://schemas.microsoft.com/office/2006/metadata/properties" xmlns:ns2="662d06c2-3f0c-4b6e-b59b-00783f4b4cd9" targetNamespace="http://schemas.microsoft.com/office/2006/metadata/properties" ma:root="true" ma:fieldsID="db4b38eddd151181ee2fc6fb2f6ed351" ns2:_="">
    <xsd:import namespace="662d06c2-3f0c-4b6e-b59b-00783f4b4c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d06c2-3f0c-4b6e-b59b-00783f4b4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ED5BC-A73A-42B9-A81C-68C5843399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7ED13-60D4-426D-B2D3-9F40DC9E8F2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62d06c2-3f0c-4b6e-b59b-00783f4b4cd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E9CA2F-1856-4FC6-9C15-50C5F31F3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2d06c2-3f0c-4b6e-b59b-00783f4b4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264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</vt:lpstr>
      <vt:lpstr>1_Office Theme</vt:lpstr>
      <vt:lpstr>IAA 3D Weave Project</vt:lpstr>
      <vt:lpstr>Objectives</vt:lpstr>
      <vt:lpstr>Objectives Completed</vt:lpstr>
      <vt:lpstr>Optimisation 1 – 12k tows warp,weft and binder</vt:lpstr>
      <vt:lpstr>Optimisation 2 – 12k tows warp,weft and 6k binder</vt:lpstr>
      <vt:lpstr>TexGen Interface</vt:lpstr>
      <vt:lpstr>TexGen Interface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- Optimise</dc:title>
  <dc:creator>Louise Brown</dc:creator>
  <cp:lastModifiedBy>George Spackman</cp:lastModifiedBy>
  <cp:revision>16</cp:revision>
  <dcterms:created xsi:type="dcterms:W3CDTF">2021-05-05T09:02:13Z</dcterms:created>
  <dcterms:modified xsi:type="dcterms:W3CDTF">2022-01-24T10:43:48Z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0x0101000BFE1E4BCF9B564B8778EB338864BA11</vt:lpwstr>
  </property>
</Properties>
</file>