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57"/>
    <p:restoredTop sz="96197"/>
  </p:normalViewPr>
  <p:slideViewPr>
    <p:cSldViewPr snapToGrid="0">
      <p:cViewPr varScale="1">
        <p:scale>
          <a:sx n="101" d="100"/>
          <a:sy n="101" d="100"/>
        </p:scale>
        <p:origin x="24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D4206-3000-7FD2-A8BD-C57DD967EB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8ACA1E-F83C-3A1E-E74F-DA095C0CA5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6D9480-4749-E1DB-D6F9-8776BF9EA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000D6-91BF-974E-B40B-9CA825AB271E}" type="datetimeFigureOut">
              <a:rPr lang="en-US" smtClean="0"/>
              <a:t>8/27/23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6A1D50-8FD5-CDD4-51C5-910C53103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E1F28A-1867-87C1-7D43-31A9BB8C8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D0386-3594-154F-8E3D-D19883945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953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23B9F-374C-5C68-FFF3-30D92966A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25956-B2E7-2980-B40E-B08CB6EC05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117449-920F-60B2-538E-6DDFA43AB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000D6-91BF-974E-B40B-9CA825AB271E}" type="datetimeFigureOut">
              <a:rPr lang="en-US" smtClean="0"/>
              <a:t>8/27/23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8094E9-A909-B1B6-F73B-E278BB7E4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D866FC-30F0-2D38-41EF-03F6AF518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D0386-3594-154F-8E3D-D19883945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025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2763CA-A116-4B80-302D-0D396F26D7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776DC9-7D02-C1DB-3429-8633337382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E1F88B-0785-7643-5CD2-F58FA4FD2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000D6-91BF-974E-B40B-9CA825AB271E}" type="datetimeFigureOut">
              <a:rPr lang="en-US" smtClean="0"/>
              <a:t>8/27/23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64893B-332A-CBF3-ADC0-622280BB9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5D9405-5066-9652-ADB1-666817F89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D0386-3594-154F-8E3D-D19883945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001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BC776-D4B6-661E-960D-C407350F7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626D84-6FA3-E315-787D-DA2A9E392C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4A89B5-40CB-0A53-1B03-825994878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000D6-91BF-974E-B40B-9CA825AB271E}" type="datetimeFigureOut">
              <a:rPr lang="en-US" smtClean="0"/>
              <a:t>8/27/23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7ECA8F-B0FD-A794-1F60-69FC15833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9D61FA-3DC1-A086-A2BA-58A3B2E2E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D0386-3594-154F-8E3D-D19883945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197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9B1AA-7B91-54CD-E287-F62E592BE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2F2AC5-C76D-86F0-5309-4F8CFA894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D76564-30FC-0816-17D5-51C41BE70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000D6-91BF-974E-B40B-9CA825AB271E}" type="datetimeFigureOut">
              <a:rPr lang="en-US" smtClean="0"/>
              <a:t>8/27/23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BBAC7B-415D-BA45-81D4-5DC336461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4B9AB2-080B-6152-FE78-72C26BEC5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D0386-3594-154F-8E3D-D19883945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446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DF7F1-529E-DAC4-2A28-480CEB4AE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76699-F795-5BFD-D031-F7B7185271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C9918F-43E7-73B1-F29A-2F6B5B0A1A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9036F5-81F3-C7B4-39BC-D9DA5BDF5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000D6-91BF-974E-B40B-9CA825AB271E}" type="datetimeFigureOut">
              <a:rPr lang="en-US" smtClean="0"/>
              <a:t>8/27/23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ACEBC2-C40F-BB41-7CEC-B172486B4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CD6B65-C680-294E-5CDB-2485EE172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D0386-3594-154F-8E3D-D19883945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671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19BEE-8317-992F-1279-8B5B58E6E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509E5B-E79B-27C3-4096-C20ECDD23C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2A0749-3A4A-1F22-1ADB-BB13262F6B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B0656B-9ED0-F853-1CB6-1B244BA188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CAC314-AA11-DB17-A76C-5C37050C93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744F4C-1CF6-A6F8-0962-E2BC9F777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000D6-91BF-974E-B40B-9CA825AB271E}" type="datetimeFigureOut">
              <a:rPr lang="en-US" smtClean="0"/>
              <a:t>8/27/23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540B98-FEB5-0EE1-416C-347C821B1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EE70D5-2CA3-83FB-A4AD-DFF7AAA93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D0386-3594-154F-8E3D-D19883945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374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ED52B-CA7B-7476-8896-E1FD97148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78F7E4-A3F6-FB76-484F-710A70090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000D6-91BF-974E-B40B-9CA825AB271E}" type="datetimeFigureOut">
              <a:rPr lang="en-US" smtClean="0"/>
              <a:t>8/27/23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85A988-BE3E-E335-3DA6-134D0AE66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429456-7226-B169-93E6-ADA2EBEEB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D0386-3594-154F-8E3D-D19883945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174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5EB130-BF87-7DEE-F266-4356B8A9C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000D6-91BF-974E-B40B-9CA825AB271E}" type="datetimeFigureOut">
              <a:rPr lang="en-US" smtClean="0"/>
              <a:t>8/27/23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363B6F-E026-85C3-983F-2648D93D2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C4DEA3-1771-39F1-2229-E548B6C5B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D0386-3594-154F-8E3D-D19883945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095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96DA5-64DC-D651-CFA7-779DF1DA9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51D737-21E1-5240-A599-CB30156598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CC2947-3D59-BC90-6BAB-F642D0BB35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6E44BA-B5EA-D35D-C81C-67D6BB7CD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000D6-91BF-974E-B40B-9CA825AB271E}" type="datetimeFigureOut">
              <a:rPr lang="en-US" smtClean="0"/>
              <a:t>8/27/23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723B72-8081-EFF4-1B79-3CEE033B6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30D18B-11FD-E7A0-8391-252C58030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D0386-3594-154F-8E3D-D19883945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690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2FF5D-956E-DE71-1D2E-16D65A1A9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693C55-2B2D-6A69-6DB3-A64BDC5DE9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D14797-AA8F-7519-7CEA-8AA2FCE218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1FB556-B92E-05ED-4362-569BADE31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000D6-91BF-974E-B40B-9CA825AB271E}" type="datetimeFigureOut">
              <a:rPr lang="en-US" smtClean="0"/>
              <a:t>8/27/23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1F9546-9A59-8BF6-C178-AE7DB553C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798F81-12AA-907B-C451-6B4D7E3AC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D0386-3594-154F-8E3D-D19883945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949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C67DD6-E566-A86B-2796-4F3CBA6A4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7AF0E3-D32A-4652-F4D3-F439108DC2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2C8938-B162-38C9-AAA1-5C095ADC1C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000D6-91BF-974E-B40B-9CA825AB271E}" type="datetimeFigureOut">
              <a:rPr lang="en-US" smtClean="0"/>
              <a:t>8/27/23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130CE9-3FF7-545D-A2E1-6938DF5ECF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A4891C-C5D2-BBBF-4EF8-4683737DD9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1D0386-3594-154F-8E3D-D19883945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528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E58DB-5C67-4A56-9FB7-BD55CDBAC6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DBEFC7-07A5-299A-3CF4-30F192061F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335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5D63C-E69A-C50B-F2F0-F21887956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No description available.">
            <a:extLst>
              <a:ext uri="{FF2B5EF4-FFF2-40B4-BE49-F238E27FC236}">
                <a16:creationId xmlns:a16="http://schemas.microsoft.com/office/drawing/2014/main" id="{07BFFE63-8056-3A25-0313-37E2763AA3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40" b="13027"/>
          <a:stretch/>
        </p:blipFill>
        <p:spPr bwMode="auto">
          <a:xfrm>
            <a:off x="3329940" y="880110"/>
            <a:ext cx="5143500" cy="5509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2277A44-F214-7D65-ABDB-BC247FB1D123}"/>
              </a:ext>
            </a:extLst>
          </p:cNvPr>
          <p:cNvSpPr txBox="1"/>
          <p:nvPr/>
        </p:nvSpPr>
        <p:spPr>
          <a:xfrm>
            <a:off x="3888712" y="4170066"/>
            <a:ext cx="147710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Matrix Crack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B861BD1-146A-706F-E06A-9A046635B3F5}"/>
              </a:ext>
            </a:extLst>
          </p:cNvPr>
          <p:cNvCxnSpPr>
            <a:stCxn id="4" idx="2"/>
          </p:cNvCxnSpPr>
          <p:nvPr/>
        </p:nvCxnSpPr>
        <p:spPr>
          <a:xfrm>
            <a:off x="4627266" y="4539398"/>
            <a:ext cx="1160585" cy="1308743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0083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64D88-8284-1F50-3D50-694E4685F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No description available.">
            <a:extLst>
              <a:ext uri="{FF2B5EF4-FFF2-40B4-BE49-F238E27FC236}">
                <a16:creationId xmlns:a16="http://schemas.microsoft.com/office/drawing/2014/main" id="{A51D41F8-FE04-1739-20EB-8D72D98D69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37067"/>
            <a:ext cx="51435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4FF8D10-4E60-3F8B-53CD-026C19AEFA07}"/>
              </a:ext>
            </a:extLst>
          </p:cNvPr>
          <p:cNvSpPr txBox="1"/>
          <p:nvPr/>
        </p:nvSpPr>
        <p:spPr>
          <a:xfrm>
            <a:off x="3228622" y="2292880"/>
            <a:ext cx="1467556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Flange Failure at Clamp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24A7395-5417-4A33-43C0-096FDB6CD73A}"/>
              </a:ext>
            </a:extLst>
          </p:cNvPr>
          <p:cNvCxnSpPr>
            <a:stCxn id="3" idx="2"/>
          </p:cNvCxnSpPr>
          <p:nvPr/>
        </p:nvCxnSpPr>
        <p:spPr>
          <a:xfrm flipH="1">
            <a:off x="3307644" y="3216210"/>
            <a:ext cx="654756" cy="145739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1689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BAD46BF-C07F-06A8-BE57-D50017D68BFD}"/>
              </a:ext>
            </a:extLst>
          </p:cNvPr>
          <p:cNvGrpSpPr/>
          <p:nvPr/>
        </p:nvGrpSpPr>
        <p:grpSpPr>
          <a:xfrm>
            <a:off x="1522548" y="438468"/>
            <a:ext cx="6478179" cy="4926330"/>
            <a:chOff x="1522548" y="438468"/>
            <a:chExt cx="6478179" cy="4926330"/>
          </a:xfrm>
        </p:grpSpPr>
        <p:pic>
          <p:nvPicPr>
            <p:cNvPr id="1026" name="Picture 2" descr="No description available.">
              <a:extLst>
                <a:ext uri="{FF2B5EF4-FFF2-40B4-BE49-F238E27FC236}">
                  <a16:creationId xmlns:a16="http://schemas.microsoft.com/office/drawing/2014/main" id="{2CF4A139-A744-D637-C1B2-99780AF8BA5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833" b="23333"/>
            <a:stretch/>
          </p:blipFill>
          <p:spPr bwMode="auto">
            <a:xfrm>
              <a:off x="1522548" y="438468"/>
              <a:ext cx="5143500" cy="49263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 Box 1">
              <a:extLst>
                <a:ext uri="{FF2B5EF4-FFF2-40B4-BE49-F238E27FC236}">
                  <a16:creationId xmlns:a16="http://schemas.microsoft.com/office/drawing/2014/main" id="{C2165BE1-AFBD-1C6E-30D7-3F61A20B7910}"/>
                </a:ext>
              </a:extLst>
            </p:cNvPr>
            <p:cNvSpPr txBox="1"/>
            <p:nvPr/>
          </p:nvSpPr>
          <p:spPr>
            <a:xfrm>
              <a:off x="1975515" y="3287486"/>
              <a:ext cx="1371599" cy="304800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Matrix </a:t>
              </a:r>
              <a:r>
                <a:rPr lang="en-GB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crack</a:t>
              </a: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55DCB7E9-1251-CD33-0D62-836FD3E3FF0A}"/>
                </a:ext>
              </a:extLst>
            </p:cNvPr>
            <p:cNvCxnSpPr/>
            <p:nvPr/>
          </p:nvCxnSpPr>
          <p:spPr>
            <a:xfrm>
              <a:off x="2625090" y="3581400"/>
              <a:ext cx="1371600" cy="1206500"/>
            </a:xfrm>
            <a:prstGeom prst="straightConnector1">
              <a:avLst/>
            </a:prstGeom>
            <a:ln w="31750">
              <a:solidFill>
                <a:srgbClr val="FF00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pic>
          <p:nvPicPr>
            <p:cNvPr id="6" name="Picture 5" descr="No description available.">
              <a:extLst>
                <a:ext uri="{FF2B5EF4-FFF2-40B4-BE49-F238E27FC236}">
                  <a16:creationId xmlns:a16="http://schemas.microsoft.com/office/drawing/2014/main" id="{2CF4A139-A744-D637-C1B2-99780AF8BA5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809" t="50645" r="26910" b="20903"/>
            <a:stretch/>
          </p:blipFill>
          <p:spPr bwMode="auto">
            <a:xfrm>
              <a:off x="4264387" y="1493202"/>
              <a:ext cx="3736340" cy="2945765"/>
            </a:xfrm>
            <a:prstGeom prst="ellipse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9F20AFA6-4648-634A-34F9-1B9BF9A1B24B}"/>
                </a:ext>
              </a:extLst>
            </p:cNvPr>
            <p:cNvSpPr/>
            <p:nvPr/>
          </p:nvSpPr>
          <p:spPr>
            <a:xfrm>
              <a:off x="4264387" y="1493202"/>
              <a:ext cx="3736340" cy="2945764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0204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2DE99E6-8197-8FFE-5177-12C8504094AC}"/>
              </a:ext>
            </a:extLst>
          </p:cNvPr>
          <p:cNvSpPr/>
          <p:nvPr/>
        </p:nvSpPr>
        <p:spPr>
          <a:xfrm>
            <a:off x="4947557" y="669701"/>
            <a:ext cx="1041119" cy="514120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START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FD5FDCE-4935-F84A-74D5-9492CC0F8EC8}"/>
              </a:ext>
            </a:extLst>
          </p:cNvPr>
          <p:cNvSpPr/>
          <p:nvPr/>
        </p:nvSpPr>
        <p:spPr>
          <a:xfrm>
            <a:off x="4765516" y="1505442"/>
            <a:ext cx="1416228" cy="514120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Generate Population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E5B24CAC-5880-D7DC-58FF-977C68D1AB2E}"/>
              </a:ext>
            </a:extLst>
          </p:cNvPr>
          <p:cNvSpPr/>
          <p:nvPr/>
        </p:nvSpPr>
        <p:spPr>
          <a:xfrm>
            <a:off x="4765516" y="3171940"/>
            <a:ext cx="1416228" cy="514120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Evaluate Objective Function Values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A73B55E-7B6D-F5D0-0429-83505CEEB347}"/>
              </a:ext>
            </a:extLst>
          </p:cNvPr>
          <p:cNvSpPr/>
          <p:nvPr/>
        </p:nvSpPr>
        <p:spPr>
          <a:xfrm>
            <a:off x="7785656" y="3693499"/>
            <a:ext cx="1332020" cy="308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Run FE analysis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35F5AEE-DEFA-CC4B-A5CA-9EC8C43BCBD1}"/>
              </a:ext>
            </a:extLst>
          </p:cNvPr>
          <p:cNvSpPr/>
          <p:nvPr/>
        </p:nvSpPr>
        <p:spPr>
          <a:xfrm>
            <a:off x="7785656" y="4094130"/>
            <a:ext cx="1332020" cy="308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Post-Process Results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69EEEC6-1C64-ECF4-7807-7CC91B0D7A06}"/>
              </a:ext>
            </a:extLst>
          </p:cNvPr>
          <p:cNvSpPr/>
          <p:nvPr/>
        </p:nvSpPr>
        <p:spPr>
          <a:xfrm>
            <a:off x="7785656" y="4494761"/>
            <a:ext cx="1332020" cy="308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Calculate OFV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537405C-C737-8AFD-2A43-336949425D33}"/>
              </a:ext>
            </a:extLst>
          </p:cNvPr>
          <p:cNvSpPr/>
          <p:nvPr/>
        </p:nvSpPr>
        <p:spPr>
          <a:xfrm>
            <a:off x="7668673" y="3284308"/>
            <a:ext cx="1565986" cy="308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Run </a:t>
            </a:r>
            <a:r>
              <a:rPr lang="en-US" sz="1000" dirty="0" err="1"/>
              <a:t>CheckBinderPaths.py</a:t>
            </a:r>
            <a:endParaRPr lang="en-US" sz="1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9DAA412-11D0-7FB0-9975-3F4969E41453}"/>
              </a:ext>
            </a:extLst>
          </p:cNvPr>
          <p:cNvSpPr/>
          <p:nvPr/>
        </p:nvSpPr>
        <p:spPr>
          <a:xfrm>
            <a:off x="6576916" y="1606561"/>
            <a:ext cx="3017513" cy="308332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Parameter strings to .</a:t>
            </a:r>
            <a:r>
              <a:rPr lang="en-US" sz="1000" dirty="0" err="1"/>
              <a:t>dat</a:t>
            </a:r>
            <a:r>
              <a:rPr lang="en-US" sz="1000" dirty="0"/>
              <a:t> </a:t>
            </a:r>
            <a:r>
              <a:rPr lang="en-US" sz="1000" dirty="0" err="1"/>
              <a:t>eg.</a:t>
            </a:r>
            <a:r>
              <a:rPr lang="en-US" sz="1000" dirty="0"/>
              <a:t> ”0 1 2 3 0 3 2 1 0 0 3 ….”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F9539F62-D33E-2E1C-65C0-33003B86B64F}"/>
              </a:ext>
            </a:extLst>
          </p:cNvPr>
          <p:cNvSpPr/>
          <p:nvPr/>
        </p:nvSpPr>
        <p:spPr>
          <a:xfrm>
            <a:off x="4765516" y="2341183"/>
            <a:ext cx="1416228" cy="514120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Generate TexGen Model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307D68B-6A23-3006-A93A-018C91D41F14}"/>
              </a:ext>
            </a:extLst>
          </p:cNvPr>
          <p:cNvCxnSpPr>
            <a:stCxn id="5" idx="2"/>
            <a:endCxn id="13" idx="0"/>
          </p:cNvCxnSpPr>
          <p:nvPr/>
        </p:nvCxnSpPr>
        <p:spPr>
          <a:xfrm>
            <a:off x="5473630" y="2019562"/>
            <a:ext cx="0" cy="321621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9579F6A-93A5-BDD8-77C4-03406EBB9051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5468116" y="1183821"/>
            <a:ext cx="5514" cy="321621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B712EC3-6A6C-EC22-DFB7-9B5758F53CDC}"/>
              </a:ext>
            </a:extLst>
          </p:cNvPr>
          <p:cNvCxnSpPr/>
          <p:nvPr/>
        </p:nvCxnSpPr>
        <p:spPr>
          <a:xfrm>
            <a:off x="5475771" y="2850319"/>
            <a:ext cx="0" cy="321621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FC46FC26-0C68-E47B-8970-70E02B27AE06}"/>
              </a:ext>
            </a:extLst>
          </p:cNvPr>
          <p:cNvSpPr/>
          <p:nvPr/>
        </p:nvSpPr>
        <p:spPr>
          <a:xfrm>
            <a:off x="4767657" y="6301281"/>
            <a:ext cx="1416228" cy="514120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END</a:t>
            </a:r>
          </a:p>
        </p:txBody>
      </p:sp>
      <p:sp>
        <p:nvSpPr>
          <p:cNvPr id="22" name="Diamond 21">
            <a:extLst>
              <a:ext uri="{FF2B5EF4-FFF2-40B4-BE49-F238E27FC236}">
                <a16:creationId xmlns:a16="http://schemas.microsoft.com/office/drawing/2014/main" id="{1977DD0F-C4E5-BA82-B20E-3E6DC4E93CD7}"/>
              </a:ext>
            </a:extLst>
          </p:cNvPr>
          <p:cNvSpPr/>
          <p:nvPr/>
        </p:nvSpPr>
        <p:spPr>
          <a:xfrm>
            <a:off x="4539576" y="3981875"/>
            <a:ext cx="1857080" cy="1291472"/>
          </a:xfrm>
          <a:prstGeom prst="diamond">
            <a:avLst/>
          </a:prstGeom>
          <a:noFill/>
          <a:ln w="222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Convergence?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C3F4337-142F-D8D6-1789-2B8B91BB231F}"/>
              </a:ext>
            </a:extLst>
          </p:cNvPr>
          <p:cNvCxnSpPr>
            <a:cxnSpLocks/>
            <a:stCxn id="6" idx="2"/>
            <a:endCxn id="22" idx="0"/>
          </p:cNvCxnSpPr>
          <p:nvPr/>
        </p:nvCxnSpPr>
        <p:spPr>
          <a:xfrm flipH="1">
            <a:off x="5468116" y="3686060"/>
            <a:ext cx="5514" cy="295815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9548487-3A7A-8258-F530-025DA94D7EF9}"/>
              </a:ext>
            </a:extLst>
          </p:cNvPr>
          <p:cNvCxnSpPr/>
          <p:nvPr/>
        </p:nvCxnSpPr>
        <p:spPr>
          <a:xfrm>
            <a:off x="5468116" y="5273347"/>
            <a:ext cx="0" cy="321621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F971CAD-D106-934F-41CE-3CA719FD48EA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5468116" y="5948124"/>
            <a:ext cx="7655" cy="353157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F502354-6B84-3E0A-D315-E27B9B6A6AD8}"/>
              </a:ext>
            </a:extLst>
          </p:cNvPr>
          <p:cNvSpPr txBox="1"/>
          <p:nvPr/>
        </p:nvSpPr>
        <p:spPr>
          <a:xfrm>
            <a:off x="5185312" y="5578792"/>
            <a:ext cx="56560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YES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865BE8B-9F54-A650-A35D-8A7CEEF26857}"/>
              </a:ext>
            </a:extLst>
          </p:cNvPr>
          <p:cNvSpPr txBox="1"/>
          <p:nvPr/>
        </p:nvSpPr>
        <p:spPr>
          <a:xfrm>
            <a:off x="3338291" y="4433761"/>
            <a:ext cx="56560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NO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1480124-953A-2FEA-6F0B-1727F35A774E}"/>
              </a:ext>
            </a:extLst>
          </p:cNvPr>
          <p:cNvCxnSpPr>
            <a:cxnSpLocks/>
            <a:endCxn id="28" idx="3"/>
          </p:cNvCxnSpPr>
          <p:nvPr/>
        </p:nvCxnSpPr>
        <p:spPr>
          <a:xfrm flipH="1">
            <a:off x="3903899" y="4618427"/>
            <a:ext cx="635677" cy="0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A6A9AF56-D5F1-A9D4-B823-6C881D52D6F7}"/>
              </a:ext>
            </a:extLst>
          </p:cNvPr>
          <p:cNvCxnSpPr>
            <a:cxnSpLocks/>
            <a:stCxn id="28" idx="0"/>
          </p:cNvCxnSpPr>
          <p:nvPr/>
        </p:nvCxnSpPr>
        <p:spPr>
          <a:xfrm rot="5400000" flipH="1" flipV="1">
            <a:off x="2853655" y="2527415"/>
            <a:ext cx="2673786" cy="1138906"/>
          </a:xfrm>
          <a:prstGeom prst="bentConnector3">
            <a:avLst>
              <a:gd name="adj1" fmla="val 10006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E69F780F-EA63-2FE2-38C1-0679DA564FBC}"/>
              </a:ext>
            </a:extLst>
          </p:cNvPr>
          <p:cNvCxnSpPr>
            <a:cxnSpLocks/>
            <a:endCxn id="11" idx="0"/>
          </p:cNvCxnSpPr>
          <p:nvPr/>
        </p:nvCxnSpPr>
        <p:spPr>
          <a:xfrm flipV="1">
            <a:off x="6191542" y="3284308"/>
            <a:ext cx="2260124" cy="31596"/>
          </a:xfrm>
          <a:prstGeom prst="bentConnector4">
            <a:avLst>
              <a:gd name="adj1" fmla="val 32678"/>
              <a:gd name="adj2" fmla="val 823509"/>
            </a:avLst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01DDA83-CCDE-5262-E9E6-367CA3A57B46}"/>
              </a:ext>
            </a:extLst>
          </p:cNvPr>
          <p:cNvCxnSpPr>
            <a:cxnSpLocks/>
            <a:stCxn id="11" idx="2"/>
            <a:endCxn id="7" idx="0"/>
          </p:cNvCxnSpPr>
          <p:nvPr/>
        </p:nvCxnSpPr>
        <p:spPr>
          <a:xfrm>
            <a:off x="8451666" y="3592640"/>
            <a:ext cx="0" cy="1008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36B7F11-8A6D-C12E-9091-F2A757DDB324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8451666" y="4001831"/>
            <a:ext cx="0" cy="922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3CEAA84-12D5-CEBD-C612-5BD0B040A3C8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8451666" y="4402462"/>
            <a:ext cx="0" cy="922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20998BC7-6611-3E6A-5742-6342042B0C45}"/>
              </a:ext>
            </a:extLst>
          </p:cNvPr>
          <p:cNvCxnSpPr>
            <a:cxnSpLocks/>
            <a:stCxn id="10" idx="2"/>
          </p:cNvCxnSpPr>
          <p:nvPr/>
        </p:nvCxnSpPr>
        <p:spPr>
          <a:xfrm rot="5400000" flipH="1">
            <a:off x="6683449" y="3034877"/>
            <a:ext cx="1260997" cy="2275436"/>
          </a:xfrm>
          <a:prstGeom prst="bentConnector4">
            <a:avLst>
              <a:gd name="adj1" fmla="val -18129"/>
              <a:gd name="adj2" fmla="val 64635"/>
            </a:avLst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ADB9CD89-7649-4EE6-E2DB-9426651B06E3}"/>
              </a:ext>
            </a:extLst>
          </p:cNvPr>
          <p:cNvSpPr txBox="1"/>
          <p:nvPr/>
        </p:nvSpPr>
        <p:spPr>
          <a:xfrm>
            <a:off x="7340080" y="2475132"/>
            <a:ext cx="1491183" cy="246221"/>
          </a:xfrm>
          <a:prstGeom prst="rect">
            <a:avLst/>
          </a:prstGeom>
          <a:noFill/>
          <a:ln w="12700"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Run </a:t>
            </a:r>
            <a:r>
              <a:rPr lang="en-US" sz="1000" dirty="0" err="1"/>
              <a:t>GenerateTextile.py</a:t>
            </a:r>
            <a:endParaRPr lang="en-US" sz="1000" dirty="0"/>
          </a:p>
        </p:txBody>
      </p:sp>
      <p:cxnSp>
        <p:nvCxnSpPr>
          <p:cNvPr id="55" name="Elbow Connector 54">
            <a:extLst>
              <a:ext uri="{FF2B5EF4-FFF2-40B4-BE49-F238E27FC236}">
                <a16:creationId xmlns:a16="http://schemas.microsoft.com/office/drawing/2014/main" id="{1577CEB1-1EBD-E7CF-07D4-D6E3FF312E30}"/>
              </a:ext>
            </a:extLst>
          </p:cNvPr>
          <p:cNvCxnSpPr>
            <a:cxnSpLocks/>
            <a:endCxn id="53" idx="0"/>
          </p:cNvCxnSpPr>
          <p:nvPr/>
        </p:nvCxnSpPr>
        <p:spPr>
          <a:xfrm flipV="1">
            <a:off x="6191542" y="2475132"/>
            <a:ext cx="1894130" cy="7829"/>
          </a:xfrm>
          <a:prstGeom prst="bentConnector4">
            <a:avLst>
              <a:gd name="adj1" fmla="val 30318"/>
              <a:gd name="adj2" fmla="val 3019913"/>
            </a:avLst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Down Arrow 60">
            <a:extLst>
              <a:ext uri="{FF2B5EF4-FFF2-40B4-BE49-F238E27FC236}">
                <a16:creationId xmlns:a16="http://schemas.microsoft.com/office/drawing/2014/main" id="{7EC477AE-FA81-35DA-90AC-682062A7C54D}"/>
              </a:ext>
            </a:extLst>
          </p:cNvPr>
          <p:cNvSpPr/>
          <p:nvPr/>
        </p:nvSpPr>
        <p:spPr>
          <a:xfrm>
            <a:off x="8359646" y="1942151"/>
            <a:ext cx="92013" cy="51412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3" name="Elbow Connector 62">
            <a:extLst>
              <a:ext uri="{FF2B5EF4-FFF2-40B4-BE49-F238E27FC236}">
                <a16:creationId xmlns:a16="http://schemas.microsoft.com/office/drawing/2014/main" id="{BC1ABA65-714D-1485-9C4B-86367CFC8BBF}"/>
              </a:ext>
            </a:extLst>
          </p:cNvPr>
          <p:cNvCxnSpPr>
            <a:cxnSpLocks/>
            <a:stCxn id="53" idx="2"/>
          </p:cNvCxnSpPr>
          <p:nvPr/>
        </p:nvCxnSpPr>
        <p:spPr>
          <a:xfrm rot="5400000">
            <a:off x="7135850" y="1771531"/>
            <a:ext cx="12700" cy="1899645"/>
          </a:xfrm>
          <a:prstGeom prst="bentConnector4">
            <a:avLst>
              <a:gd name="adj1" fmla="val 1551724"/>
              <a:gd name="adj2" fmla="val 69624"/>
            </a:avLst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BC987D2-0882-0FD1-8EC9-EDFE92356E2B}"/>
              </a:ext>
            </a:extLst>
          </p:cNvPr>
          <p:cNvCxnSpPr>
            <a:stCxn id="5" idx="3"/>
            <a:endCxn id="12" idx="1"/>
          </p:cNvCxnSpPr>
          <p:nvPr/>
        </p:nvCxnSpPr>
        <p:spPr>
          <a:xfrm flipV="1">
            <a:off x="6181744" y="1760727"/>
            <a:ext cx="395172" cy="17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7988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F43E5C9-043B-A2DD-86C6-549D5B228807}"/>
              </a:ext>
            </a:extLst>
          </p:cNvPr>
          <p:cNvCxnSpPr>
            <a:cxnSpLocks/>
          </p:cNvCxnSpPr>
          <p:nvPr/>
        </p:nvCxnSpPr>
        <p:spPr>
          <a:xfrm>
            <a:off x="2957209" y="797668"/>
            <a:ext cx="36908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FF00FF7-52D7-0FE4-AA15-98CC58D4B319}"/>
              </a:ext>
            </a:extLst>
          </p:cNvPr>
          <p:cNvCxnSpPr>
            <a:cxnSpLocks/>
          </p:cNvCxnSpPr>
          <p:nvPr/>
        </p:nvCxnSpPr>
        <p:spPr>
          <a:xfrm>
            <a:off x="3326296" y="797668"/>
            <a:ext cx="0" cy="44501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636F24A-8677-2FB8-B5F9-2DC7C31D115D}"/>
              </a:ext>
            </a:extLst>
          </p:cNvPr>
          <p:cNvCxnSpPr>
            <a:cxnSpLocks/>
          </p:cNvCxnSpPr>
          <p:nvPr/>
        </p:nvCxnSpPr>
        <p:spPr>
          <a:xfrm>
            <a:off x="2950583" y="797667"/>
            <a:ext cx="0" cy="44501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7F24323-E53E-4131-84BD-9157A5472F2D}"/>
              </a:ext>
            </a:extLst>
          </p:cNvPr>
          <p:cNvCxnSpPr>
            <a:cxnSpLocks/>
          </p:cNvCxnSpPr>
          <p:nvPr/>
        </p:nvCxnSpPr>
        <p:spPr>
          <a:xfrm>
            <a:off x="3326296" y="5247860"/>
            <a:ext cx="203014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5ECF9E4-F6A4-823F-B374-BA3344C1CE3B}"/>
              </a:ext>
            </a:extLst>
          </p:cNvPr>
          <p:cNvCxnSpPr>
            <a:cxnSpLocks/>
          </p:cNvCxnSpPr>
          <p:nvPr/>
        </p:nvCxnSpPr>
        <p:spPr>
          <a:xfrm>
            <a:off x="920440" y="5247860"/>
            <a:ext cx="203014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65C82BC-8E2A-1F50-AADD-48F1E946341C}"/>
              </a:ext>
            </a:extLst>
          </p:cNvPr>
          <p:cNvCxnSpPr>
            <a:cxnSpLocks/>
          </p:cNvCxnSpPr>
          <p:nvPr/>
        </p:nvCxnSpPr>
        <p:spPr>
          <a:xfrm>
            <a:off x="5363065" y="5247860"/>
            <a:ext cx="0" cy="3975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C824275-3F99-1584-E1CC-B28756645FA0}"/>
              </a:ext>
            </a:extLst>
          </p:cNvPr>
          <p:cNvCxnSpPr>
            <a:cxnSpLocks/>
          </p:cNvCxnSpPr>
          <p:nvPr/>
        </p:nvCxnSpPr>
        <p:spPr>
          <a:xfrm>
            <a:off x="927029" y="5247860"/>
            <a:ext cx="0" cy="3975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B44514C-A9EE-B86A-EE40-2E3B45760AB3}"/>
              </a:ext>
            </a:extLst>
          </p:cNvPr>
          <p:cNvCxnSpPr>
            <a:cxnSpLocks/>
          </p:cNvCxnSpPr>
          <p:nvPr/>
        </p:nvCxnSpPr>
        <p:spPr>
          <a:xfrm>
            <a:off x="920440" y="5645426"/>
            <a:ext cx="444262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ADF1A46-889C-B50D-5DF4-CC2DE1A05CDA}"/>
              </a:ext>
            </a:extLst>
          </p:cNvPr>
          <p:cNvCxnSpPr>
            <a:cxnSpLocks/>
          </p:cNvCxnSpPr>
          <p:nvPr/>
        </p:nvCxnSpPr>
        <p:spPr>
          <a:xfrm flipV="1">
            <a:off x="3141752" y="138793"/>
            <a:ext cx="0" cy="5470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4E76411-D2D5-A843-0F5A-51E69C0BAC9A}"/>
              </a:ext>
            </a:extLst>
          </p:cNvPr>
          <p:cNvCxnSpPr>
            <a:cxnSpLocks/>
          </p:cNvCxnSpPr>
          <p:nvPr/>
        </p:nvCxnSpPr>
        <p:spPr>
          <a:xfrm flipV="1">
            <a:off x="5363065" y="5247859"/>
            <a:ext cx="107006" cy="915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11B3B6C-787D-86EA-CE59-8F950F1B664E}"/>
              </a:ext>
            </a:extLst>
          </p:cNvPr>
          <p:cNvCxnSpPr>
            <a:cxnSpLocks/>
          </p:cNvCxnSpPr>
          <p:nvPr/>
        </p:nvCxnSpPr>
        <p:spPr>
          <a:xfrm>
            <a:off x="5369654" y="5339443"/>
            <a:ext cx="107043" cy="10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AC82FCB-D495-861D-90B5-13D748430316}"/>
              </a:ext>
            </a:extLst>
          </p:cNvPr>
          <p:cNvCxnSpPr>
            <a:cxnSpLocks/>
          </p:cNvCxnSpPr>
          <p:nvPr/>
        </p:nvCxnSpPr>
        <p:spPr>
          <a:xfrm flipV="1">
            <a:off x="5369654" y="5500242"/>
            <a:ext cx="107006" cy="915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8D3DE7C-BDA1-2E12-1CB5-2B063D13E472}"/>
              </a:ext>
            </a:extLst>
          </p:cNvPr>
          <p:cNvCxnSpPr>
            <a:cxnSpLocks/>
          </p:cNvCxnSpPr>
          <p:nvPr/>
        </p:nvCxnSpPr>
        <p:spPr>
          <a:xfrm>
            <a:off x="5376243" y="5591826"/>
            <a:ext cx="107043" cy="10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92BECC3-2ECC-8D7C-C676-D8736469055E}"/>
              </a:ext>
            </a:extLst>
          </p:cNvPr>
          <p:cNvCxnSpPr>
            <a:cxnSpLocks/>
          </p:cNvCxnSpPr>
          <p:nvPr/>
        </p:nvCxnSpPr>
        <p:spPr>
          <a:xfrm flipH="1" flipV="1">
            <a:off x="807196" y="5247859"/>
            <a:ext cx="93477" cy="915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75136E3-90E2-F886-4804-77642F7C7F94}"/>
              </a:ext>
            </a:extLst>
          </p:cNvPr>
          <p:cNvCxnSpPr>
            <a:cxnSpLocks/>
          </p:cNvCxnSpPr>
          <p:nvPr/>
        </p:nvCxnSpPr>
        <p:spPr>
          <a:xfrm flipH="1">
            <a:off x="790868" y="5339443"/>
            <a:ext cx="116394" cy="10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B311E9B-3BB9-F9C7-2A80-F6690FA8C598}"/>
              </a:ext>
            </a:extLst>
          </p:cNvPr>
          <p:cNvCxnSpPr>
            <a:cxnSpLocks/>
          </p:cNvCxnSpPr>
          <p:nvPr/>
        </p:nvCxnSpPr>
        <p:spPr>
          <a:xfrm flipH="1" flipV="1">
            <a:off x="799032" y="5500242"/>
            <a:ext cx="108230" cy="915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92312E0-4453-F44C-A0BB-C1537F794112}"/>
              </a:ext>
            </a:extLst>
          </p:cNvPr>
          <p:cNvCxnSpPr>
            <a:cxnSpLocks/>
          </p:cNvCxnSpPr>
          <p:nvPr/>
        </p:nvCxnSpPr>
        <p:spPr>
          <a:xfrm flipH="1">
            <a:off x="782703" y="5591826"/>
            <a:ext cx="131148" cy="10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6A93FB8A-E20B-DA1F-793B-9F7169C6E670}"/>
              </a:ext>
            </a:extLst>
          </p:cNvPr>
          <p:cNvSpPr txBox="1"/>
          <p:nvPr/>
        </p:nvSpPr>
        <p:spPr>
          <a:xfrm>
            <a:off x="3820886" y="362634"/>
            <a:ext cx="15355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TENSILE LOAD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ECF5E934-4DB6-7E90-5312-D59FB176E15D}"/>
              </a:ext>
            </a:extLst>
          </p:cNvPr>
          <p:cNvCxnSpPr>
            <a:stCxn id="63" idx="1"/>
          </p:cNvCxnSpPr>
          <p:nvPr/>
        </p:nvCxnSpPr>
        <p:spPr>
          <a:xfrm flipH="1" flipV="1">
            <a:off x="3141752" y="473528"/>
            <a:ext cx="679134" cy="7200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 6">
            <a:extLst>
              <a:ext uri="{FF2B5EF4-FFF2-40B4-BE49-F238E27FC236}">
                <a16:creationId xmlns:a16="http://schemas.microsoft.com/office/drawing/2014/main" id="{C437DB0B-0771-25BA-1440-4889B2693DAA}"/>
              </a:ext>
            </a:extLst>
          </p:cNvPr>
          <p:cNvSpPr/>
          <p:nvPr/>
        </p:nvSpPr>
        <p:spPr>
          <a:xfrm>
            <a:off x="913814" y="781326"/>
            <a:ext cx="4432300" cy="4864100"/>
          </a:xfrm>
          <a:custGeom>
            <a:avLst/>
            <a:gdLst>
              <a:gd name="connsiteX0" fmla="*/ 2006600 w 4432300"/>
              <a:gd name="connsiteY0" fmla="*/ 0 h 4864100"/>
              <a:gd name="connsiteX1" fmla="*/ 2400300 w 4432300"/>
              <a:gd name="connsiteY1" fmla="*/ 25400 h 4864100"/>
              <a:gd name="connsiteX2" fmla="*/ 2400300 w 4432300"/>
              <a:gd name="connsiteY2" fmla="*/ 4457700 h 4864100"/>
              <a:gd name="connsiteX3" fmla="*/ 4432300 w 4432300"/>
              <a:gd name="connsiteY3" fmla="*/ 4457700 h 4864100"/>
              <a:gd name="connsiteX4" fmla="*/ 4432300 w 4432300"/>
              <a:gd name="connsiteY4" fmla="*/ 4864100 h 4864100"/>
              <a:gd name="connsiteX5" fmla="*/ 0 w 4432300"/>
              <a:gd name="connsiteY5" fmla="*/ 4864100 h 4864100"/>
              <a:gd name="connsiteX6" fmla="*/ 12700 w 4432300"/>
              <a:gd name="connsiteY6" fmla="*/ 4457700 h 4864100"/>
              <a:gd name="connsiteX7" fmla="*/ 2032000 w 4432300"/>
              <a:gd name="connsiteY7" fmla="*/ 4457700 h 4864100"/>
              <a:gd name="connsiteX8" fmla="*/ 2006600 w 4432300"/>
              <a:gd name="connsiteY8" fmla="*/ 0 h 4864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432300" h="4864100">
                <a:moveTo>
                  <a:pt x="2006600" y="0"/>
                </a:moveTo>
                <a:lnTo>
                  <a:pt x="2400300" y="25400"/>
                </a:lnTo>
                <a:lnTo>
                  <a:pt x="2400300" y="4457700"/>
                </a:lnTo>
                <a:lnTo>
                  <a:pt x="4432300" y="4457700"/>
                </a:lnTo>
                <a:lnTo>
                  <a:pt x="4432300" y="4864100"/>
                </a:lnTo>
                <a:lnTo>
                  <a:pt x="0" y="4864100"/>
                </a:lnTo>
                <a:lnTo>
                  <a:pt x="12700" y="4457700"/>
                </a:lnTo>
                <a:lnTo>
                  <a:pt x="2032000" y="4457700"/>
                </a:lnTo>
                <a:cubicBezTo>
                  <a:pt x="2027767" y="2976033"/>
                  <a:pt x="2023533" y="1494367"/>
                  <a:pt x="2006600" y="0"/>
                </a:cubicBezTo>
                <a:close/>
              </a:path>
            </a:pathLst>
          </a:cu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16C16B-02DB-BFD4-DFAD-C0D72E65E316}"/>
              </a:ext>
            </a:extLst>
          </p:cNvPr>
          <p:cNvSpPr txBox="1"/>
          <p:nvPr/>
        </p:nvSpPr>
        <p:spPr>
          <a:xfrm>
            <a:off x="5987723" y="4714193"/>
            <a:ext cx="73659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FIXED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42595CF-6A48-52EB-8CED-948C137C882E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5483286" y="4898859"/>
            <a:ext cx="504437" cy="38559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50199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2541</TotalTime>
  <Words>61</Words>
  <Application>Microsoft Macintosh PowerPoint</Application>
  <PresentationFormat>Widescreen</PresentationFormat>
  <Paragraphs>19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George Spackman</dc:creator>
  <cp:lastModifiedBy>George Spackman</cp:lastModifiedBy>
  <cp:revision>6</cp:revision>
  <dcterms:created xsi:type="dcterms:W3CDTF">2023-05-30T17:04:27Z</dcterms:created>
  <dcterms:modified xsi:type="dcterms:W3CDTF">2023-08-27T13:21:35Z</dcterms:modified>
</cp:coreProperties>
</file>