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>
        <p:scale>
          <a:sx n="127" d="100"/>
          <a:sy n="127" d="100"/>
        </p:scale>
        <p:origin x="-4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4206-3000-7FD2-A8BD-C57DD967E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CA1E-F83C-3A1E-E74F-DA095C0C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9480-4749-E1DB-D6F9-8776BF9E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1D50-8FD5-CDD4-51C5-910C531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F28A-1867-87C1-7D43-31A9BB8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B9F-374C-5C68-FFF3-30D92966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5956-B2E7-2980-B40E-B08CB6E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7449-920F-60B2-538E-6DDFA43A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94E9-A909-B1B6-F73B-E278BB7E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66FC-30F0-2D38-41EF-03F6AF5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63CA-A116-4B80-302D-0D396F26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76DC9-7D02-C1DB-3429-86333373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1F88B-0785-7643-5CD2-F58FA4FD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893B-332A-CBF3-ADC0-622280BB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9405-5066-9652-ADB1-666817F8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C776-D4B6-661E-960D-C407350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6D84-6FA3-E315-787D-DA2A9E39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89B5-40CB-0A53-1B03-82599487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CA8F-B0FD-A794-1F60-69FC1583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61FA-3DC1-A086-A2BA-58A3B2E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1AA-7B91-54CD-E287-F62E592B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2AC5-C76D-86F0-5309-4F8CFA89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6564-30FC-0816-17D5-51C41BE7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AC7B-415D-BA45-81D4-5DC3364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9AB2-080B-6152-FE78-72C26BEC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F7F1-529E-DAC4-2A28-480CEB4A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6699-F795-5BFD-D031-F7B718527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9918F-43E7-73B1-F29A-2F6B5B0A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36F5-81F3-C7B4-39BC-D9DA5BDF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CEBC2-C40F-BB41-7CEC-B172486B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6B65-C680-294E-5CDB-2485EE17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9BEE-8317-992F-1279-8B5B58E6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9E5B-E79B-27C3-4096-C20ECDD2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0749-3A4A-1F22-1ADB-BB13262F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0656B-9ED0-F853-1CB6-1B244BA18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AC314-AA11-DB17-A76C-5C37050C9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44F4C-1CF6-A6F8-0962-E2BC9F77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0B98-FEB5-0EE1-416C-347C821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E70D5-2CA3-83FB-A4AD-DFF7AAA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D52B-CA7B-7476-8896-E1FD9714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8F7E4-A3F6-FB76-484F-710A7009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5A988-BE3E-E335-3DA6-134D0AE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29456-7226-B169-93E6-ADA2EBE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EB130-BF87-7DEE-F266-4356B8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63B6F-E026-85C3-983F-2648D93D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DEA3-1771-39F1-2229-E548B6C5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6DA5-64DC-D651-CFA7-779DF1DA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D737-21E1-5240-A599-CB3015659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C2947-3D59-BC90-6BAB-F642D0B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44BA-B5EA-D35D-C81C-67D6BB7C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3B72-8081-EFF4-1B79-3CEE033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0D18B-11FD-E7A0-8391-252C5803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FF5D-956E-DE71-1D2E-16D65A1A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93C55-2B2D-6A69-6DB3-A64BDC5DE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14797-AA8F-7519-7CEA-8AA2FCE2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FB556-B92E-05ED-4362-569BADE3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9546-9A59-8BF6-C178-AE7DB553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98F81-12AA-907B-C451-6B4D7E3A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67DD6-E566-A86B-2796-4F3CBA6A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F0E3-D32A-4652-F4D3-F439108D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8938-B162-38C9-AAA1-5C095ADC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00D6-91BF-974E-B40B-9CA825AB271E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0CE9-3FF7-545D-A2E1-6938DF5EC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4891C-C5D2-BBBF-4EF8-4683737D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0386-3594-154F-8E3D-D19883945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58DB-5C67-4A56-9FB7-BD55CDBAC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BEFC7-07A5-299A-3CF4-30F192061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D63C-E69A-C50B-F2F0-F218879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07BFFE63-8056-3A25-0313-37E2763AA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13027"/>
          <a:stretch/>
        </p:blipFill>
        <p:spPr bwMode="auto">
          <a:xfrm>
            <a:off x="3329940" y="880110"/>
            <a:ext cx="5143500" cy="55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277A44-F214-7D65-ABDB-BC247FB1D123}"/>
              </a:ext>
            </a:extLst>
          </p:cNvPr>
          <p:cNvSpPr txBox="1"/>
          <p:nvPr/>
        </p:nvSpPr>
        <p:spPr>
          <a:xfrm>
            <a:off x="3888712" y="4170066"/>
            <a:ext cx="14771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Crack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861BD1-146A-706F-E06A-9A046635B3F5}"/>
              </a:ext>
            </a:extLst>
          </p:cNvPr>
          <p:cNvCxnSpPr>
            <a:stCxn id="4" idx="2"/>
          </p:cNvCxnSpPr>
          <p:nvPr/>
        </p:nvCxnSpPr>
        <p:spPr>
          <a:xfrm>
            <a:off x="4627266" y="4539398"/>
            <a:ext cx="1160585" cy="13087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4D88-8284-1F50-3D50-694E468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No description available.">
            <a:extLst>
              <a:ext uri="{FF2B5EF4-FFF2-40B4-BE49-F238E27FC236}">
                <a16:creationId xmlns:a16="http://schemas.microsoft.com/office/drawing/2014/main" id="{A51D41F8-FE04-1739-20EB-8D72D98D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8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AD46BF-C07F-06A8-BE57-D50017D68BFD}"/>
              </a:ext>
            </a:extLst>
          </p:cNvPr>
          <p:cNvGrpSpPr/>
          <p:nvPr/>
        </p:nvGrpSpPr>
        <p:grpSpPr>
          <a:xfrm>
            <a:off x="1522548" y="438468"/>
            <a:ext cx="6478179" cy="4926330"/>
            <a:chOff x="1522548" y="438468"/>
            <a:chExt cx="6478179" cy="4926330"/>
          </a:xfrm>
        </p:grpSpPr>
        <p:pic>
          <p:nvPicPr>
            <p:cNvPr id="1026" name="Picture 2" descr="No description available.">
              <a:extLst>
                <a:ext uri="{FF2B5EF4-FFF2-40B4-BE49-F238E27FC236}">
                  <a16:creationId xmlns:a16="http://schemas.microsoft.com/office/drawing/2014/main" id="{2CF4A139-A744-D637-C1B2-99780AF8BA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3" b="23333"/>
            <a:stretch/>
          </p:blipFill>
          <p:spPr bwMode="auto">
            <a:xfrm>
              <a:off x="1522548" y="438468"/>
              <a:ext cx="5143500" cy="492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C2165BE1-AFBD-1C6E-30D7-3F61A20B7910}"/>
                </a:ext>
              </a:extLst>
            </p:cNvPr>
            <p:cNvSpPr txBox="1"/>
            <p:nvPr/>
          </p:nvSpPr>
          <p:spPr>
            <a:xfrm>
              <a:off x="1975515" y="3287486"/>
              <a:ext cx="1371599" cy="304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Matrix </a:t>
              </a:r>
              <a:r>
                <a:rPr lang="en-GB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crack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DCB7E9-1251-CD33-0D62-836FD3E3FF0A}"/>
                </a:ext>
              </a:extLst>
            </p:cNvPr>
            <p:cNvCxnSpPr/>
            <p:nvPr/>
          </p:nvCxnSpPr>
          <p:spPr>
            <a:xfrm>
              <a:off x="2625090" y="3581400"/>
              <a:ext cx="1371600" cy="12065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6" name="Picture 5" descr="No description available.">
              <a:extLst>
                <a:ext uri="{FF2B5EF4-FFF2-40B4-BE49-F238E27FC236}">
                  <a16:creationId xmlns:a16="http://schemas.microsoft.com/office/drawing/2014/main" id="{2CF4A139-A744-D637-C1B2-99780AF8B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09" t="50645" r="26910" b="20903"/>
            <a:stretch/>
          </p:blipFill>
          <p:spPr bwMode="auto">
            <a:xfrm>
              <a:off x="4264387" y="1493202"/>
              <a:ext cx="3736340" cy="2945765"/>
            </a:xfrm>
            <a:prstGeom prst="ellipse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20AFA6-4648-634A-34F9-1B9BF9A1B24B}"/>
                </a:ext>
              </a:extLst>
            </p:cNvPr>
            <p:cNvSpPr/>
            <p:nvPr/>
          </p:nvSpPr>
          <p:spPr>
            <a:xfrm>
              <a:off x="4264387" y="1493202"/>
              <a:ext cx="3736340" cy="29457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0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4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Spackman</dc:creator>
  <cp:lastModifiedBy>George Spackman</cp:lastModifiedBy>
  <cp:revision>2</cp:revision>
  <dcterms:created xsi:type="dcterms:W3CDTF">2023-05-30T17:04:27Z</dcterms:created>
  <dcterms:modified xsi:type="dcterms:W3CDTF">2023-06-01T07:38:16Z</dcterms:modified>
</cp:coreProperties>
</file>