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9"/>
    <p:restoredTop sz="94582"/>
  </p:normalViewPr>
  <p:slideViewPr>
    <p:cSldViewPr snapToGrid="0" snapToObjects="1">
      <p:cViewPr varScale="1">
        <p:scale>
          <a:sx n="84" d="100"/>
          <a:sy n="84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9AC3-EDB1-8945-8615-410AEF21B2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B6BD-985C-FF4C-8319-27B26F48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1B6BD-985C-FF4C-8319-27B26F48FA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1B6BD-985C-FF4C-8319-27B26F48F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1B6BD-985C-FF4C-8319-27B26F48F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FTP data Diode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8599" y="3586649"/>
            <a:ext cx="4008329" cy="51902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Info-y113 Management of it 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9705" y="3936397"/>
            <a:ext cx="400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Rusu George, </a:t>
            </a:r>
            <a:r>
              <a:rPr lang="en-US" sz="1600" dirty="0" err="1" smtClean="0"/>
              <a:t>Boulif</a:t>
            </a:r>
            <a:r>
              <a:rPr lang="en-US" sz="1600" dirty="0" smtClean="0"/>
              <a:t> </a:t>
            </a:r>
            <a:r>
              <a:rPr lang="en-US" sz="1600" dirty="0" err="1" smtClean="0"/>
              <a:t>Ilias</a:t>
            </a:r>
            <a:r>
              <a:rPr lang="en-US" sz="1600" dirty="0" smtClean="0"/>
              <a:t>, </a:t>
            </a:r>
            <a:r>
              <a:rPr lang="en-US" sz="1600" dirty="0" err="1" smtClean="0"/>
              <a:t>Orinx</a:t>
            </a:r>
            <a:r>
              <a:rPr lang="en-US" sz="1600" dirty="0" smtClean="0"/>
              <a:t> </a:t>
            </a:r>
            <a:r>
              <a:rPr lang="en-US" sz="1600" dirty="0" err="1" smtClean="0"/>
              <a:t>Cédric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5556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459"/>
            <a:ext cx="9905998" cy="1478570"/>
          </a:xfrm>
        </p:spPr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4029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the </a:t>
            </a:r>
            <a:r>
              <a:rPr lang="en-US" dirty="0" smtClean="0"/>
              <a:t>context</a:t>
            </a:r>
          </a:p>
          <a:p>
            <a:r>
              <a:rPr lang="en-US" dirty="0"/>
              <a:t>Project </a:t>
            </a:r>
            <a:r>
              <a:rPr lang="en-US" dirty="0" smtClean="0"/>
              <a:t>implementation </a:t>
            </a:r>
          </a:p>
          <a:p>
            <a:r>
              <a:rPr lang="en-US" dirty="0" smtClean="0"/>
              <a:t>Overview </a:t>
            </a:r>
            <a:r>
              <a:rPr lang="en-US" dirty="0"/>
              <a:t>on the network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Live </a:t>
            </a:r>
            <a:r>
              <a:rPr lang="en-US" dirty="0" smtClean="0"/>
              <a:t>Demonstration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9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07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54" y="4261970"/>
            <a:ext cx="9905999" cy="3541714"/>
          </a:xfrm>
        </p:spPr>
        <p:txBody>
          <a:bodyPr/>
          <a:lstStyle/>
          <a:p>
            <a:r>
              <a:rPr lang="en-US" dirty="0" smtClean="0"/>
              <a:t>Isolating the research labs: no confidential information leaking</a:t>
            </a:r>
          </a:p>
          <a:p>
            <a:r>
              <a:rPr lang="en-US" dirty="0" smtClean="0"/>
              <a:t>Fighting against industrial espionage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28" y="959224"/>
            <a:ext cx="9067355" cy="33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4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1652"/>
            <a:ext cx="9905999" cy="2564512"/>
          </a:xfrm>
        </p:spPr>
        <p:txBody>
          <a:bodyPr/>
          <a:lstStyle/>
          <a:p>
            <a:r>
              <a:rPr lang="en-US" dirty="0" smtClean="0"/>
              <a:t>Linux machines within the data diode : Ubuntu 16.04 LTS.</a:t>
            </a:r>
          </a:p>
          <a:p>
            <a:r>
              <a:rPr lang="en-US" dirty="0" smtClean="0"/>
              <a:t>Blind FTP over UDP protocol </a:t>
            </a:r>
          </a:p>
          <a:p>
            <a:r>
              <a:rPr lang="en-US" dirty="0" smtClean="0"/>
              <a:t>Django framework = web framework for python</a:t>
            </a:r>
          </a:p>
          <a:p>
            <a:r>
              <a:rPr lang="en-US" dirty="0" smtClean="0"/>
              <a:t>Bash command from python3 language : using the “</a:t>
            </a:r>
            <a:r>
              <a:rPr lang="en-US" dirty="0" err="1" smtClean="0"/>
              <a:t>os</a:t>
            </a:r>
            <a:r>
              <a:rPr lang="en-US" dirty="0" smtClean="0"/>
              <a:t>” python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68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Overview on the </a:t>
            </a:r>
            <a:r>
              <a:rPr lang="en-US" smtClean="0"/>
              <a:t>Network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27" y="977873"/>
            <a:ext cx="7544369" cy="56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52903" y="981307"/>
            <a:ext cx="7283012" cy="3769113"/>
          </a:xfrm>
          <a:prstGeom prst="roundRect">
            <a:avLst/>
          </a:prstGeom>
          <a:solidFill>
            <a:srgbClr val="E5523B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71840" y="3077881"/>
            <a:ext cx="184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Data Diode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03" y="922352"/>
            <a:ext cx="7283012" cy="5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7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837" y="2787977"/>
            <a:ext cx="7025434" cy="1478570"/>
          </a:xfrm>
        </p:spPr>
        <p:txBody>
          <a:bodyPr/>
          <a:lstStyle/>
          <a:p>
            <a:pPr algn="ctr"/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57837" y="1309407"/>
            <a:ext cx="70254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94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 DEEP SECURE, How Does a Data Diode Work? Discussion Paper, February 2017. </a:t>
            </a:r>
          </a:p>
          <a:p>
            <a:pPr marL="0" indent="0">
              <a:buNone/>
            </a:pPr>
            <a:r>
              <a:rPr lang="en-US" dirty="0"/>
              <a:t>[2]  SANS Institute InfoSec Reading Room, Tactical Data Diodes in Industrial Automation and Control </a:t>
            </a:r>
          </a:p>
          <a:p>
            <a:pPr marL="0" indent="0">
              <a:buNone/>
            </a:pPr>
            <a:r>
              <a:rPr lang="en-US" dirty="0"/>
              <a:t>Systems, January 2015. </a:t>
            </a:r>
          </a:p>
          <a:p>
            <a:pPr marL="0" indent="0">
              <a:buNone/>
            </a:pPr>
            <a:r>
              <a:rPr lang="en-US" dirty="0"/>
              <a:t>[3]  CS Risk Management and Compliance Ltd, Data Diode vs Firewall Feasibility, September 2016. [Online]. Available: https://</a:t>
            </a:r>
            <a:r>
              <a:rPr lang="en-US" dirty="0" err="1"/>
              <a:t>csriskmanagement.co.uk</a:t>
            </a:r>
            <a:r>
              <a:rPr lang="en-US" dirty="0"/>
              <a:t>/data-diode-vs-firewall-feasibility/ [Accessed: 30- Oct- 2017] </a:t>
            </a:r>
          </a:p>
          <a:p>
            <a:pPr marL="0" indent="0">
              <a:buNone/>
            </a:pPr>
            <a:r>
              <a:rPr lang="en-US" dirty="0"/>
              <a:t>[4]  </a:t>
            </a:r>
            <a:r>
              <a:rPr lang="en-US" dirty="0" err="1"/>
              <a:t>BlindFTP</a:t>
            </a:r>
            <a:r>
              <a:rPr lang="en-US" dirty="0"/>
              <a:t>, Blind ftp protocol[Online]. Available: https://</a:t>
            </a:r>
            <a:r>
              <a:rPr lang="en-US" dirty="0" err="1"/>
              <a:t>www.decalage.info</a:t>
            </a:r>
            <a:r>
              <a:rPr lang="en-US" dirty="0"/>
              <a:t>/</a:t>
            </a:r>
            <a:r>
              <a:rPr lang="en-US" dirty="0" err="1"/>
              <a:t>fr</a:t>
            </a:r>
            <a:r>
              <a:rPr lang="en-US" dirty="0"/>
              <a:t>/python/ </a:t>
            </a:r>
            <a:r>
              <a:rPr lang="en-US" dirty="0" err="1"/>
              <a:t>blindftp</a:t>
            </a:r>
            <a:r>
              <a:rPr lang="en-US" dirty="0"/>
              <a:t> [Accessed: 30- Oct- 2017] </a:t>
            </a:r>
          </a:p>
          <a:p>
            <a:pPr marL="0" indent="0">
              <a:buNone/>
            </a:pPr>
            <a:r>
              <a:rPr lang="en-US" dirty="0"/>
              <a:t>[5]  David Basin AND Patrick Schaller AND Michael </a:t>
            </a:r>
            <a:r>
              <a:rPr lang="en-US" dirty="0" err="1"/>
              <a:t>Schlapfer</a:t>
            </a:r>
            <a:r>
              <a:rPr lang="en-US" dirty="0"/>
              <a:t>, Applied Information Security, A hands-on Approach, Springer. </a:t>
            </a:r>
          </a:p>
          <a:p>
            <a:pPr marL="0" indent="0">
              <a:buNone/>
            </a:pPr>
            <a:r>
              <a:rPr lang="en-US" dirty="0"/>
              <a:t>[6]  Philippe </a:t>
            </a:r>
            <a:r>
              <a:rPr lang="en-US" dirty="0" err="1"/>
              <a:t>Lagadec</a:t>
            </a:r>
            <a:r>
              <a:rPr lang="en-US" dirty="0"/>
              <a:t> and Laurent </a:t>
            </a:r>
            <a:r>
              <a:rPr lang="en-US" dirty="0" err="1"/>
              <a:t>Villemin</a:t>
            </a:r>
            <a:r>
              <a:rPr lang="en-US" dirty="0"/>
              <a:t>, </a:t>
            </a:r>
            <a:r>
              <a:rPr lang="en-US" dirty="0" err="1"/>
              <a:t>BlindFTP</a:t>
            </a:r>
            <a:r>
              <a:rPr lang="en-US" dirty="0"/>
              <a:t> documentation Documentation, 16 August 2010.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198</TotalTime>
  <Words>110</Words>
  <Application>Microsoft Macintosh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Tw Cen MT</vt:lpstr>
      <vt:lpstr>Arial</vt:lpstr>
      <vt:lpstr>Circuit</vt:lpstr>
      <vt:lpstr>FTP data Diode</vt:lpstr>
      <vt:lpstr>Table of contents:</vt:lpstr>
      <vt:lpstr>Context</vt:lpstr>
      <vt:lpstr>Project Implementation</vt:lpstr>
      <vt:lpstr>Overview on the Network architecture</vt:lpstr>
      <vt:lpstr>Live Demonstration</vt:lpstr>
      <vt:lpstr>Thanks for your attention !</vt:lpstr>
      <vt:lpstr>Bibliography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data Diode</dc:title>
  <dc:creator>RUSU  George</dc:creator>
  <cp:lastModifiedBy>RUSU  George</cp:lastModifiedBy>
  <cp:revision>12</cp:revision>
  <dcterms:created xsi:type="dcterms:W3CDTF">2017-12-06T15:37:08Z</dcterms:created>
  <dcterms:modified xsi:type="dcterms:W3CDTF">2017-12-07T18:23:51Z</dcterms:modified>
</cp:coreProperties>
</file>